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sldIdLst>
    <p:sldId id="257" r:id="rId2"/>
    <p:sldId id="313" r:id="rId3"/>
    <p:sldId id="314" r:id="rId4"/>
    <p:sldId id="315" r:id="rId5"/>
    <p:sldId id="316" r:id="rId6"/>
    <p:sldId id="317" r:id="rId7"/>
    <p:sldId id="318" r:id="rId8"/>
    <p:sldId id="319" r:id="rId9"/>
    <p:sldId id="320" r:id="rId10"/>
    <p:sldId id="293" r:id="rId11"/>
    <p:sldId id="304" r:id="rId12"/>
    <p:sldId id="305" r:id="rId13"/>
    <p:sldId id="259" r:id="rId14"/>
    <p:sldId id="260" r:id="rId15"/>
    <p:sldId id="262" r:id="rId16"/>
    <p:sldId id="306" r:id="rId17"/>
    <p:sldId id="263" r:id="rId18"/>
    <p:sldId id="264" r:id="rId19"/>
    <p:sldId id="265" r:id="rId20"/>
    <p:sldId id="307" r:id="rId21"/>
    <p:sldId id="267" r:id="rId22"/>
    <p:sldId id="268" r:id="rId23"/>
    <p:sldId id="269" r:id="rId24"/>
    <p:sldId id="276" r:id="rId25"/>
    <p:sldId id="310" r:id="rId26"/>
    <p:sldId id="279" r:id="rId27"/>
    <p:sldId id="280" r:id="rId28"/>
    <p:sldId id="282" r:id="rId29"/>
    <p:sldId id="283" r:id="rId30"/>
    <p:sldId id="284" r:id="rId31"/>
    <p:sldId id="285" r:id="rId32"/>
    <p:sldId id="286" r:id="rId33"/>
    <p:sldId id="311" r:id="rId34"/>
    <p:sldId id="288" r:id="rId35"/>
    <p:sldId id="297" r:id="rId36"/>
    <p:sldId id="312" r:id="rId37"/>
    <p:sldId id="291"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00"/>
    <p:restoredTop sz="78695"/>
  </p:normalViewPr>
  <p:slideViewPr>
    <p:cSldViewPr snapToGrid="0" snapToObjects="1">
      <p:cViewPr>
        <p:scale>
          <a:sx n="52" d="100"/>
          <a:sy n="52" d="100"/>
        </p:scale>
        <p:origin x="1688" y="1208"/>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62EAB7-A72E-6D4E-9082-ECC94E009010}" type="datetimeFigureOut">
              <a:rPr lang="en-US" smtClean="0"/>
              <a:t>12/7/20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CA61F4-2967-6E40-9603-BBDD94E7EC21}" type="slidenum">
              <a:rPr lang="en-US" smtClean="0"/>
              <a:t>‹#›</a:t>
            </a:fld>
            <a:endParaRPr lang="en-US"/>
          </a:p>
        </p:txBody>
      </p:sp>
    </p:spTree>
    <p:extLst>
      <p:ext uri="{BB962C8B-B14F-4D97-AF65-F5344CB8AC3E}">
        <p14:creationId xmlns:p14="http://schemas.microsoft.com/office/powerpoint/2010/main" val="1005625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0"/>
        <p:cNvGrpSpPr/>
        <p:nvPr/>
      </p:nvGrpSpPr>
      <p:grpSpPr>
        <a:xfrm>
          <a:off x="0" y="0"/>
          <a:ext cx="0" cy="0"/>
          <a:chOff x="0" y="0"/>
          <a:chExt cx="0" cy="0"/>
        </a:xfrm>
      </p:grpSpPr>
      <p:sp>
        <p:nvSpPr>
          <p:cNvPr id="911" name="Google Shape;911;g8b238304a6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2" name="Google Shape;912;g8b238304a6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200" b="0" dirty="0"/>
          </a:p>
        </p:txBody>
      </p:sp>
    </p:spTree>
    <p:extLst>
      <p:ext uri="{BB962C8B-B14F-4D97-AF65-F5344CB8AC3E}">
        <p14:creationId xmlns:p14="http://schemas.microsoft.com/office/powerpoint/2010/main" val="4164959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7"/>
        <p:cNvGrpSpPr/>
        <p:nvPr/>
      </p:nvGrpSpPr>
      <p:grpSpPr>
        <a:xfrm>
          <a:off x="0" y="0"/>
          <a:ext cx="0" cy="0"/>
          <a:chOff x="0" y="0"/>
          <a:chExt cx="0" cy="0"/>
        </a:xfrm>
      </p:grpSpPr>
      <p:sp>
        <p:nvSpPr>
          <p:cNvPr id="918" name="Google Shape;918;g8bca512db4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9" name="Google Shape;919;g8bca512db4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200" b="1" dirty="0">
              <a:solidFill>
                <a:schemeClr val="dk1"/>
              </a:solidFill>
            </a:endParaRPr>
          </a:p>
        </p:txBody>
      </p:sp>
    </p:spTree>
    <p:extLst>
      <p:ext uri="{BB962C8B-B14F-4D97-AF65-F5344CB8AC3E}">
        <p14:creationId xmlns:p14="http://schemas.microsoft.com/office/powerpoint/2010/main" val="1022709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4"/>
        <p:cNvGrpSpPr/>
        <p:nvPr/>
      </p:nvGrpSpPr>
      <p:grpSpPr>
        <a:xfrm>
          <a:off x="0" y="0"/>
          <a:ext cx="0" cy="0"/>
          <a:chOff x="0" y="0"/>
          <a:chExt cx="0" cy="0"/>
        </a:xfrm>
      </p:grpSpPr>
      <p:sp>
        <p:nvSpPr>
          <p:cNvPr id="925" name="Google Shape;925;g8b93f3d687_1_2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6" name="Google Shape;926;g8b93f3d687_1_2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endParaRPr dirty="0"/>
          </a:p>
        </p:txBody>
      </p:sp>
    </p:spTree>
    <p:extLst>
      <p:ext uri="{BB962C8B-B14F-4D97-AF65-F5344CB8AC3E}">
        <p14:creationId xmlns:p14="http://schemas.microsoft.com/office/powerpoint/2010/main" val="1775172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5"/>
        <p:cNvGrpSpPr/>
        <p:nvPr/>
      </p:nvGrpSpPr>
      <p:grpSpPr>
        <a:xfrm>
          <a:off x="0" y="0"/>
          <a:ext cx="0" cy="0"/>
          <a:chOff x="0" y="0"/>
          <a:chExt cx="0" cy="0"/>
        </a:xfrm>
      </p:grpSpPr>
      <p:sp>
        <p:nvSpPr>
          <p:cNvPr id="936" name="Google Shape;936;g8bca512db4_0_25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7" name="Google Shape;937;g8bca512db4_0_25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200" b="0" dirty="0"/>
          </a:p>
        </p:txBody>
      </p:sp>
    </p:spTree>
    <p:extLst>
      <p:ext uri="{BB962C8B-B14F-4D97-AF65-F5344CB8AC3E}">
        <p14:creationId xmlns:p14="http://schemas.microsoft.com/office/powerpoint/2010/main" val="10500860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6"/>
        <p:cNvGrpSpPr/>
        <p:nvPr/>
      </p:nvGrpSpPr>
      <p:grpSpPr>
        <a:xfrm>
          <a:off x="0" y="0"/>
          <a:ext cx="0" cy="0"/>
          <a:chOff x="0" y="0"/>
          <a:chExt cx="0" cy="0"/>
        </a:xfrm>
      </p:grpSpPr>
      <p:sp>
        <p:nvSpPr>
          <p:cNvPr id="987" name="Google Shape;987;g9c9676d37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8" name="Google Shape;988;g9c9676d37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200" b="0" dirty="0"/>
          </a:p>
        </p:txBody>
      </p:sp>
    </p:spTree>
    <p:extLst>
      <p:ext uri="{BB962C8B-B14F-4D97-AF65-F5344CB8AC3E}">
        <p14:creationId xmlns:p14="http://schemas.microsoft.com/office/powerpoint/2010/main" val="3253825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7"/>
        <p:cNvGrpSpPr/>
        <p:nvPr/>
      </p:nvGrpSpPr>
      <p:grpSpPr>
        <a:xfrm>
          <a:off x="0" y="0"/>
          <a:ext cx="0" cy="0"/>
          <a:chOff x="0" y="0"/>
          <a:chExt cx="0" cy="0"/>
        </a:xfrm>
      </p:grpSpPr>
      <p:sp>
        <p:nvSpPr>
          <p:cNvPr id="1048" name="Google Shape;1048;g8bca512db4_0_5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9" name="Google Shape;1049;g8bca512db4_0_5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marR="0" lvl="0" indent="-2286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endParaRPr sz="1200" b="0" dirty="0"/>
          </a:p>
        </p:txBody>
      </p:sp>
    </p:spTree>
    <p:extLst>
      <p:ext uri="{BB962C8B-B14F-4D97-AF65-F5344CB8AC3E}">
        <p14:creationId xmlns:p14="http://schemas.microsoft.com/office/powerpoint/2010/main" val="10815036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7"/>
        <p:cNvGrpSpPr/>
        <p:nvPr/>
      </p:nvGrpSpPr>
      <p:grpSpPr>
        <a:xfrm>
          <a:off x="0" y="0"/>
          <a:ext cx="0" cy="0"/>
          <a:chOff x="0" y="0"/>
          <a:chExt cx="0" cy="0"/>
        </a:xfrm>
      </p:grpSpPr>
      <p:sp>
        <p:nvSpPr>
          <p:cNvPr id="1048" name="Google Shape;1048;g8bca512db4_0_5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9" name="Google Shape;1049;g8bca512db4_0_5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200" b="1" dirty="0"/>
          </a:p>
        </p:txBody>
      </p:sp>
    </p:spTree>
    <p:extLst>
      <p:ext uri="{BB962C8B-B14F-4D97-AF65-F5344CB8AC3E}">
        <p14:creationId xmlns:p14="http://schemas.microsoft.com/office/powerpoint/2010/main" val="5542302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3"/>
        <p:cNvGrpSpPr/>
        <p:nvPr/>
      </p:nvGrpSpPr>
      <p:grpSpPr>
        <a:xfrm>
          <a:off x="0" y="0"/>
          <a:ext cx="0" cy="0"/>
          <a:chOff x="0" y="0"/>
          <a:chExt cx="0" cy="0"/>
        </a:xfrm>
      </p:grpSpPr>
      <p:sp>
        <p:nvSpPr>
          <p:cNvPr id="1054" name="Google Shape;1054;g9c9676d373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5" name="Google Shape;1055;g9c9676d373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200" b="1" dirty="0"/>
          </a:p>
        </p:txBody>
      </p:sp>
    </p:spTree>
    <p:extLst>
      <p:ext uri="{BB962C8B-B14F-4D97-AF65-F5344CB8AC3E}">
        <p14:creationId xmlns:p14="http://schemas.microsoft.com/office/powerpoint/2010/main" val="3589444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1"/>
        <p:cNvGrpSpPr/>
        <p:nvPr/>
      </p:nvGrpSpPr>
      <p:grpSpPr>
        <a:xfrm>
          <a:off x="0" y="0"/>
          <a:ext cx="0" cy="0"/>
          <a:chOff x="0" y="0"/>
          <a:chExt cx="0" cy="0"/>
        </a:xfrm>
      </p:grpSpPr>
      <p:sp>
        <p:nvSpPr>
          <p:cNvPr id="1062" name="Google Shape;1062;g8b8338ba29_0_4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3" name="Google Shape;1063;g8b8338ba29_0_4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200" b="1" dirty="0"/>
          </a:p>
        </p:txBody>
      </p:sp>
    </p:spTree>
    <p:extLst>
      <p:ext uri="{BB962C8B-B14F-4D97-AF65-F5344CB8AC3E}">
        <p14:creationId xmlns:p14="http://schemas.microsoft.com/office/powerpoint/2010/main" val="16651362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9"/>
        <p:cNvGrpSpPr/>
        <p:nvPr/>
      </p:nvGrpSpPr>
      <p:grpSpPr>
        <a:xfrm>
          <a:off x="0" y="0"/>
          <a:ext cx="0" cy="0"/>
          <a:chOff x="0" y="0"/>
          <a:chExt cx="0" cy="0"/>
        </a:xfrm>
      </p:grpSpPr>
      <p:sp>
        <p:nvSpPr>
          <p:cNvPr id="1070" name="Google Shape;1070;g8bca512db4_0_34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1" name="Google Shape;1071;g8bca512db4_0_34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ea typeface="Muli"/>
              <a:cs typeface="Times New Roman" panose="02020603050405020304" pitchFamily="18" charset="0"/>
              <a:sym typeface="Muli"/>
            </a:endParaRPr>
          </a:p>
          <a:p>
            <a:pPr marL="0" marR="0" lvl="0" indent="0" algn="l" defTabSz="914400" rtl="0" eaLnBrk="1" fontAlgn="auto" latinLnBrk="0" hangingPunct="1">
              <a:lnSpc>
                <a:spcPct val="100000"/>
              </a:lnSpc>
              <a:spcBef>
                <a:spcPts val="0"/>
              </a:spcBef>
              <a:spcAft>
                <a:spcPts val="0"/>
              </a:spcAft>
              <a:buClrTx/>
              <a:buSzTx/>
              <a:buFontTx/>
              <a:buNone/>
              <a:tabLst/>
              <a:defRPr/>
            </a:pPr>
            <a:br>
              <a:rPr lang="en-US" sz="1200" dirty="0">
                <a:latin typeface="Muli"/>
                <a:ea typeface="Muli"/>
                <a:cs typeface="Muli"/>
                <a:sym typeface="Muli"/>
              </a:rPr>
            </a:br>
            <a:endParaRPr lang="en-US" sz="1200" dirty="0">
              <a:latin typeface="Muli"/>
              <a:ea typeface="Muli"/>
              <a:cs typeface="Muli"/>
              <a:sym typeface="Mul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cs typeface="Times New Roman" panose="02020603050405020304" pitchFamily="18" charset="0"/>
            </a:endParaRPr>
          </a:p>
          <a:p>
            <a:pPr marL="0" lvl="0" indent="0" algn="l" rtl="0">
              <a:spcBef>
                <a:spcPts val="0"/>
              </a:spcBef>
              <a:spcAft>
                <a:spcPts val="0"/>
              </a:spcAft>
              <a:buNone/>
            </a:pPr>
            <a:endParaRPr sz="1200" b="1" dirty="0"/>
          </a:p>
        </p:txBody>
      </p:sp>
    </p:spTree>
    <p:extLst>
      <p:ext uri="{BB962C8B-B14F-4D97-AF65-F5344CB8AC3E}">
        <p14:creationId xmlns:p14="http://schemas.microsoft.com/office/powerpoint/2010/main" val="37059847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9"/>
        <p:cNvGrpSpPr/>
        <p:nvPr/>
      </p:nvGrpSpPr>
      <p:grpSpPr>
        <a:xfrm>
          <a:off x="0" y="0"/>
          <a:ext cx="0" cy="0"/>
          <a:chOff x="0" y="0"/>
          <a:chExt cx="0" cy="0"/>
        </a:xfrm>
      </p:grpSpPr>
      <p:sp>
        <p:nvSpPr>
          <p:cNvPr id="1080" name="Google Shape;1080;g8bca512db4_0_16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1" name="Google Shape;1081;g8bca512db4_0_16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b="0" dirty="0"/>
          </a:p>
        </p:txBody>
      </p:sp>
    </p:spTree>
    <p:extLst>
      <p:ext uri="{BB962C8B-B14F-4D97-AF65-F5344CB8AC3E}">
        <p14:creationId xmlns:p14="http://schemas.microsoft.com/office/powerpoint/2010/main" val="36193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8"/>
        <p:cNvGrpSpPr/>
        <p:nvPr/>
      </p:nvGrpSpPr>
      <p:grpSpPr>
        <a:xfrm>
          <a:off x="0" y="0"/>
          <a:ext cx="0" cy="0"/>
          <a:chOff x="0" y="0"/>
          <a:chExt cx="0" cy="0"/>
        </a:xfrm>
      </p:grpSpPr>
      <p:sp>
        <p:nvSpPr>
          <p:cNvPr id="1109" name="Google Shape;1109;g9812fc2a69_7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0" name="Google Shape;1110;g9812fc2a69_7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41586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6"/>
        <p:cNvGrpSpPr/>
        <p:nvPr/>
      </p:nvGrpSpPr>
      <p:grpSpPr>
        <a:xfrm>
          <a:off x="0" y="0"/>
          <a:ext cx="0" cy="0"/>
          <a:chOff x="0" y="0"/>
          <a:chExt cx="0" cy="0"/>
        </a:xfrm>
      </p:grpSpPr>
      <p:sp>
        <p:nvSpPr>
          <p:cNvPr id="1087" name="Google Shape;1087;g8b8338ba29_0_5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8" name="Google Shape;1088;g8b8338ba29_0_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156470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4"/>
        <p:cNvGrpSpPr/>
        <p:nvPr/>
      </p:nvGrpSpPr>
      <p:grpSpPr>
        <a:xfrm>
          <a:off x="0" y="0"/>
          <a:ext cx="0" cy="0"/>
          <a:chOff x="0" y="0"/>
          <a:chExt cx="0" cy="0"/>
        </a:xfrm>
      </p:grpSpPr>
      <p:sp>
        <p:nvSpPr>
          <p:cNvPr id="1095" name="Google Shape;1095;g8b951196ad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6" name="Google Shape;1096;g8b951196ad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dirty="0">
                <a:solidFill>
                  <a:schemeClr val="dk1"/>
                </a:solidFill>
              </a:rPr>
              <a:t>  </a:t>
            </a:r>
            <a:endParaRPr dirty="0"/>
          </a:p>
        </p:txBody>
      </p:sp>
    </p:spTree>
    <p:extLst>
      <p:ext uri="{BB962C8B-B14F-4D97-AF65-F5344CB8AC3E}">
        <p14:creationId xmlns:p14="http://schemas.microsoft.com/office/powerpoint/2010/main" val="27814507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1"/>
        <p:cNvGrpSpPr/>
        <p:nvPr/>
      </p:nvGrpSpPr>
      <p:grpSpPr>
        <a:xfrm>
          <a:off x="0" y="0"/>
          <a:ext cx="0" cy="0"/>
          <a:chOff x="0" y="0"/>
          <a:chExt cx="0" cy="0"/>
        </a:xfrm>
      </p:grpSpPr>
      <p:sp>
        <p:nvSpPr>
          <p:cNvPr id="1102" name="Google Shape;1102;g9c9676d373_0_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3" name="Google Shape;1103;g9c9676d373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800"/>
              </a:spcBef>
              <a:spcAft>
                <a:spcPts val="0"/>
              </a:spcAft>
              <a:buNone/>
            </a:pPr>
            <a:endParaRP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09223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7"/>
        <p:cNvGrpSpPr/>
        <p:nvPr/>
      </p:nvGrpSpPr>
      <p:grpSpPr>
        <a:xfrm>
          <a:off x="0" y="0"/>
          <a:ext cx="0" cy="0"/>
          <a:chOff x="0" y="0"/>
          <a:chExt cx="0" cy="0"/>
        </a:xfrm>
      </p:grpSpPr>
      <p:sp>
        <p:nvSpPr>
          <p:cNvPr id="1168" name="Google Shape;1168;g9812fc2a69_1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9" name="Google Shape;1169;g9812fc2a69_1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spcBef>
                <a:spcPts val="0"/>
              </a:spcBef>
            </a:pPr>
            <a:endParaRPr lang="en-US" dirty="0"/>
          </a:p>
          <a:p>
            <a:pPr marL="0" lvl="0" indent="0" algn="l" rtl="0">
              <a:spcBef>
                <a:spcPts val="1200"/>
              </a:spcBef>
              <a:spcAft>
                <a:spcPts val="0"/>
              </a:spcAft>
              <a:buNone/>
            </a:pPr>
            <a:endParaRPr dirty="0"/>
          </a:p>
        </p:txBody>
      </p:sp>
    </p:spTree>
    <p:extLst>
      <p:ext uri="{BB962C8B-B14F-4D97-AF65-F5344CB8AC3E}">
        <p14:creationId xmlns:p14="http://schemas.microsoft.com/office/powerpoint/2010/main" val="23926789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3"/>
        <p:cNvGrpSpPr/>
        <p:nvPr/>
      </p:nvGrpSpPr>
      <p:grpSpPr>
        <a:xfrm>
          <a:off x="0" y="0"/>
          <a:ext cx="0" cy="0"/>
          <a:chOff x="0" y="0"/>
          <a:chExt cx="0" cy="0"/>
        </a:xfrm>
      </p:grpSpPr>
      <p:sp>
        <p:nvSpPr>
          <p:cNvPr id="1184" name="Google Shape;1184;g9812fc2a69_12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5" name="Google Shape;1185;g9812fc2a69_12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800"/>
              </a:spcBef>
              <a:spcAft>
                <a:spcPts val="0"/>
              </a:spcAft>
              <a:buNone/>
            </a:pPr>
            <a:endParaRPr dirty="0"/>
          </a:p>
        </p:txBody>
      </p:sp>
    </p:spTree>
    <p:extLst>
      <p:ext uri="{BB962C8B-B14F-4D97-AF65-F5344CB8AC3E}">
        <p14:creationId xmlns:p14="http://schemas.microsoft.com/office/powerpoint/2010/main" val="18301127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6"/>
        <p:cNvGrpSpPr/>
        <p:nvPr/>
      </p:nvGrpSpPr>
      <p:grpSpPr>
        <a:xfrm>
          <a:off x="0" y="0"/>
          <a:ext cx="0" cy="0"/>
          <a:chOff x="0" y="0"/>
          <a:chExt cx="0" cy="0"/>
        </a:xfrm>
      </p:grpSpPr>
      <p:sp>
        <p:nvSpPr>
          <p:cNvPr id="1197" name="Google Shape;1197;g9812fc2a69_12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8" name="Google Shape;1198;g9812fc2a69_12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200" b="0" dirty="0"/>
          </a:p>
        </p:txBody>
      </p:sp>
    </p:spTree>
    <p:extLst>
      <p:ext uri="{BB962C8B-B14F-4D97-AF65-F5344CB8AC3E}">
        <p14:creationId xmlns:p14="http://schemas.microsoft.com/office/powerpoint/2010/main" val="31631294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9"/>
        <p:cNvGrpSpPr/>
        <p:nvPr/>
      </p:nvGrpSpPr>
      <p:grpSpPr>
        <a:xfrm>
          <a:off x="0" y="0"/>
          <a:ext cx="0" cy="0"/>
          <a:chOff x="0" y="0"/>
          <a:chExt cx="0" cy="0"/>
        </a:xfrm>
      </p:grpSpPr>
      <p:sp>
        <p:nvSpPr>
          <p:cNvPr id="1210" name="Google Shape;1210;g9812fc2a69_12_1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1" name="Google Shape;1211;g9812fc2a69_12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b="0" dirty="0"/>
          </a:p>
        </p:txBody>
      </p:sp>
    </p:spTree>
    <p:extLst>
      <p:ext uri="{BB962C8B-B14F-4D97-AF65-F5344CB8AC3E}">
        <p14:creationId xmlns:p14="http://schemas.microsoft.com/office/powerpoint/2010/main" val="6307436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6"/>
        <p:cNvGrpSpPr/>
        <p:nvPr/>
      </p:nvGrpSpPr>
      <p:grpSpPr>
        <a:xfrm>
          <a:off x="0" y="0"/>
          <a:ext cx="0" cy="0"/>
          <a:chOff x="0" y="0"/>
          <a:chExt cx="0" cy="0"/>
        </a:xfrm>
      </p:grpSpPr>
      <p:sp>
        <p:nvSpPr>
          <p:cNvPr id="1227" name="Google Shape;1227;g9812fc2a69_12_2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8" name="Google Shape;1228;g9812fc2a69_12_2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dirty="0"/>
          </a:p>
        </p:txBody>
      </p:sp>
    </p:spTree>
    <p:extLst>
      <p:ext uri="{BB962C8B-B14F-4D97-AF65-F5344CB8AC3E}">
        <p14:creationId xmlns:p14="http://schemas.microsoft.com/office/powerpoint/2010/main" val="22162796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5"/>
        <p:cNvGrpSpPr/>
        <p:nvPr/>
      </p:nvGrpSpPr>
      <p:grpSpPr>
        <a:xfrm>
          <a:off x="0" y="0"/>
          <a:ext cx="0" cy="0"/>
          <a:chOff x="0" y="0"/>
          <a:chExt cx="0" cy="0"/>
        </a:xfrm>
      </p:grpSpPr>
      <p:sp>
        <p:nvSpPr>
          <p:cNvPr id="1236" name="Google Shape;1236;g9812fc2a69_12_2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7" name="Google Shape;1237;g9812fc2a69_12_2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dirty="0"/>
          </a:p>
        </p:txBody>
      </p:sp>
    </p:spTree>
    <p:extLst>
      <p:ext uri="{BB962C8B-B14F-4D97-AF65-F5344CB8AC3E}">
        <p14:creationId xmlns:p14="http://schemas.microsoft.com/office/powerpoint/2010/main" val="12020267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4"/>
        <p:cNvGrpSpPr/>
        <p:nvPr/>
      </p:nvGrpSpPr>
      <p:grpSpPr>
        <a:xfrm>
          <a:off x="0" y="0"/>
          <a:ext cx="0" cy="0"/>
          <a:chOff x="0" y="0"/>
          <a:chExt cx="0" cy="0"/>
        </a:xfrm>
      </p:grpSpPr>
      <p:sp>
        <p:nvSpPr>
          <p:cNvPr id="1255" name="Google Shape;1255;g9812fc2a69_12_3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6" name="Google Shape;1256;g9812fc2a69_12_3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200" b="1" dirty="0"/>
          </a:p>
        </p:txBody>
      </p:sp>
    </p:spTree>
    <p:extLst>
      <p:ext uri="{BB962C8B-B14F-4D97-AF65-F5344CB8AC3E}">
        <p14:creationId xmlns:p14="http://schemas.microsoft.com/office/powerpoint/2010/main" val="3324051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6"/>
        <p:cNvGrpSpPr/>
        <p:nvPr/>
      </p:nvGrpSpPr>
      <p:grpSpPr>
        <a:xfrm>
          <a:off x="0" y="0"/>
          <a:ext cx="0" cy="0"/>
          <a:chOff x="0" y="0"/>
          <a:chExt cx="0" cy="0"/>
        </a:xfrm>
      </p:grpSpPr>
      <p:sp>
        <p:nvSpPr>
          <p:cNvPr id="1117" name="Google Shape;1117;g9c9676d373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8" name="Google Shape;1118;g9c9676d373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6110856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6"/>
        <p:cNvGrpSpPr/>
        <p:nvPr/>
      </p:nvGrpSpPr>
      <p:grpSpPr>
        <a:xfrm>
          <a:off x="0" y="0"/>
          <a:ext cx="0" cy="0"/>
          <a:chOff x="0" y="0"/>
          <a:chExt cx="0" cy="0"/>
        </a:xfrm>
      </p:grpSpPr>
      <p:sp>
        <p:nvSpPr>
          <p:cNvPr id="1267" name="Google Shape;1267;g9812fc2a69_12_3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8" name="Google Shape;1268;g9812fc2a69_12_3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b="0" dirty="0"/>
              <a:t>.</a:t>
            </a:r>
            <a:endParaRPr sz="1200" b="0" dirty="0"/>
          </a:p>
        </p:txBody>
      </p:sp>
    </p:spTree>
    <p:extLst>
      <p:ext uri="{BB962C8B-B14F-4D97-AF65-F5344CB8AC3E}">
        <p14:creationId xmlns:p14="http://schemas.microsoft.com/office/powerpoint/2010/main" val="13216302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3"/>
        <p:cNvGrpSpPr/>
        <p:nvPr/>
      </p:nvGrpSpPr>
      <p:grpSpPr>
        <a:xfrm>
          <a:off x="0" y="0"/>
          <a:ext cx="0" cy="0"/>
          <a:chOff x="0" y="0"/>
          <a:chExt cx="0" cy="0"/>
        </a:xfrm>
      </p:grpSpPr>
      <p:sp>
        <p:nvSpPr>
          <p:cNvPr id="1284" name="Google Shape;1284;g9812fc2a69_12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5" name="Google Shape;1285;g9812fc2a69_12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2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17419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1"/>
        <p:cNvGrpSpPr/>
        <p:nvPr/>
      </p:nvGrpSpPr>
      <p:grpSpPr>
        <a:xfrm>
          <a:off x="0" y="0"/>
          <a:ext cx="0" cy="0"/>
          <a:chOff x="0" y="0"/>
          <a:chExt cx="0" cy="0"/>
        </a:xfrm>
      </p:grpSpPr>
      <p:sp>
        <p:nvSpPr>
          <p:cNvPr id="1292" name="Google Shape;1292;g9812fc2a69_12_4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3" name="Google Shape;1293;g9812fc2a69_12_4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200" b="0" dirty="0"/>
          </a:p>
        </p:txBody>
      </p:sp>
    </p:spTree>
    <p:extLst>
      <p:ext uri="{BB962C8B-B14F-4D97-AF65-F5344CB8AC3E}">
        <p14:creationId xmlns:p14="http://schemas.microsoft.com/office/powerpoint/2010/main" val="29791843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3"/>
        <p:cNvGrpSpPr/>
        <p:nvPr/>
      </p:nvGrpSpPr>
      <p:grpSpPr>
        <a:xfrm>
          <a:off x="0" y="0"/>
          <a:ext cx="0" cy="0"/>
          <a:chOff x="0" y="0"/>
          <a:chExt cx="0" cy="0"/>
        </a:xfrm>
      </p:grpSpPr>
      <p:sp>
        <p:nvSpPr>
          <p:cNvPr id="1304" name="Google Shape;1304;g9812fc2a69_12_4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5" name="Google Shape;1305;g9812fc2a69_12_4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marR="0" lvl="0" indent="-228600" algn="l" defTabSz="914400" rtl="0" eaLnBrk="1" fontAlgn="auto" latinLnBrk="0" hangingPunct="1">
              <a:lnSpc>
                <a:spcPct val="100000"/>
              </a:lnSpc>
              <a:spcBef>
                <a:spcPts val="0"/>
              </a:spcBef>
              <a:spcAft>
                <a:spcPts val="0"/>
              </a:spcAft>
              <a:buClr>
                <a:schemeClr val="dk1"/>
              </a:buClr>
              <a:buSzPts val="1100"/>
              <a:buFont typeface="Arial"/>
              <a:buAutoNum type="arabicPeriod"/>
              <a:tabLst/>
              <a:defRPr/>
            </a:pPr>
            <a:endParaRPr sz="1200" b="0" dirty="0"/>
          </a:p>
        </p:txBody>
      </p:sp>
    </p:spTree>
    <p:extLst>
      <p:ext uri="{BB962C8B-B14F-4D97-AF65-F5344CB8AC3E}">
        <p14:creationId xmlns:p14="http://schemas.microsoft.com/office/powerpoint/2010/main" val="7965386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CA61F4-2967-6E40-9603-BBDD94E7EC21}" type="slidenum">
              <a:rPr lang="en-US" smtClean="0"/>
              <a:t>35</a:t>
            </a:fld>
            <a:endParaRPr lang="en-US"/>
          </a:p>
        </p:txBody>
      </p:sp>
    </p:spTree>
    <p:extLst>
      <p:ext uri="{BB962C8B-B14F-4D97-AF65-F5344CB8AC3E}">
        <p14:creationId xmlns:p14="http://schemas.microsoft.com/office/powerpoint/2010/main" val="14550196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2"/>
        <p:cNvGrpSpPr/>
        <p:nvPr/>
      </p:nvGrpSpPr>
      <p:grpSpPr>
        <a:xfrm>
          <a:off x="0" y="0"/>
          <a:ext cx="0" cy="0"/>
          <a:chOff x="0" y="0"/>
          <a:chExt cx="0" cy="0"/>
        </a:xfrm>
      </p:grpSpPr>
      <p:sp>
        <p:nvSpPr>
          <p:cNvPr id="1403" name="Google Shape;1403;g9812fc2a69_12_6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4" name="Google Shape;1404;g9812fc2a69_12_6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800"/>
              </a:spcBef>
              <a:spcAft>
                <a:spcPts val="0"/>
              </a:spcAft>
              <a:buNone/>
            </a:pPr>
            <a:endParaRPr dirty="0"/>
          </a:p>
        </p:txBody>
      </p:sp>
    </p:spTree>
    <p:extLst>
      <p:ext uri="{BB962C8B-B14F-4D97-AF65-F5344CB8AC3E}">
        <p14:creationId xmlns:p14="http://schemas.microsoft.com/office/powerpoint/2010/main" val="17113134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2"/>
        <p:cNvGrpSpPr/>
        <p:nvPr/>
      </p:nvGrpSpPr>
      <p:grpSpPr>
        <a:xfrm>
          <a:off x="0" y="0"/>
          <a:ext cx="0" cy="0"/>
          <a:chOff x="0" y="0"/>
          <a:chExt cx="0" cy="0"/>
        </a:xfrm>
      </p:grpSpPr>
      <p:sp>
        <p:nvSpPr>
          <p:cNvPr id="1403" name="Google Shape;1403;g9812fc2a69_12_6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4" name="Google Shape;1404;g9812fc2a69_12_6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07000"/>
              </a:lnSpc>
              <a:spcBef>
                <a:spcPts val="800"/>
              </a:spcBef>
              <a:spcAft>
                <a:spcPts val="0"/>
              </a:spcAft>
              <a:buClr>
                <a:schemeClr val="dk1"/>
              </a:buClr>
              <a:buSzPts val="1100"/>
              <a:buFont typeface="Arial"/>
              <a:buNone/>
            </a:pPr>
            <a:endParaRPr dirty="0"/>
          </a:p>
          <a:p>
            <a:pPr marL="0" lvl="0" indent="0" algn="l" rtl="0">
              <a:lnSpc>
                <a:spcPct val="115000"/>
              </a:lnSpc>
              <a:spcBef>
                <a:spcPts val="0"/>
              </a:spcBef>
              <a:spcAft>
                <a:spcPts val="0"/>
              </a:spcAft>
              <a:buClr>
                <a:schemeClr val="dk1"/>
              </a:buClr>
              <a:buSzPts val="1100"/>
              <a:buFont typeface="Arial"/>
              <a:buNone/>
            </a:pPr>
            <a:r>
              <a:rPr lang="en" dirty="0"/>
              <a:t> </a:t>
            </a:r>
            <a:endParaRPr dirty="0"/>
          </a:p>
          <a:p>
            <a:pPr marL="0" lvl="0" indent="0" algn="l" rtl="0">
              <a:spcBef>
                <a:spcPts val="800"/>
              </a:spcBef>
              <a:spcAft>
                <a:spcPts val="0"/>
              </a:spcAft>
              <a:buNone/>
            </a:pPr>
            <a:endParaRPr dirty="0"/>
          </a:p>
        </p:txBody>
      </p:sp>
    </p:spTree>
    <p:extLst>
      <p:ext uri="{BB962C8B-B14F-4D97-AF65-F5344CB8AC3E}">
        <p14:creationId xmlns:p14="http://schemas.microsoft.com/office/powerpoint/2010/main" val="3993818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2"/>
        <p:cNvGrpSpPr/>
        <p:nvPr/>
      </p:nvGrpSpPr>
      <p:grpSpPr>
        <a:xfrm>
          <a:off x="0" y="0"/>
          <a:ext cx="0" cy="0"/>
          <a:chOff x="0" y="0"/>
          <a:chExt cx="0" cy="0"/>
        </a:xfrm>
      </p:grpSpPr>
      <p:sp>
        <p:nvSpPr>
          <p:cNvPr id="1133" name="Google Shape;1133;g9c99f03701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4" name="Google Shape;1134;g9c99f03701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endParaRPr dirty="0"/>
          </a:p>
        </p:txBody>
      </p:sp>
    </p:spTree>
    <p:extLst>
      <p:ext uri="{BB962C8B-B14F-4D97-AF65-F5344CB8AC3E}">
        <p14:creationId xmlns:p14="http://schemas.microsoft.com/office/powerpoint/2010/main" val="2037309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6"/>
        <p:cNvGrpSpPr/>
        <p:nvPr/>
      </p:nvGrpSpPr>
      <p:grpSpPr>
        <a:xfrm>
          <a:off x="0" y="0"/>
          <a:ext cx="0" cy="0"/>
          <a:chOff x="0" y="0"/>
          <a:chExt cx="0" cy="0"/>
        </a:xfrm>
      </p:grpSpPr>
      <p:sp>
        <p:nvSpPr>
          <p:cNvPr id="1147" name="Google Shape;1147;g9812fc2a69_7_1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8" name="Google Shape;1148;g9812fc2a69_7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79621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4"/>
        <p:cNvGrpSpPr/>
        <p:nvPr/>
      </p:nvGrpSpPr>
      <p:grpSpPr>
        <a:xfrm>
          <a:off x="0" y="0"/>
          <a:ext cx="0" cy="0"/>
          <a:chOff x="0" y="0"/>
          <a:chExt cx="0" cy="0"/>
        </a:xfrm>
      </p:grpSpPr>
      <p:sp>
        <p:nvSpPr>
          <p:cNvPr id="1155" name="Google Shape;1155;g9812fc2a69_7_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6" name="Google Shape;1156;g9812fc2a69_7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200" b="1" dirty="0"/>
          </a:p>
        </p:txBody>
      </p:sp>
    </p:spTree>
    <p:extLst>
      <p:ext uri="{BB962C8B-B14F-4D97-AF65-F5344CB8AC3E}">
        <p14:creationId xmlns:p14="http://schemas.microsoft.com/office/powerpoint/2010/main" val="2362040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1"/>
        <p:cNvGrpSpPr/>
        <p:nvPr/>
      </p:nvGrpSpPr>
      <p:grpSpPr>
        <a:xfrm>
          <a:off x="0" y="0"/>
          <a:ext cx="0" cy="0"/>
          <a:chOff x="0" y="0"/>
          <a:chExt cx="0" cy="0"/>
        </a:xfrm>
      </p:grpSpPr>
      <p:sp>
        <p:nvSpPr>
          <p:cNvPr id="1162" name="Google Shape;1162;g9c9676d373_0_9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3" name="Google Shape;1163;g9c9676d373_0_9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92657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CA61F4-2967-6E40-9603-BBDD94E7EC21}" type="slidenum">
              <a:rPr lang="en-US" smtClean="0"/>
              <a:t>9</a:t>
            </a:fld>
            <a:endParaRPr lang="en-US"/>
          </a:p>
        </p:txBody>
      </p:sp>
    </p:spTree>
    <p:extLst>
      <p:ext uri="{BB962C8B-B14F-4D97-AF65-F5344CB8AC3E}">
        <p14:creationId xmlns:p14="http://schemas.microsoft.com/office/powerpoint/2010/main" val="2825649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31970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CDBB1-D136-F940-804D-3AE7299629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F693B06-9D06-6C44-980B-A2B647DB63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61BCBD-9282-7745-8F76-6EF279EAE27E}"/>
              </a:ext>
            </a:extLst>
          </p:cNvPr>
          <p:cNvSpPr>
            <a:spLocks noGrp="1"/>
          </p:cNvSpPr>
          <p:nvPr>
            <p:ph type="dt" sz="half" idx="10"/>
          </p:nvPr>
        </p:nvSpPr>
        <p:spPr/>
        <p:txBody>
          <a:bodyPr/>
          <a:lstStyle/>
          <a:p>
            <a:fld id="{CAA4A707-2AAC-9641-835A-04507C661871}" type="datetimeFigureOut">
              <a:rPr lang="en-US" smtClean="0"/>
              <a:t>12/7/20</a:t>
            </a:fld>
            <a:endParaRPr lang="en-US"/>
          </a:p>
        </p:txBody>
      </p:sp>
      <p:sp>
        <p:nvSpPr>
          <p:cNvPr id="5" name="Footer Placeholder 4">
            <a:extLst>
              <a:ext uri="{FF2B5EF4-FFF2-40B4-BE49-F238E27FC236}">
                <a16:creationId xmlns:a16="http://schemas.microsoft.com/office/drawing/2014/main" id="{14B646AA-FF1D-054D-8654-47B8498151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720624-2E4D-D04F-AC97-01F3DEC375EA}"/>
              </a:ext>
            </a:extLst>
          </p:cNvPr>
          <p:cNvSpPr>
            <a:spLocks noGrp="1"/>
          </p:cNvSpPr>
          <p:nvPr>
            <p:ph type="sldNum" sz="quarter" idx="12"/>
          </p:nvPr>
        </p:nvSpPr>
        <p:spPr/>
        <p:txBody>
          <a:bodyPr/>
          <a:lstStyle/>
          <a:p>
            <a:fld id="{4C681989-A505-D249-AA5A-2F7AC3822094}" type="slidenum">
              <a:rPr lang="en-US" smtClean="0"/>
              <a:t>‹#›</a:t>
            </a:fld>
            <a:endParaRPr lang="en-US"/>
          </a:p>
        </p:txBody>
      </p:sp>
    </p:spTree>
    <p:extLst>
      <p:ext uri="{BB962C8B-B14F-4D97-AF65-F5344CB8AC3E}">
        <p14:creationId xmlns:p14="http://schemas.microsoft.com/office/powerpoint/2010/main" val="803943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3E47D-0B4A-504D-906B-8C1071D5EC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8891B5-8FDC-6B49-87FB-8A4621DAE8D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EC5958-1665-C74D-921B-55522D05D0EB}"/>
              </a:ext>
            </a:extLst>
          </p:cNvPr>
          <p:cNvSpPr>
            <a:spLocks noGrp="1"/>
          </p:cNvSpPr>
          <p:nvPr>
            <p:ph type="dt" sz="half" idx="10"/>
          </p:nvPr>
        </p:nvSpPr>
        <p:spPr/>
        <p:txBody>
          <a:bodyPr/>
          <a:lstStyle/>
          <a:p>
            <a:fld id="{CAA4A707-2AAC-9641-835A-04507C661871}" type="datetimeFigureOut">
              <a:rPr lang="en-US" smtClean="0"/>
              <a:t>12/7/20</a:t>
            </a:fld>
            <a:endParaRPr lang="en-US"/>
          </a:p>
        </p:txBody>
      </p:sp>
      <p:sp>
        <p:nvSpPr>
          <p:cNvPr id="5" name="Footer Placeholder 4">
            <a:extLst>
              <a:ext uri="{FF2B5EF4-FFF2-40B4-BE49-F238E27FC236}">
                <a16:creationId xmlns:a16="http://schemas.microsoft.com/office/drawing/2014/main" id="{2177E53C-A42D-5847-B9BF-D327AF4D39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DC2991-4731-8E44-B39E-073004BE1D9F}"/>
              </a:ext>
            </a:extLst>
          </p:cNvPr>
          <p:cNvSpPr>
            <a:spLocks noGrp="1"/>
          </p:cNvSpPr>
          <p:nvPr>
            <p:ph type="sldNum" sz="quarter" idx="12"/>
          </p:nvPr>
        </p:nvSpPr>
        <p:spPr/>
        <p:txBody>
          <a:bodyPr/>
          <a:lstStyle/>
          <a:p>
            <a:fld id="{4C681989-A505-D249-AA5A-2F7AC3822094}" type="slidenum">
              <a:rPr lang="en-US" smtClean="0"/>
              <a:t>‹#›</a:t>
            </a:fld>
            <a:endParaRPr lang="en-US"/>
          </a:p>
        </p:txBody>
      </p:sp>
    </p:spTree>
    <p:extLst>
      <p:ext uri="{BB962C8B-B14F-4D97-AF65-F5344CB8AC3E}">
        <p14:creationId xmlns:p14="http://schemas.microsoft.com/office/powerpoint/2010/main" val="3002963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D12317-15B2-5846-B59F-179A86E4FB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503021-E672-A340-95A9-BABDBAECE85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84A2F2-411E-3045-9DFF-3C67FF32A451}"/>
              </a:ext>
            </a:extLst>
          </p:cNvPr>
          <p:cNvSpPr>
            <a:spLocks noGrp="1"/>
          </p:cNvSpPr>
          <p:nvPr>
            <p:ph type="dt" sz="half" idx="10"/>
          </p:nvPr>
        </p:nvSpPr>
        <p:spPr/>
        <p:txBody>
          <a:bodyPr/>
          <a:lstStyle/>
          <a:p>
            <a:fld id="{CAA4A707-2AAC-9641-835A-04507C661871}" type="datetimeFigureOut">
              <a:rPr lang="en-US" smtClean="0"/>
              <a:t>12/7/20</a:t>
            </a:fld>
            <a:endParaRPr lang="en-US"/>
          </a:p>
        </p:txBody>
      </p:sp>
      <p:sp>
        <p:nvSpPr>
          <p:cNvPr id="5" name="Footer Placeholder 4">
            <a:extLst>
              <a:ext uri="{FF2B5EF4-FFF2-40B4-BE49-F238E27FC236}">
                <a16:creationId xmlns:a16="http://schemas.microsoft.com/office/drawing/2014/main" id="{49DE835C-6108-1E44-9643-4DC9C68D5D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C23058-BFBF-0B4E-8AD1-4922F4768DAC}"/>
              </a:ext>
            </a:extLst>
          </p:cNvPr>
          <p:cNvSpPr>
            <a:spLocks noGrp="1"/>
          </p:cNvSpPr>
          <p:nvPr>
            <p:ph type="sldNum" sz="quarter" idx="12"/>
          </p:nvPr>
        </p:nvSpPr>
        <p:spPr/>
        <p:txBody>
          <a:bodyPr/>
          <a:lstStyle/>
          <a:p>
            <a:fld id="{4C681989-A505-D249-AA5A-2F7AC3822094}" type="slidenum">
              <a:rPr lang="en-US" smtClean="0"/>
              <a:t>‹#›</a:t>
            </a:fld>
            <a:endParaRPr lang="en-US"/>
          </a:p>
        </p:txBody>
      </p:sp>
    </p:spTree>
    <p:extLst>
      <p:ext uri="{BB962C8B-B14F-4D97-AF65-F5344CB8AC3E}">
        <p14:creationId xmlns:p14="http://schemas.microsoft.com/office/powerpoint/2010/main" val="3997935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7A5BD-3DB5-C94D-A8A0-D44AAF6CF4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F0D6AE-722B-EF49-89E6-B4B35E4DEA3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81ABEF-C01F-6F41-8054-08B30849A0C9}"/>
              </a:ext>
            </a:extLst>
          </p:cNvPr>
          <p:cNvSpPr>
            <a:spLocks noGrp="1"/>
          </p:cNvSpPr>
          <p:nvPr>
            <p:ph type="dt" sz="half" idx="10"/>
          </p:nvPr>
        </p:nvSpPr>
        <p:spPr/>
        <p:txBody>
          <a:bodyPr/>
          <a:lstStyle/>
          <a:p>
            <a:fld id="{CAA4A707-2AAC-9641-835A-04507C661871}" type="datetimeFigureOut">
              <a:rPr lang="en-US" smtClean="0"/>
              <a:t>12/7/20</a:t>
            </a:fld>
            <a:endParaRPr lang="en-US"/>
          </a:p>
        </p:txBody>
      </p:sp>
      <p:sp>
        <p:nvSpPr>
          <p:cNvPr id="5" name="Footer Placeholder 4">
            <a:extLst>
              <a:ext uri="{FF2B5EF4-FFF2-40B4-BE49-F238E27FC236}">
                <a16:creationId xmlns:a16="http://schemas.microsoft.com/office/drawing/2014/main" id="{7C289112-9D3E-DC4D-BF05-2380347E39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C9D31E-F601-F142-BA7A-52ED4A23B924}"/>
              </a:ext>
            </a:extLst>
          </p:cNvPr>
          <p:cNvSpPr>
            <a:spLocks noGrp="1"/>
          </p:cNvSpPr>
          <p:nvPr>
            <p:ph type="sldNum" sz="quarter" idx="12"/>
          </p:nvPr>
        </p:nvSpPr>
        <p:spPr/>
        <p:txBody>
          <a:bodyPr/>
          <a:lstStyle/>
          <a:p>
            <a:fld id="{4C681989-A505-D249-AA5A-2F7AC3822094}" type="slidenum">
              <a:rPr lang="en-US" smtClean="0"/>
              <a:t>‹#›</a:t>
            </a:fld>
            <a:endParaRPr lang="en-US"/>
          </a:p>
        </p:txBody>
      </p:sp>
    </p:spTree>
    <p:extLst>
      <p:ext uri="{BB962C8B-B14F-4D97-AF65-F5344CB8AC3E}">
        <p14:creationId xmlns:p14="http://schemas.microsoft.com/office/powerpoint/2010/main" val="3813130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C5E48-1B06-E642-A213-851CD4EE9B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1B714D-6DC9-AC45-93F0-CD208B2A86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F65F36D-F778-E846-B359-98F19122D547}"/>
              </a:ext>
            </a:extLst>
          </p:cNvPr>
          <p:cNvSpPr>
            <a:spLocks noGrp="1"/>
          </p:cNvSpPr>
          <p:nvPr>
            <p:ph type="dt" sz="half" idx="10"/>
          </p:nvPr>
        </p:nvSpPr>
        <p:spPr/>
        <p:txBody>
          <a:bodyPr/>
          <a:lstStyle/>
          <a:p>
            <a:fld id="{CAA4A707-2AAC-9641-835A-04507C661871}" type="datetimeFigureOut">
              <a:rPr lang="en-US" smtClean="0"/>
              <a:t>12/7/20</a:t>
            </a:fld>
            <a:endParaRPr lang="en-US"/>
          </a:p>
        </p:txBody>
      </p:sp>
      <p:sp>
        <p:nvSpPr>
          <p:cNvPr id="5" name="Footer Placeholder 4">
            <a:extLst>
              <a:ext uri="{FF2B5EF4-FFF2-40B4-BE49-F238E27FC236}">
                <a16:creationId xmlns:a16="http://schemas.microsoft.com/office/drawing/2014/main" id="{3D916A16-E533-4044-92F3-E79F0DEA38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C50DD4-C6FC-0241-BE09-A700DFF4EB59}"/>
              </a:ext>
            </a:extLst>
          </p:cNvPr>
          <p:cNvSpPr>
            <a:spLocks noGrp="1"/>
          </p:cNvSpPr>
          <p:nvPr>
            <p:ph type="sldNum" sz="quarter" idx="12"/>
          </p:nvPr>
        </p:nvSpPr>
        <p:spPr/>
        <p:txBody>
          <a:bodyPr/>
          <a:lstStyle/>
          <a:p>
            <a:fld id="{4C681989-A505-D249-AA5A-2F7AC3822094}" type="slidenum">
              <a:rPr lang="en-US" smtClean="0"/>
              <a:t>‹#›</a:t>
            </a:fld>
            <a:endParaRPr lang="en-US"/>
          </a:p>
        </p:txBody>
      </p:sp>
    </p:spTree>
    <p:extLst>
      <p:ext uri="{BB962C8B-B14F-4D97-AF65-F5344CB8AC3E}">
        <p14:creationId xmlns:p14="http://schemas.microsoft.com/office/powerpoint/2010/main" val="195119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4ED90-1FA0-FF4D-8D45-4BC70A4AE5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71C911-50AB-5D44-B2B6-AC1120783BB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C62BF3-C3B0-2B42-9ACD-D1B2536D997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313601-CA47-7540-AE23-D1953ADC0C1D}"/>
              </a:ext>
            </a:extLst>
          </p:cNvPr>
          <p:cNvSpPr>
            <a:spLocks noGrp="1"/>
          </p:cNvSpPr>
          <p:nvPr>
            <p:ph type="dt" sz="half" idx="10"/>
          </p:nvPr>
        </p:nvSpPr>
        <p:spPr/>
        <p:txBody>
          <a:bodyPr/>
          <a:lstStyle/>
          <a:p>
            <a:fld id="{CAA4A707-2AAC-9641-835A-04507C661871}" type="datetimeFigureOut">
              <a:rPr lang="en-US" smtClean="0"/>
              <a:t>12/7/20</a:t>
            </a:fld>
            <a:endParaRPr lang="en-US"/>
          </a:p>
        </p:txBody>
      </p:sp>
      <p:sp>
        <p:nvSpPr>
          <p:cNvPr id="6" name="Footer Placeholder 5">
            <a:extLst>
              <a:ext uri="{FF2B5EF4-FFF2-40B4-BE49-F238E27FC236}">
                <a16:creationId xmlns:a16="http://schemas.microsoft.com/office/drawing/2014/main" id="{D32CEA19-CC4A-4345-88E6-388663468C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597ED7-2895-764C-9CF2-0140B7EFAA69}"/>
              </a:ext>
            </a:extLst>
          </p:cNvPr>
          <p:cNvSpPr>
            <a:spLocks noGrp="1"/>
          </p:cNvSpPr>
          <p:nvPr>
            <p:ph type="sldNum" sz="quarter" idx="12"/>
          </p:nvPr>
        </p:nvSpPr>
        <p:spPr/>
        <p:txBody>
          <a:bodyPr/>
          <a:lstStyle/>
          <a:p>
            <a:fld id="{4C681989-A505-D249-AA5A-2F7AC3822094}" type="slidenum">
              <a:rPr lang="en-US" smtClean="0"/>
              <a:t>‹#›</a:t>
            </a:fld>
            <a:endParaRPr lang="en-US"/>
          </a:p>
        </p:txBody>
      </p:sp>
    </p:spTree>
    <p:extLst>
      <p:ext uri="{BB962C8B-B14F-4D97-AF65-F5344CB8AC3E}">
        <p14:creationId xmlns:p14="http://schemas.microsoft.com/office/powerpoint/2010/main" val="4268106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F43BF-E2D7-074A-A0D2-152EAF2374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850B53-F285-9B45-99F5-48C5EB5D08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26808EE-8133-9A41-AA21-33427A5F1D7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A60F9F-6099-014B-B01E-551E31B04F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49505D1-EF00-F44F-A940-2595881BDB5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2A3298-8EF8-2741-85B4-E2DCFB7FA031}"/>
              </a:ext>
            </a:extLst>
          </p:cNvPr>
          <p:cNvSpPr>
            <a:spLocks noGrp="1"/>
          </p:cNvSpPr>
          <p:nvPr>
            <p:ph type="dt" sz="half" idx="10"/>
          </p:nvPr>
        </p:nvSpPr>
        <p:spPr/>
        <p:txBody>
          <a:bodyPr/>
          <a:lstStyle/>
          <a:p>
            <a:fld id="{CAA4A707-2AAC-9641-835A-04507C661871}" type="datetimeFigureOut">
              <a:rPr lang="en-US" smtClean="0"/>
              <a:t>12/7/20</a:t>
            </a:fld>
            <a:endParaRPr lang="en-US"/>
          </a:p>
        </p:txBody>
      </p:sp>
      <p:sp>
        <p:nvSpPr>
          <p:cNvPr id="8" name="Footer Placeholder 7">
            <a:extLst>
              <a:ext uri="{FF2B5EF4-FFF2-40B4-BE49-F238E27FC236}">
                <a16:creationId xmlns:a16="http://schemas.microsoft.com/office/drawing/2014/main" id="{D1460B19-23C9-D048-8A80-9BD9386C52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CFD9D4-D498-AB44-9F70-714C906D0BB0}"/>
              </a:ext>
            </a:extLst>
          </p:cNvPr>
          <p:cNvSpPr>
            <a:spLocks noGrp="1"/>
          </p:cNvSpPr>
          <p:nvPr>
            <p:ph type="sldNum" sz="quarter" idx="12"/>
          </p:nvPr>
        </p:nvSpPr>
        <p:spPr/>
        <p:txBody>
          <a:bodyPr/>
          <a:lstStyle/>
          <a:p>
            <a:fld id="{4C681989-A505-D249-AA5A-2F7AC3822094}" type="slidenum">
              <a:rPr lang="en-US" smtClean="0"/>
              <a:t>‹#›</a:t>
            </a:fld>
            <a:endParaRPr lang="en-US"/>
          </a:p>
        </p:txBody>
      </p:sp>
    </p:spTree>
    <p:extLst>
      <p:ext uri="{BB962C8B-B14F-4D97-AF65-F5344CB8AC3E}">
        <p14:creationId xmlns:p14="http://schemas.microsoft.com/office/powerpoint/2010/main" val="1047120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5154D-E67C-664F-B05E-16B04FA970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2353FC-4198-D84C-AB1F-32233AC2FF88}"/>
              </a:ext>
            </a:extLst>
          </p:cNvPr>
          <p:cNvSpPr>
            <a:spLocks noGrp="1"/>
          </p:cNvSpPr>
          <p:nvPr>
            <p:ph type="dt" sz="half" idx="10"/>
          </p:nvPr>
        </p:nvSpPr>
        <p:spPr/>
        <p:txBody>
          <a:bodyPr/>
          <a:lstStyle/>
          <a:p>
            <a:fld id="{CAA4A707-2AAC-9641-835A-04507C661871}" type="datetimeFigureOut">
              <a:rPr lang="en-US" smtClean="0"/>
              <a:t>12/7/20</a:t>
            </a:fld>
            <a:endParaRPr lang="en-US"/>
          </a:p>
        </p:txBody>
      </p:sp>
      <p:sp>
        <p:nvSpPr>
          <p:cNvPr id="4" name="Footer Placeholder 3">
            <a:extLst>
              <a:ext uri="{FF2B5EF4-FFF2-40B4-BE49-F238E27FC236}">
                <a16:creationId xmlns:a16="http://schemas.microsoft.com/office/drawing/2014/main" id="{7199780E-2C99-9C4F-9EE4-5AFF6879D7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FA18B5-091D-174E-AD0F-91B108B937C3}"/>
              </a:ext>
            </a:extLst>
          </p:cNvPr>
          <p:cNvSpPr>
            <a:spLocks noGrp="1"/>
          </p:cNvSpPr>
          <p:nvPr>
            <p:ph type="sldNum" sz="quarter" idx="12"/>
          </p:nvPr>
        </p:nvSpPr>
        <p:spPr/>
        <p:txBody>
          <a:bodyPr/>
          <a:lstStyle/>
          <a:p>
            <a:fld id="{4C681989-A505-D249-AA5A-2F7AC3822094}" type="slidenum">
              <a:rPr lang="en-US" smtClean="0"/>
              <a:t>‹#›</a:t>
            </a:fld>
            <a:endParaRPr lang="en-US"/>
          </a:p>
        </p:txBody>
      </p:sp>
    </p:spTree>
    <p:extLst>
      <p:ext uri="{BB962C8B-B14F-4D97-AF65-F5344CB8AC3E}">
        <p14:creationId xmlns:p14="http://schemas.microsoft.com/office/powerpoint/2010/main" val="326645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BE0248-A37F-1C4C-B6CA-B7039244CA73}"/>
              </a:ext>
            </a:extLst>
          </p:cNvPr>
          <p:cNvSpPr>
            <a:spLocks noGrp="1"/>
          </p:cNvSpPr>
          <p:nvPr>
            <p:ph type="dt" sz="half" idx="10"/>
          </p:nvPr>
        </p:nvSpPr>
        <p:spPr/>
        <p:txBody>
          <a:bodyPr/>
          <a:lstStyle/>
          <a:p>
            <a:fld id="{CAA4A707-2AAC-9641-835A-04507C661871}" type="datetimeFigureOut">
              <a:rPr lang="en-US" smtClean="0"/>
              <a:t>12/7/20</a:t>
            </a:fld>
            <a:endParaRPr lang="en-US"/>
          </a:p>
        </p:txBody>
      </p:sp>
      <p:sp>
        <p:nvSpPr>
          <p:cNvPr id="3" name="Footer Placeholder 2">
            <a:extLst>
              <a:ext uri="{FF2B5EF4-FFF2-40B4-BE49-F238E27FC236}">
                <a16:creationId xmlns:a16="http://schemas.microsoft.com/office/drawing/2014/main" id="{7F129A96-9511-3548-BE40-DDE7D8A6F50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7C826F-30CE-3A4C-A50D-0E9C934847F0}"/>
              </a:ext>
            </a:extLst>
          </p:cNvPr>
          <p:cNvSpPr>
            <a:spLocks noGrp="1"/>
          </p:cNvSpPr>
          <p:nvPr>
            <p:ph type="sldNum" sz="quarter" idx="12"/>
          </p:nvPr>
        </p:nvSpPr>
        <p:spPr/>
        <p:txBody>
          <a:bodyPr/>
          <a:lstStyle/>
          <a:p>
            <a:fld id="{4C681989-A505-D249-AA5A-2F7AC3822094}" type="slidenum">
              <a:rPr lang="en-US" smtClean="0"/>
              <a:t>‹#›</a:t>
            </a:fld>
            <a:endParaRPr lang="en-US"/>
          </a:p>
        </p:txBody>
      </p:sp>
    </p:spTree>
    <p:extLst>
      <p:ext uri="{BB962C8B-B14F-4D97-AF65-F5344CB8AC3E}">
        <p14:creationId xmlns:p14="http://schemas.microsoft.com/office/powerpoint/2010/main" val="305020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BBEB7-5EFF-8142-8839-18EC8E767C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608577-E14D-4944-8747-227A03E422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87222BC-7398-FE4F-A99C-46D0BB13D5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08D9F9-519A-9C4D-8FD3-FC8B924DB823}"/>
              </a:ext>
            </a:extLst>
          </p:cNvPr>
          <p:cNvSpPr>
            <a:spLocks noGrp="1"/>
          </p:cNvSpPr>
          <p:nvPr>
            <p:ph type="dt" sz="half" idx="10"/>
          </p:nvPr>
        </p:nvSpPr>
        <p:spPr/>
        <p:txBody>
          <a:bodyPr/>
          <a:lstStyle/>
          <a:p>
            <a:fld id="{CAA4A707-2AAC-9641-835A-04507C661871}" type="datetimeFigureOut">
              <a:rPr lang="en-US" smtClean="0"/>
              <a:t>12/7/20</a:t>
            </a:fld>
            <a:endParaRPr lang="en-US"/>
          </a:p>
        </p:txBody>
      </p:sp>
      <p:sp>
        <p:nvSpPr>
          <p:cNvPr id="6" name="Footer Placeholder 5">
            <a:extLst>
              <a:ext uri="{FF2B5EF4-FFF2-40B4-BE49-F238E27FC236}">
                <a16:creationId xmlns:a16="http://schemas.microsoft.com/office/drawing/2014/main" id="{D5865B7C-8FB4-0145-9C8E-35A2C464F3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BDCFEE-AB00-AF40-A5C4-3443FED0E39A}"/>
              </a:ext>
            </a:extLst>
          </p:cNvPr>
          <p:cNvSpPr>
            <a:spLocks noGrp="1"/>
          </p:cNvSpPr>
          <p:nvPr>
            <p:ph type="sldNum" sz="quarter" idx="12"/>
          </p:nvPr>
        </p:nvSpPr>
        <p:spPr/>
        <p:txBody>
          <a:bodyPr/>
          <a:lstStyle/>
          <a:p>
            <a:fld id="{4C681989-A505-D249-AA5A-2F7AC3822094}" type="slidenum">
              <a:rPr lang="en-US" smtClean="0"/>
              <a:t>‹#›</a:t>
            </a:fld>
            <a:endParaRPr lang="en-US"/>
          </a:p>
        </p:txBody>
      </p:sp>
    </p:spTree>
    <p:extLst>
      <p:ext uri="{BB962C8B-B14F-4D97-AF65-F5344CB8AC3E}">
        <p14:creationId xmlns:p14="http://schemas.microsoft.com/office/powerpoint/2010/main" val="1894044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16E69-1EE5-8F46-ABE3-AB6676E060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9989DF-BF8B-554E-AFBC-B568FB3B39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36F693-A779-A24E-92D2-8249F7C0F8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F6C257-BC5C-3142-8BF6-3D7E343DE51F}"/>
              </a:ext>
            </a:extLst>
          </p:cNvPr>
          <p:cNvSpPr>
            <a:spLocks noGrp="1"/>
          </p:cNvSpPr>
          <p:nvPr>
            <p:ph type="dt" sz="half" idx="10"/>
          </p:nvPr>
        </p:nvSpPr>
        <p:spPr/>
        <p:txBody>
          <a:bodyPr/>
          <a:lstStyle/>
          <a:p>
            <a:fld id="{CAA4A707-2AAC-9641-835A-04507C661871}" type="datetimeFigureOut">
              <a:rPr lang="en-US" smtClean="0"/>
              <a:t>12/7/20</a:t>
            </a:fld>
            <a:endParaRPr lang="en-US"/>
          </a:p>
        </p:txBody>
      </p:sp>
      <p:sp>
        <p:nvSpPr>
          <p:cNvPr id="6" name="Footer Placeholder 5">
            <a:extLst>
              <a:ext uri="{FF2B5EF4-FFF2-40B4-BE49-F238E27FC236}">
                <a16:creationId xmlns:a16="http://schemas.microsoft.com/office/drawing/2014/main" id="{4F855EB8-2BB1-6646-BAAD-EF81C2D536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84CFA2-FE1F-8242-97EF-6CB3014C3D31}"/>
              </a:ext>
            </a:extLst>
          </p:cNvPr>
          <p:cNvSpPr>
            <a:spLocks noGrp="1"/>
          </p:cNvSpPr>
          <p:nvPr>
            <p:ph type="sldNum" sz="quarter" idx="12"/>
          </p:nvPr>
        </p:nvSpPr>
        <p:spPr/>
        <p:txBody>
          <a:bodyPr/>
          <a:lstStyle/>
          <a:p>
            <a:fld id="{4C681989-A505-D249-AA5A-2F7AC3822094}" type="slidenum">
              <a:rPr lang="en-US" smtClean="0"/>
              <a:t>‹#›</a:t>
            </a:fld>
            <a:endParaRPr lang="en-US"/>
          </a:p>
        </p:txBody>
      </p:sp>
    </p:spTree>
    <p:extLst>
      <p:ext uri="{BB962C8B-B14F-4D97-AF65-F5344CB8AC3E}">
        <p14:creationId xmlns:p14="http://schemas.microsoft.com/office/powerpoint/2010/main" val="2583409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CCC6EE-607D-9A49-AA57-E7B34989EF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0760AFB-2F9D-6844-A542-892072200F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3BFFC6-76EF-0C46-92BD-042EFE69CA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4A707-2AAC-9641-835A-04507C661871}" type="datetimeFigureOut">
              <a:rPr lang="en-US" smtClean="0"/>
              <a:t>12/7/20</a:t>
            </a:fld>
            <a:endParaRPr lang="en-US"/>
          </a:p>
        </p:txBody>
      </p:sp>
      <p:sp>
        <p:nvSpPr>
          <p:cNvPr id="5" name="Footer Placeholder 4">
            <a:extLst>
              <a:ext uri="{FF2B5EF4-FFF2-40B4-BE49-F238E27FC236}">
                <a16:creationId xmlns:a16="http://schemas.microsoft.com/office/drawing/2014/main" id="{DADEC55E-539B-FF42-846C-D67F7E6F86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4596AE0-7977-1644-84B4-601DB84CE0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81989-A505-D249-AA5A-2F7AC3822094}" type="slidenum">
              <a:rPr lang="en-US" smtClean="0"/>
              <a:t>‹#›</a:t>
            </a:fld>
            <a:endParaRPr lang="en-US"/>
          </a:p>
        </p:txBody>
      </p:sp>
    </p:spTree>
    <p:extLst>
      <p:ext uri="{BB962C8B-B14F-4D97-AF65-F5344CB8AC3E}">
        <p14:creationId xmlns:p14="http://schemas.microsoft.com/office/powerpoint/2010/main" val="13387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rainn.or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3"/>
        <p:cNvGrpSpPr/>
        <p:nvPr/>
      </p:nvGrpSpPr>
      <p:grpSpPr>
        <a:xfrm>
          <a:off x="0" y="0"/>
          <a:ext cx="0" cy="0"/>
          <a:chOff x="0" y="0"/>
          <a:chExt cx="0" cy="0"/>
        </a:xfrm>
      </p:grpSpPr>
      <p:sp>
        <p:nvSpPr>
          <p:cNvPr id="916" name="Google Shape;916;p29"/>
          <p:cNvSpPr txBox="1">
            <a:spLocks noGrp="1"/>
          </p:cNvSpPr>
          <p:nvPr>
            <p:ph type="sldNum" sz="quarter" idx="12"/>
          </p:nvPr>
        </p:nvSpPr>
        <p:spPr>
          <a:prstGeom prst="rect">
            <a:avLst/>
          </a:prstGeom>
        </p:spPr>
        <p:txBody>
          <a:bodyPr spcFirstLastPara="1" vert="horz" wrap="square" lIns="121900" tIns="121900" rIns="121900" bIns="121900" rtlCol="0" anchor="t" anchorCtr="0">
            <a:noAutofit/>
          </a:bodyPr>
          <a:lstStyle/>
          <a:p>
            <a:fld id="{00000000-1234-1234-1234-123412341234}" type="slidenum">
              <a:rPr lang="en"/>
              <a:pPr/>
              <a:t>1</a:t>
            </a:fld>
            <a:endParaRPr/>
          </a:p>
        </p:txBody>
      </p:sp>
      <p:sp>
        <p:nvSpPr>
          <p:cNvPr id="914" name="Google Shape;914;p29"/>
          <p:cNvSpPr txBox="1">
            <a:spLocks noGrp="1"/>
          </p:cNvSpPr>
          <p:nvPr>
            <p:ph type="ctrTitle" idx="4294967295"/>
          </p:nvPr>
        </p:nvSpPr>
        <p:spPr>
          <a:xfrm>
            <a:off x="543951" y="2021742"/>
            <a:ext cx="11029069" cy="2986356"/>
          </a:xfrm>
          <a:prstGeom prst="rect">
            <a:avLst/>
          </a:prstGeom>
        </p:spPr>
        <p:txBody>
          <a:bodyPr spcFirstLastPara="1" vert="horz" wrap="square" lIns="0" tIns="0" rIns="0" bIns="0" rtlCol="0" anchor="t" anchorCtr="0">
            <a:noAutofit/>
          </a:bodyPr>
          <a:lstStyle/>
          <a:p>
            <a:pPr algn="ctr">
              <a:spcBef>
                <a:spcPts val="0"/>
              </a:spcBef>
            </a:pPr>
            <a:r>
              <a:rPr lang="en" sz="6400" dirty="0">
                <a:latin typeface="Times New Roman" panose="02020603050405020304" pitchFamily="18" charset="0"/>
                <a:cs typeface="Times New Roman" panose="02020603050405020304" pitchFamily="18" charset="0"/>
              </a:rPr>
              <a:t>Be Proud! Be Responsible!</a:t>
            </a:r>
            <a:br>
              <a:rPr lang="en" sz="5333" dirty="0">
                <a:latin typeface="Times New Roman" panose="02020603050405020304" pitchFamily="18" charset="0"/>
                <a:cs typeface="Times New Roman" panose="02020603050405020304" pitchFamily="18" charset="0"/>
              </a:rPr>
            </a:br>
            <a:br>
              <a:rPr lang="en" sz="5333"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Module 1: Introduction to HIV and AIDS </a:t>
            </a:r>
            <a:br>
              <a:rPr lang="en-US" sz="5867" dirty="0">
                <a:latin typeface="Times New Roman Regular" panose="02020603050405020304" pitchFamily="18" charset="0"/>
                <a:cs typeface="Times New Roman Regular" panose="02020603050405020304" pitchFamily="18" charset="0"/>
              </a:rPr>
            </a:br>
            <a:r>
              <a:rPr lang="en" sz="7200" dirty="0">
                <a:latin typeface="Times New Roman Regular" panose="02020603050405020304" pitchFamily="18" charset="0"/>
                <a:cs typeface="Times New Roman Regular" panose="02020603050405020304" pitchFamily="18" charset="0"/>
              </a:rPr>
              <a:t> </a:t>
            </a:r>
            <a:endParaRPr sz="7200" dirty="0">
              <a:latin typeface="Times New Roman Regular" panose="02020603050405020304" pitchFamily="18" charset="0"/>
              <a:cs typeface="Times New Roman Regular" panose="02020603050405020304" pitchFamily="18" charset="0"/>
            </a:endParaRPr>
          </a:p>
        </p:txBody>
      </p:sp>
    </p:spTree>
    <p:extLst>
      <p:ext uri="{BB962C8B-B14F-4D97-AF65-F5344CB8AC3E}">
        <p14:creationId xmlns:p14="http://schemas.microsoft.com/office/powerpoint/2010/main" val="614096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6F688A0-65AC-184A-B43C-30349CCC2D04}"/>
              </a:ext>
            </a:extLst>
          </p:cNvPr>
          <p:cNvSpPr>
            <a:spLocks noGrp="1"/>
          </p:cNvSpPr>
          <p:nvPr>
            <p:ph type="sldNum" sz="quarter" idx="12"/>
          </p:nvPr>
        </p:nvSpPr>
        <p:spPr/>
        <p:txBody>
          <a:bodyPr/>
          <a:lstStyle/>
          <a:p>
            <a:fld id="{00000000-1234-1234-1234-123412341234}" type="slidenum">
              <a:rPr lang="en" smtClean="0"/>
              <a:pPr/>
              <a:t>10</a:t>
            </a:fld>
            <a:endParaRPr lang="en"/>
          </a:p>
        </p:txBody>
      </p:sp>
      <p:sp>
        <p:nvSpPr>
          <p:cNvPr id="3" name="Title 2">
            <a:extLst>
              <a:ext uri="{FF2B5EF4-FFF2-40B4-BE49-F238E27FC236}">
                <a16:creationId xmlns:a16="http://schemas.microsoft.com/office/drawing/2014/main" id="{2B79822A-64A1-2444-B191-9E381C014F8A}"/>
              </a:ext>
            </a:extLst>
          </p:cNvPr>
          <p:cNvSpPr>
            <a:spLocks noGrp="1"/>
          </p:cNvSpPr>
          <p:nvPr>
            <p:ph type="title" idx="4294967295"/>
          </p:nvPr>
        </p:nvSpPr>
        <p:spPr>
          <a:xfrm>
            <a:off x="1089662" y="2369789"/>
            <a:ext cx="10020300" cy="2239433"/>
          </a:xfrm>
        </p:spPr>
        <p:txBody>
          <a:bodyPr>
            <a:normAutofit/>
          </a:bodyPr>
          <a:lstStyle/>
          <a:p>
            <a:pPr algn="ctr"/>
            <a:r>
              <a:rPr lang="en-US" sz="3200" dirty="0">
                <a:latin typeface="Times New Roman" panose="02020603050405020304" pitchFamily="18" charset="0"/>
                <a:cs typeface="Times New Roman" panose="02020603050405020304" pitchFamily="18" charset="0"/>
              </a:rPr>
              <a:t>Activity C: Program Introduction and Overview</a:t>
            </a:r>
            <a:br>
              <a:rPr lang="en-US" sz="3200" b="0" dirty="0">
                <a:latin typeface="Times New Roman" panose="02020603050405020304" pitchFamily="18" charset="0"/>
                <a:cs typeface="Times New Roman" panose="02020603050405020304" pitchFamily="18" charset="0"/>
              </a:rPr>
            </a:br>
            <a:endParaRPr lang="en-US" sz="32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5366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20"/>
        <p:cNvGrpSpPr/>
        <p:nvPr/>
      </p:nvGrpSpPr>
      <p:grpSpPr>
        <a:xfrm>
          <a:off x="0" y="0"/>
          <a:ext cx="0" cy="0"/>
          <a:chOff x="0" y="0"/>
          <a:chExt cx="0" cy="0"/>
        </a:xfrm>
      </p:grpSpPr>
      <p:sp>
        <p:nvSpPr>
          <p:cNvPr id="921" name="Google Shape;921;p30"/>
          <p:cNvSpPr txBox="1">
            <a:spLocks noGrp="1"/>
          </p:cNvSpPr>
          <p:nvPr>
            <p:ph type="title" idx="4294967295"/>
          </p:nvPr>
        </p:nvSpPr>
        <p:spPr>
          <a:xfrm>
            <a:off x="526400" y="288900"/>
            <a:ext cx="11379200" cy="480000"/>
          </a:xfrm>
          <a:prstGeom prst="rect">
            <a:avLst/>
          </a:prstGeom>
        </p:spPr>
        <p:txBody>
          <a:bodyPr spcFirstLastPara="1" vert="horz" wrap="square" lIns="0" tIns="0" rIns="0" bIns="0" rtlCol="0" anchor="t" anchorCtr="0">
            <a:noAutofit/>
          </a:bodyPr>
          <a:lstStyle/>
          <a:p>
            <a:pPr>
              <a:spcBef>
                <a:spcPts val="0"/>
              </a:spcBef>
            </a:pPr>
            <a:r>
              <a:rPr lang="en" sz="3733" dirty="0">
                <a:latin typeface="Times New Roman" panose="02020603050405020304" pitchFamily="18" charset="0"/>
                <a:cs typeface="Times New Roman" panose="02020603050405020304" pitchFamily="18" charset="0"/>
              </a:rPr>
              <a:t>INTRODUCING... BE PROUD! BE RESPONSIBLE!</a:t>
            </a:r>
            <a:endParaRPr sz="3733" dirty="0">
              <a:latin typeface="Times New Roman" panose="02020603050405020304" pitchFamily="18" charset="0"/>
              <a:cs typeface="Times New Roman" panose="02020603050405020304" pitchFamily="18" charset="0"/>
            </a:endParaRPr>
          </a:p>
        </p:txBody>
      </p:sp>
      <p:sp>
        <p:nvSpPr>
          <p:cNvPr id="922" name="Google Shape;922;p30"/>
          <p:cNvSpPr txBox="1">
            <a:spLocks noGrp="1"/>
          </p:cNvSpPr>
          <p:nvPr>
            <p:ph type="body" idx="4294967295"/>
          </p:nvPr>
        </p:nvSpPr>
        <p:spPr>
          <a:xfrm>
            <a:off x="651200" y="768900"/>
            <a:ext cx="11129600" cy="5824400"/>
          </a:xfrm>
          <a:prstGeom prst="rect">
            <a:avLst/>
          </a:prstGeom>
        </p:spPr>
        <p:txBody>
          <a:bodyPr spcFirstLastPara="1" vert="horz" wrap="square" lIns="121900" tIns="121900" rIns="121900" bIns="121900" rtlCol="0" anchor="t" anchorCtr="0">
            <a:noAutofit/>
          </a:bodyPr>
          <a:lstStyle/>
          <a:p>
            <a:pPr marL="0" indent="0">
              <a:lnSpc>
                <a:spcPct val="115000"/>
              </a:lnSpc>
              <a:spcBef>
                <a:spcPts val="0"/>
              </a:spcBef>
              <a:buNone/>
            </a:pPr>
            <a:r>
              <a:rPr lang="en" sz="2133" dirty="0">
                <a:latin typeface="Times New Roman" panose="02020603050405020304" pitchFamily="18" charset="0"/>
                <a:cs typeface="Times New Roman" panose="02020603050405020304" pitchFamily="18" charset="0"/>
              </a:rPr>
              <a:t>This program is called Be Proud! Be Responsible! </a:t>
            </a:r>
            <a:r>
              <a:rPr lang="en-US" sz="2133" dirty="0">
                <a:latin typeface="Times New Roman" panose="02020603050405020304" pitchFamily="18" charset="0"/>
                <a:cs typeface="Times New Roman" panose="02020603050405020304" pitchFamily="18" charset="0"/>
              </a:rPr>
              <a:t> </a:t>
            </a:r>
          </a:p>
          <a:p>
            <a:pPr marL="609585" indent="-440256">
              <a:lnSpc>
                <a:spcPct val="115000"/>
              </a:lnSpc>
              <a:spcBef>
                <a:spcPts val="2133"/>
              </a:spcBef>
              <a:buSzPts val="1600"/>
              <a:buChar char="●"/>
            </a:pPr>
            <a:r>
              <a:rPr lang="en-US" sz="2133" dirty="0">
                <a:latin typeface="Times New Roman" panose="02020603050405020304" pitchFamily="18" charset="0"/>
                <a:cs typeface="Times New Roman" panose="02020603050405020304" pitchFamily="18" charset="0"/>
              </a:rPr>
              <a:t>We will talk about HIV and AIDS.</a:t>
            </a:r>
          </a:p>
          <a:p>
            <a:pPr marL="609585" indent="-440256">
              <a:lnSpc>
                <a:spcPct val="115000"/>
              </a:lnSpc>
              <a:spcBef>
                <a:spcPts val="0"/>
              </a:spcBef>
              <a:buSzPts val="1600"/>
              <a:buChar char="●"/>
            </a:pPr>
            <a:r>
              <a:rPr lang="en" sz="2133" dirty="0">
                <a:latin typeface="Times New Roman" panose="02020603050405020304" pitchFamily="18" charset="0"/>
                <a:cs typeface="Times New Roman" panose="02020603050405020304" pitchFamily="18" charset="0"/>
              </a:rPr>
              <a:t>You will learn what you can do to protect yourself.  </a:t>
            </a:r>
            <a:endParaRPr sz="2133" dirty="0">
              <a:latin typeface="Times New Roman" panose="02020603050405020304" pitchFamily="18" charset="0"/>
              <a:cs typeface="Times New Roman" panose="02020603050405020304" pitchFamily="18" charset="0"/>
            </a:endParaRPr>
          </a:p>
          <a:p>
            <a:pPr marL="609585" indent="-440256">
              <a:lnSpc>
                <a:spcPct val="115000"/>
              </a:lnSpc>
              <a:spcBef>
                <a:spcPts val="0"/>
              </a:spcBef>
              <a:buSzPts val="1600"/>
              <a:buChar char="●"/>
            </a:pPr>
            <a:r>
              <a:rPr lang="en" sz="2133" dirty="0">
                <a:latin typeface="Times New Roman" panose="02020603050405020304" pitchFamily="18" charset="0"/>
                <a:cs typeface="Times New Roman" panose="02020603050405020304" pitchFamily="18" charset="0"/>
              </a:rPr>
              <a:t>We will discuss knowledge, attitude and prevention skills related to HIV and other sexually transmitted infections (aka STIs).  </a:t>
            </a:r>
            <a:endParaRPr sz="2133" dirty="0">
              <a:latin typeface="Times New Roman" panose="02020603050405020304" pitchFamily="18" charset="0"/>
              <a:cs typeface="Times New Roman" panose="02020603050405020304" pitchFamily="18" charset="0"/>
            </a:endParaRPr>
          </a:p>
          <a:p>
            <a:pPr marL="609585" indent="-440256">
              <a:lnSpc>
                <a:spcPct val="115000"/>
              </a:lnSpc>
              <a:spcBef>
                <a:spcPts val="0"/>
              </a:spcBef>
              <a:buSzPts val="1600"/>
              <a:buChar char="●"/>
            </a:pPr>
            <a:r>
              <a:rPr lang="en" sz="2133" dirty="0">
                <a:latin typeface="Times New Roman" panose="02020603050405020304" pitchFamily="18" charset="0"/>
                <a:cs typeface="Times New Roman" panose="02020603050405020304" pitchFamily="18" charset="0"/>
              </a:rPr>
              <a:t>We will also discuss relationship issues, sexual behavior, decision making and negotiating in difficult situations.  </a:t>
            </a:r>
            <a:endParaRPr sz="2133" dirty="0">
              <a:latin typeface="Times New Roman" panose="02020603050405020304" pitchFamily="18" charset="0"/>
              <a:cs typeface="Times New Roman" panose="02020603050405020304" pitchFamily="18" charset="0"/>
            </a:endParaRPr>
          </a:p>
          <a:p>
            <a:pPr marL="0" indent="0">
              <a:lnSpc>
                <a:spcPct val="115000"/>
              </a:lnSpc>
              <a:spcBef>
                <a:spcPts val="2133"/>
              </a:spcBef>
              <a:buNone/>
            </a:pPr>
            <a:r>
              <a:rPr lang="en" sz="2133" dirty="0">
                <a:latin typeface="Times New Roman" panose="02020603050405020304" pitchFamily="18" charset="0"/>
                <a:cs typeface="Times New Roman" panose="02020603050405020304" pitchFamily="18" charset="0"/>
              </a:rPr>
              <a:t>This program is designed to teach you how to reduce your risk of contracting HIV, the virus that causes AIDS.</a:t>
            </a:r>
            <a:endParaRPr sz="2133" dirty="0">
              <a:latin typeface="Times New Roman" panose="02020603050405020304" pitchFamily="18" charset="0"/>
              <a:cs typeface="Times New Roman" panose="02020603050405020304" pitchFamily="18" charset="0"/>
            </a:endParaRPr>
          </a:p>
          <a:p>
            <a:pPr marL="0" indent="0">
              <a:lnSpc>
                <a:spcPct val="115000"/>
              </a:lnSpc>
              <a:spcBef>
                <a:spcPts val="2133"/>
              </a:spcBef>
              <a:spcAft>
                <a:spcPts val="2133"/>
              </a:spcAft>
              <a:buNone/>
            </a:pPr>
            <a:r>
              <a:rPr lang="en" sz="2133" dirty="0">
                <a:latin typeface="Times New Roman" panose="02020603050405020304" pitchFamily="18" charset="0"/>
                <a:cs typeface="Times New Roman" panose="02020603050405020304" pitchFamily="18" charset="0"/>
              </a:rPr>
              <a:t>Although HIV and other STIs can be prevented, many young people don’t take precautions because they don’t believe they are at risk.  Anyone can get HIV from having unprotected sex with a partner who has it, or from sharing needles to inject drugs or for any other reason.  Each of us must take responsibility for infection prevention.</a:t>
            </a:r>
            <a:endParaRPr sz="2133" dirty="0">
              <a:latin typeface="Times New Roman" panose="02020603050405020304" pitchFamily="18" charset="0"/>
              <a:cs typeface="Times New Roman" panose="02020603050405020304" pitchFamily="18" charset="0"/>
            </a:endParaRPr>
          </a:p>
        </p:txBody>
      </p:sp>
      <p:sp>
        <p:nvSpPr>
          <p:cNvPr id="923" name="Google Shape;923;p30"/>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11</a:t>
            </a:fld>
            <a:endParaRPr/>
          </a:p>
        </p:txBody>
      </p:sp>
    </p:spTree>
    <p:extLst>
      <p:ext uri="{BB962C8B-B14F-4D97-AF65-F5344CB8AC3E}">
        <p14:creationId xmlns:p14="http://schemas.microsoft.com/office/powerpoint/2010/main" val="396181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1000" fill="hold"/>
                                        <p:tgtEl>
                                          <p:spTgt spid="921"/>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nodeType="clickEffect">
                                  <p:stCondLst>
                                    <p:cond delay="0"/>
                                  </p:stCondLst>
                                  <p:childTnLst>
                                    <p:set>
                                      <p:cBhvr>
                                        <p:cTn id="10" dur="1" fill="hold">
                                          <p:stCondLst>
                                            <p:cond delay="0"/>
                                          </p:stCondLst>
                                        </p:cTn>
                                        <p:tgtEl>
                                          <p:spTgt spid="922"/>
                                        </p:tgtEl>
                                        <p:attrNameLst>
                                          <p:attrName>style.visibility</p:attrName>
                                        </p:attrNameLst>
                                      </p:cBhvr>
                                      <p:to>
                                        <p:strVal val="visible"/>
                                      </p:to>
                                    </p:set>
                                    <p:anim calcmode="lin" valueType="num">
                                      <p:cBhvr additive="base">
                                        <p:cTn id="11" dur="1000"/>
                                        <p:tgtEl>
                                          <p:spTgt spid="922"/>
                                        </p:tgtEl>
                                        <p:attrNameLst>
                                          <p:attrName>ppt_w</p:attrName>
                                        </p:attrNameLst>
                                      </p:cBhvr>
                                      <p:tavLst>
                                        <p:tav tm="0">
                                          <p:val>
                                            <p:strVal val="0"/>
                                          </p:val>
                                        </p:tav>
                                        <p:tav tm="100000">
                                          <p:val>
                                            <p:strVal val="#ppt_w"/>
                                          </p:val>
                                        </p:tav>
                                      </p:tavLst>
                                    </p:anim>
                                    <p:anim calcmode="lin" valueType="num">
                                      <p:cBhvr additive="base">
                                        <p:cTn id="12" dur="1000"/>
                                        <p:tgtEl>
                                          <p:spTgt spid="922"/>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27"/>
        <p:cNvGrpSpPr/>
        <p:nvPr/>
      </p:nvGrpSpPr>
      <p:grpSpPr>
        <a:xfrm>
          <a:off x="0" y="0"/>
          <a:ext cx="0" cy="0"/>
          <a:chOff x="0" y="0"/>
          <a:chExt cx="0" cy="0"/>
        </a:xfrm>
      </p:grpSpPr>
      <p:sp>
        <p:nvSpPr>
          <p:cNvPr id="928" name="Google Shape;928;p31"/>
          <p:cNvSpPr txBox="1">
            <a:spLocks noGrp="1"/>
          </p:cNvSpPr>
          <p:nvPr>
            <p:ph type="title" idx="4294967295"/>
          </p:nvPr>
        </p:nvSpPr>
        <p:spPr>
          <a:xfrm>
            <a:off x="627600" y="720000"/>
            <a:ext cx="4380800" cy="1356000"/>
          </a:xfrm>
          <a:prstGeom prst="rect">
            <a:avLst/>
          </a:prstGeom>
        </p:spPr>
        <p:txBody>
          <a:bodyPr spcFirstLastPara="1" vert="horz" wrap="square" lIns="0" tIns="0" rIns="0" bIns="0" rtlCol="0" anchor="t" anchorCtr="0">
            <a:noAutofit/>
          </a:bodyPr>
          <a:lstStyle/>
          <a:p>
            <a:pPr algn="ctr">
              <a:spcBef>
                <a:spcPts val="0"/>
              </a:spcBef>
            </a:pPr>
            <a:r>
              <a:rPr lang="en" dirty="0">
                <a:latin typeface="Times New Roman" panose="02020603050405020304" pitchFamily="18" charset="0"/>
                <a:cs typeface="Times New Roman" panose="02020603050405020304" pitchFamily="18" charset="0"/>
              </a:rPr>
              <a:t>What does it mean to be proud?</a:t>
            </a:r>
            <a:endParaRPr dirty="0">
              <a:latin typeface="Times New Roman" panose="02020603050405020304" pitchFamily="18" charset="0"/>
              <a:cs typeface="Times New Roman" panose="02020603050405020304" pitchFamily="18" charset="0"/>
            </a:endParaRPr>
          </a:p>
        </p:txBody>
      </p:sp>
      <p:sp>
        <p:nvSpPr>
          <p:cNvPr id="929" name="Google Shape;929;p31"/>
          <p:cNvSpPr txBox="1">
            <a:spLocks noGrp="1"/>
          </p:cNvSpPr>
          <p:nvPr>
            <p:ph type="body" idx="4294967295"/>
          </p:nvPr>
        </p:nvSpPr>
        <p:spPr>
          <a:xfrm>
            <a:off x="498500" y="2205600"/>
            <a:ext cx="5418800" cy="4127535"/>
          </a:xfrm>
          <a:prstGeom prst="rect">
            <a:avLst/>
          </a:prstGeom>
        </p:spPr>
        <p:txBody>
          <a:bodyPr spcFirstLastPara="1" vert="horz" wrap="square" lIns="121900" tIns="121900" rIns="121900" bIns="121900" rtlCol="0" anchor="t" anchorCtr="0">
            <a:noAutofit/>
          </a:bodyPr>
          <a:lstStyle/>
          <a:p>
            <a:pPr marL="0" indent="0">
              <a:spcBef>
                <a:spcPts val="0"/>
              </a:spcBef>
              <a:spcAft>
                <a:spcPts val="2133"/>
              </a:spcAft>
              <a:buNone/>
            </a:pPr>
            <a:r>
              <a:rPr lang="en" dirty="0">
                <a:latin typeface="Times New Roman" panose="02020603050405020304" pitchFamily="18" charset="0"/>
                <a:cs typeface="Times New Roman" panose="02020603050405020304" pitchFamily="18" charset="0"/>
              </a:rPr>
              <a:t>To be proud means to feel happy and pleased about something you’ve done or accomplished, to feel that you have lived up to your expectations or behaved according to your own community values.  It means to be secure and confident; having self-worth, integrity, and dignity; and valuing yourself.</a:t>
            </a:r>
            <a:endParaRPr sz="3200" dirty="0">
              <a:latin typeface="Times New Roman" panose="02020603050405020304" pitchFamily="18" charset="0"/>
              <a:cs typeface="Times New Roman" panose="02020603050405020304" pitchFamily="18" charset="0"/>
            </a:endParaRPr>
          </a:p>
        </p:txBody>
      </p:sp>
      <p:sp>
        <p:nvSpPr>
          <p:cNvPr id="930" name="Google Shape;930;p31"/>
          <p:cNvSpPr txBox="1">
            <a:spLocks noGrp="1"/>
          </p:cNvSpPr>
          <p:nvPr>
            <p:ph type="body" idx="4294967295"/>
          </p:nvPr>
        </p:nvSpPr>
        <p:spPr>
          <a:xfrm>
            <a:off x="7173044" y="2554966"/>
            <a:ext cx="4573955" cy="2782578"/>
          </a:xfrm>
          <a:prstGeom prst="rect">
            <a:avLst/>
          </a:prstGeom>
        </p:spPr>
        <p:txBody>
          <a:bodyPr spcFirstLastPara="1" vert="horz" wrap="square" lIns="121900" tIns="121900" rIns="121900" bIns="121900" rtlCol="0" anchor="t" anchorCtr="0">
            <a:noAutofit/>
          </a:bodyPr>
          <a:lstStyle/>
          <a:p>
            <a:pPr marL="0" indent="0">
              <a:spcBef>
                <a:spcPts val="0"/>
              </a:spcBef>
              <a:spcAft>
                <a:spcPts val="2133"/>
              </a:spcAft>
              <a:buNone/>
            </a:pPr>
            <a:r>
              <a:rPr lang="en" dirty="0">
                <a:latin typeface="Times New Roman" panose="02020603050405020304" pitchFamily="18" charset="0"/>
                <a:cs typeface="Times New Roman" panose="02020603050405020304" pitchFamily="18" charset="0"/>
              </a:rPr>
              <a:t>To be responsible means being dependable, dedicated, reliable, committed, truthful and trustworthy.</a:t>
            </a:r>
            <a:endParaRPr sz="2667" dirty="0">
              <a:latin typeface="Times New Roman" panose="02020603050405020304" pitchFamily="18" charset="0"/>
              <a:cs typeface="Times New Roman" panose="02020603050405020304" pitchFamily="18" charset="0"/>
            </a:endParaRPr>
          </a:p>
        </p:txBody>
      </p:sp>
      <p:sp>
        <p:nvSpPr>
          <p:cNvPr id="933" name="Google Shape;933;p31"/>
          <p:cNvSpPr txBox="1"/>
          <p:nvPr/>
        </p:nvSpPr>
        <p:spPr>
          <a:xfrm>
            <a:off x="6826200" y="593935"/>
            <a:ext cx="4920800" cy="1608130"/>
          </a:xfrm>
          <a:prstGeom prst="rect">
            <a:avLst/>
          </a:prstGeom>
          <a:noFill/>
          <a:ln>
            <a:noFill/>
          </a:ln>
        </p:spPr>
        <p:txBody>
          <a:bodyPr spcFirstLastPara="1" wrap="square" lIns="121900" tIns="121900" rIns="121900" bIns="121900" anchor="t" anchorCtr="0">
            <a:noAutofit/>
          </a:bodyPr>
          <a:lstStyle/>
          <a:p>
            <a:pPr algn="ctr"/>
            <a:r>
              <a:rPr lang="en" sz="4400" dirty="0">
                <a:solidFill>
                  <a:schemeClr val="dk1"/>
                </a:solidFill>
                <a:latin typeface="Times New Roman" panose="02020603050405020304" pitchFamily="18" charset="0"/>
                <a:ea typeface="Itim"/>
                <a:cs typeface="Times New Roman" panose="02020603050405020304" pitchFamily="18" charset="0"/>
                <a:sym typeface="Itim"/>
              </a:rPr>
              <a:t>What does it mean to be responsible?</a:t>
            </a:r>
            <a:endParaRPr sz="4400" dirty="0">
              <a:latin typeface="Times New Roman" panose="02020603050405020304" pitchFamily="18" charset="0"/>
              <a:cs typeface="Times New Roman" panose="02020603050405020304" pitchFamily="18" charset="0"/>
            </a:endParaRPr>
          </a:p>
        </p:txBody>
      </p:sp>
      <p:sp>
        <p:nvSpPr>
          <p:cNvPr id="934" name="Google Shape;934;p31"/>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12</a:t>
            </a:fld>
            <a:endParaRPr/>
          </a:p>
        </p:txBody>
      </p:sp>
    </p:spTree>
    <p:extLst>
      <p:ext uri="{BB962C8B-B14F-4D97-AF65-F5344CB8AC3E}">
        <p14:creationId xmlns:p14="http://schemas.microsoft.com/office/powerpoint/2010/main" val="757220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9"/>
                                        </p:tgtEl>
                                        <p:attrNameLst>
                                          <p:attrName>style.visibility</p:attrName>
                                        </p:attrNameLst>
                                      </p:cBhvr>
                                      <p:to>
                                        <p:strVal val="visible"/>
                                      </p:to>
                                    </p:set>
                                    <p:anim calcmode="lin" valueType="num">
                                      <p:cBhvr additive="base">
                                        <p:cTn id="7" dur="1000"/>
                                        <p:tgtEl>
                                          <p:spTgt spid="929"/>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0"/>
                                  </p:stCondLst>
                                  <p:childTnLst>
                                    <p:set>
                                      <p:cBhvr>
                                        <p:cTn id="11" dur="1" fill="hold">
                                          <p:stCondLst>
                                            <p:cond delay="0"/>
                                          </p:stCondLst>
                                        </p:cTn>
                                        <p:tgtEl>
                                          <p:spTgt spid="930"/>
                                        </p:tgtEl>
                                        <p:attrNameLst>
                                          <p:attrName>style.visibility</p:attrName>
                                        </p:attrNameLst>
                                      </p:cBhvr>
                                      <p:to>
                                        <p:strVal val="visible"/>
                                      </p:to>
                                    </p:set>
                                    <p:anim calcmode="lin" valueType="num">
                                      <p:cBhvr additive="base">
                                        <p:cTn id="12" dur="1000"/>
                                        <p:tgtEl>
                                          <p:spTgt spid="9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38"/>
        <p:cNvGrpSpPr/>
        <p:nvPr/>
      </p:nvGrpSpPr>
      <p:grpSpPr>
        <a:xfrm>
          <a:off x="0" y="0"/>
          <a:ext cx="0" cy="0"/>
          <a:chOff x="0" y="0"/>
          <a:chExt cx="0" cy="0"/>
        </a:xfrm>
      </p:grpSpPr>
      <p:sp>
        <p:nvSpPr>
          <p:cNvPr id="939" name="Google Shape;939;p32"/>
          <p:cNvSpPr txBox="1">
            <a:spLocks noGrp="1"/>
          </p:cNvSpPr>
          <p:nvPr>
            <p:ph type="title"/>
          </p:nvPr>
        </p:nvSpPr>
        <p:spPr>
          <a:xfrm>
            <a:off x="838200" y="704339"/>
            <a:ext cx="10515600" cy="1325563"/>
          </a:xfrm>
          <a:prstGeom prst="rect">
            <a:avLst/>
          </a:prstGeom>
        </p:spPr>
        <p:txBody>
          <a:bodyPr spcFirstLastPara="1" vert="horz" wrap="square" lIns="0" tIns="0" rIns="0" bIns="0" rtlCol="0" anchor="t" anchorCtr="0">
            <a:noAutofit/>
          </a:bodyPr>
          <a:lstStyle/>
          <a:p>
            <a:pPr algn="ctr">
              <a:spcBef>
                <a:spcPts val="0"/>
              </a:spcBef>
            </a:pPr>
            <a:r>
              <a:rPr lang="en-US" sz="3000" dirty="0">
                <a:latin typeface="Times New Roman" panose="02020603050405020304" pitchFamily="18" charset="0"/>
                <a:cs typeface="Times New Roman" panose="02020603050405020304" pitchFamily="18" charset="0"/>
              </a:rPr>
              <a:t>Brainstorm: </a:t>
            </a:r>
            <a:r>
              <a:rPr lang="en" sz="3000" dirty="0">
                <a:latin typeface="Times New Roman" panose="02020603050405020304" pitchFamily="18" charset="0"/>
                <a:cs typeface="Times New Roman" panose="02020603050405020304" pitchFamily="18" charset="0"/>
              </a:rPr>
              <a:t>What are examples of proud &amp; responsible behavior?</a:t>
            </a:r>
            <a:br>
              <a:rPr lang="en-US" sz="2800" dirty="0">
                <a:latin typeface="Arial" panose="020B0604020202020204" pitchFamily="34" charset="0"/>
                <a:cs typeface="Arial" panose="020B0604020202020204" pitchFamily="34" charset="0"/>
              </a:rPr>
            </a:br>
            <a:endParaRPr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7542880-05F0-6044-9433-512E9A869CAB}"/>
              </a:ext>
            </a:extLst>
          </p:cNvPr>
          <p:cNvSpPr>
            <a:spLocks noGrp="1"/>
          </p:cNvSpPr>
          <p:nvPr>
            <p:ph idx="1"/>
          </p:nvPr>
        </p:nvSpPr>
        <p:spPr/>
        <p:txBody>
          <a:bodyPr/>
          <a:lstStyle/>
          <a:p>
            <a:pPr marL="0" indent="0">
              <a:buNone/>
            </a:pPr>
            <a:endParaRPr lang="en" sz="3200" dirty="0">
              <a:latin typeface="Arial" panose="020B0604020202020204" pitchFamily="34" charset="0"/>
              <a:cs typeface="Arial" panose="020B0604020202020204" pitchFamily="34" charset="0"/>
            </a:endParaRPr>
          </a:p>
          <a:p>
            <a:pPr marL="0" indent="0">
              <a:buNone/>
            </a:pPr>
            <a:endParaRPr lang="en" sz="3200" dirty="0">
              <a:latin typeface="Arial" panose="020B0604020202020204" pitchFamily="34" charset="0"/>
              <a:cs typeface="Arial" panose="020B0604020202020204" pitchFamily="34" charset="0"/>
            </a:endParaRPr>
          </a:p>
        </p:txBody>
      </p:sp>
      <p:sp>
        <p:nvSpPr>
          <p:cNvPr id="985" name="Google Shape;985;p32"/>
          <p:cNvSpPr txBox="1">
            <a:spLocks noGrp="1"/>
          </p:cNvSpPr>
          <p:nvPr>
            <p:ph type="sldNum" sz="quarter" idx="12"/>
          </p:nvPr>
        </p:nvSpPr>
        <p:spPr>
          <a:prstGeom prst="rect">
            <a:avLst/>
          </a:prstGeom>
        </p:spPr>
        <p:txBody>
          <a:bodyPr spcFirstLastPara="1" vert="horz" wrap="square" lIns="121900" tIns="121900" rIns="121900" bIns="121900" rtlCol="0" anchor="t" anchorCtr="0">
            <a:noAutofit/>
          </a:bodyPr>
          <a:lstStyle/>
          <a:p>
            <a:fld id="{00000000-1234-1234-1234-123412341234}" type="slidenum">
              <a:rPr lang="en"/>
              <a:pPr/>
              <a:t>13</a:t>
            </a:fld>
            <a:endParaRPr/>
          </a:p>
        </p:txBody>
      </p:sp>
    </p:spTree>
    <p:extLst>
      <p:ext uri="{BB962C8B-B14F-4D97-AF65-F5344CB8AC3E}">
        <p14:creationId xmlns:p14="http://schemas.microsoft.com/office/powerpoint/2010/main" val="1843743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89"/>
        <p:cNvGrpSpPr/>
        <p:nvPr/>
      </p:nvGrpSpPr>
      <p:grpSpPr>
        <a:xfrm>
          <a:off x="0" y="0"/>
          <a:ext cx="0" cy="0"/>
          <a:chOff x="0" y="0"/>
          <a:chExt cx="0" cy="0"/>
        </a:xfrm>
      </p:grpSpPr>
      <p:sp>
        <p:nvSpPr>
          <p:cNvPr id="990" name="Google Shape;990;p33"/>
          <p:cNvSpPr txBox="1">
            <a:spLocks noGrp="1"/>
          </p:cNvSpPr>
          <p:nvPr>
            <p:ph type="title" idx="4294967295"/>
          </p:nvPr>
        </p:nvSpPr>
        <p:spPr>
          <a:xfrm>
            <a:off x="462319" y="515634"/>
            <a:ext cx="11077200" cy="1324800"/>
          </a:xfrm>
          <a:prstGeom prst="rect">
            <a:avLst/>
          </a:prstGeom>
        </p:spPr>
        <p:txBody>
          <a:bodyPr spcFirstLastPara="1" vert="horz" wrap="square" lIns="0" tIns="0" rIns="0" bIns="0" rtlCol="0" anchor="t" anchorCtr="0">
            <a:noAutofit/>
          </a:bodyPr>
          <a:lstStyle/>
          <a:p>
            <a:pPr algn="ctr">
              <a:spcBef>
                <a:spcPts val="0"/>
              </a:spcBef>
            </a:pPr>
            <a:r>
              <a:rPr lang="en" dirty="0">
                <a:latin typeface="Times New Roman" panose="02020603050405020304" pitchFamily="18" charset="0"/>
                <a:cs typeface="Times New Roman" panose="02020603050405020304" pitchFamily="18" charset="0"/>
              </a:rPr>
              <a:t>Examples of proud responsible behavior?</a:t>
            </a:r>
            <a:endParaRPr dirty="0">
              <a:latin typeface="Times New Roman" panose="02020603050405020304" pitchFamily="18" charset="0"/>
              <a:cs typeface="Times New Roman" panose="02020603050405020304" pitchFamily="18" charset="0"/>
            </a:endParaRPr>
          </a:p>
        </p:txBody>
      </p:sp>
      <p:grpSp>
        <p:nvGrpSpPr>
          <p:cNvPr id="991" name="Google Shape;991;p33"/>
          <p:cNvGrpSpPr/>
          <p:nvPr/>
        </p:nvGrpSpPr>
        <p:grpSpPr>
          <a:xfrm rot="4691603">
            <a:off x="4819077" y="2697336"/>
            <a:ext cx="2549687" cy="2637616"/>
            <a:chOff x="2801825" y="1784650"/>
            <a:chExt cx="1912350" cy="1978300"/>
          </a:xfrm>
        </p:grpSpPr>
        <p:sp>
          <p:nvSpPr>
            <p:cNvPr id="992" name="Google Shape;992;p33"/>
            <p:cNvSpPr/>
            <p:nvPr/>
          </p:nvSpPr>
          <p:spPr>
            <a:xfrm>
              <a:off x="2948050" y="2068550"/>
              <a:ext cx="1328450" cy="1346175"/>
            </a:xfrm>
            <a:custGeom>
              <a:avLst/>
              <a:gdLst/>
              <a:ahLst/>
              <a:cxnLst/>
              <a:rect l="l" t="t" r="r" b="b"/>
              <a:pathLst>
                <a:path w="53138" h="53847" extrusionOk="0">
                  <a:moveTo>
                    <a:pt x="31395" y="1"/>
                  </a:moveTo>
                  <a:cubicBezTo>
                    <a:pt x="30756" y="1"/>
                    <a:pt x="30099" y="16"/>
                    <a:pt x="29422" y="48"/>
                  </a:cubicBezTo>
                  <a:cubicBezTo>
                    <a:pt x="17097" y="618"/>
                    <a:pt x="0" y="13195"/>
                    <a:pt x="0" y="25521"/>
                  </a:cubicBezTo>
                  <a:cubicBezTo>
                    <a:pt x="0" y="37869"/>
                    <a:pt x="13810" y="53847"/>
                    <a:pt x="26158" y="53847"/>
                  </a:cubicBezTo>
                  <a:cubicBezTo>
                    <a:pt x="38484" y="53847"/>
                    <a:pt x="53138" y="39650"/>
                    <a:pt x="53138" y="27324"/>
                  </a:cubicBezTo>
                  <a:cubicBezTo>
                    <a:pt x="53138" y="15356"/>
                    <a:pt x="51487" y="1"/>
                    <a:pt x="31395" y="1"/>
                  </a:cubicBezTo>
                  <a:close/>
                </a:path>
              </a:pathLst>
            </a:custGeom>
            <a:solidFill>
              <a:schemeClr val="accent6"/>
            </a:solidFill>
            <a:ln>
              <a:noFill/>
            </a:ln>
          </p:spPr>
          <p:txBody>
            <a:bodyPr spcFirstLastPara="1" wrap="square" lIns="121900" tIns="121900" rIns="121900" bIns="121900" anchor="ctr" anchorCtr="0">
              <a:noAutofit/>
            </a:bodyPr>
            <a:lstStyle/>
            <a:p>
              <a:endParaRPr sz="2400"/>
            </a:p>
          </p:txBody>
        </p:sp>
        <p:sp>
          <p:nvSpPr>
            <p:cNvPr id="993" name="Google Shape;993;p33"/>
            <p:cNvSpPr/>
            <p:nvPr/>
          </p:nvSpPr>
          <p:spPr>
            <a:xfrm>
              <a:off x="2801825" y="1784650"/>
              <a:ext cx="1912350" cy="1978300"/>
            </a:xfrm>
            <a:custGeom>
              <a:avLst/>
              <a:gdLst/>
              <a:ahLst/>
              <a:cxnLst/>
              <a:rect l="l" t="t" r="r" b="b"/>
              <a:pathLst>
                <a:path w="76494" h="79132" extrusionOk="0">
                  <a:moveTo>
                    <a:pt x="69669" y="6473"/>
                  </a:moveTo>
                  <a:cubicBezTo>
                    <a:pt x="69852" y="6610"/>
                    <a:pt x="70011" y="6770"/>
                    <a:pt x="70171" y="6907"/>
                  </a:cubicBezTo>
                  <a:cubicBezTo>
                    <a:pt x="70171" y="6930"/>
                    <a:pt x="70171" y="6930"/>
                    <a:pt x="70171" y="6930"/>
                  </a:cubicBezTo>
                  <a:cubicBezTo>
                    <a:pt x="69988" y="6793"/>
                    <a:pt x="69829" y="6633"/>
                    <a:pt x="69669" y="6473"/>
                  </a:cubicBezTo>
                  <a:close/>
                  <a:moveTo>
                    <a:pt x="71563" y="7638"/>
                  </a:moveTo>
                  <a:lnTo>
                    <a:pt x="71563" y="7683"/>
                  </a:lnTo>
                  <a:lnTo>
                    <a:pt x="71518" y="7683"/>
                  </a:lnTo>
                  <a:cubicBezTo>
                    <a:pt x="71518" y="7660"/>
                    <a:pt x="71541" y="7660"/>
                    <a:pt x="71563" y="7638"/>
                  </a:cubicBezTo>
                  <a:close/>
                  <a:moveTo>
                    <a:pt x="36337" y="12206"/>
                  </a:moveTo>
                  <a:cubicBezTo>
                    <a:pt x="37400" y="12206"/>
                    <a:pt x="38479" y="12257"/>
                    <a:pt x="39585" y="12362"/>
                  </a:cubicBezTo>
                  <a:cubicBezTo>
                    <a:pt x="43077" y="12705"/>
                    <a:pt x="46410" y="13161"/>
                    <a:pt x="49560" y="14805"/>
                  </a:cubicBezTo>
                  <a:cubicBezTo>
                    <a:pt x="54513" y="17361"/>
                    <a:pt x="57617" y="22223"/>
                    <a:pt x="58873" y="27564"/>
                  </a:cubicBezTo>
                  <a:cubicBezTo>
                    <a:pt x="61383" y="38360"/>
                    <a:pt x="56750" y="51097"/>
                    <a:pt x="47802" y="57648"/>
                  </a:cubicBezTo>
                  <a:cubicBezTo>
                    <a:pt x="44279" y="60220"/>
                    <a:pt x="39995" y="61575"/>
                    <a:pt x="35658" y="61575"/>
                  </a:cubicBezTo>
                  <a:cubicBezTo>
                    <a:pt x="34685" y="61575"/>
                    <a:pt x="33709" y="61506"/>
                    <a:pt x="32738" y="61368"/>
                  </a:cubicBezTo>
                  <a:cubicBezTo>
                    <a:pt x="25137" y="60295"/>
                    <a:pt x="19042" y="54224"/>
                    <a:pt x="15368" y="47856"/>
                  </a:cubicBezTo>
                  <a:cubicBezTo>
                    <a:pt x="11875" y="41853"/>
                    <a:pt x="9935" y="34389"/>
                    <a:pt x="11624" y="27541"/>
                  </a:cubicBezTo>
                  <a:cubicBezTo>
                    <a:pt x="13427" y="20191"/>
                    <a:pt x="19590" y="14782"/>
                    <a:pt x="26963" y="13572"/>
                  </a:cubicBezTo>
                  <a:cubicBezTo>
                    <a:pt x="27123" y="13549"/>
                    <a:pt x="27191" y="13504"/>
                    <a:pt x="27214" y="13435"/>
                  </a:cubicBezTo>
                  <a:cubicBezTo>
                    <a:pt x="30303" y="12637"/>
                    <a:pt x="33253" y="12206"/>
                    <a:pt x="36337" y="12206"/>
                  </a:cubicBezTo>
                  <a:close/>
                  <a:moveTo>
                    <a:pt x="5256" y="66458"/>
                  </a:moveTo>
                  <a:cubicBezTo>
                    <a:pt x="5302" y="66550"/>
                    <a:pt x="5370" y="66641"/>
                    <a:pt x="5416" y="66709"/>
                  </a:cubicBezTo>
                  <a:cubicBezTo>
                    <a:pt x="5324" y="66687"/>
                    <a:pt x="5256" y="66641"/>
                    <a:pt x="5187" y="66641"/>
                  </a:cubicBezTo>
                  <a:cubicBezTo>
                    <a:pt x="5210" y="66572"/>
                    <a:pt x="5233" y="66527"/>
                    <a:pt x="5256" y="66458"/>
                  </a:cubicBezTo>
                  <a:close/>
                  <a:moveTo>
                    <a:pt x="838" y="0"/>
                  </a:moveTo>
                  <a:cubicBezTo>
                    <a:pt x="360" y="0"/>
                    <a:pt x="0" y="488"/>
                    <a:pt x="440" y="927"/>
                  </a:cubicBezTo>
                  <a:cubicBezTo>
                    <a:pt x="1353" y="1840"/>
                    <a:pt x="1901" y="2936"/>
                    <a:pt x="2471" y="4077"/>
                  </a:cubicBezTo>
                  <a:cubicBezTo>
                    <a:pt x="3179" y="5446"/>
                    <a:pt x="3932" y="6793"/>
                    <a:pt x="4594" y="8185"/>
                  </a:cubicBezTo>
                  <a:cubicBezTo>
                    <a:pt x="4717" y="8485"/>
                    <a:pt x="5018" y="8635"/>
                    <a:pt x="5296" y="8635"/>
                  </a:cubicBezTo>
                  <a:cubicBezTo>
                    <a:pt x="5377" y="8635"/>
                    <a:pt x="5457" y="8622"/>
                    <a:pt x="5530" y="8596"/>
                  </a:cubicBezTo>
                  <a:cubicBezTo>
                    <a:pt x="5575" y="8596"/>
                    <a:pt x="5621" y="8596"/>
                    <a:pt x="5690" y="8573"/>
                  </a:cubicBezTo>
                  <a:cubicBezTo>
                    <a:pt x="6237" y="8299"/>
                    <a:pt x="6762" y="7843"/>
                    <a:pt x="7219" y="7295"/>
                  </a:cubicBezTo>
                  <a:cubicBezTo>
                    <a:pt x="10437" y="10468"/>
                    <a:pt x="13542" y="13869"/>
                    <a:pt x="15116" y="18069"/>
                  </a:cubicBezTo>
                  <a:cubicBezTo>
                    <a:pt x="15139" y="18137"/>
                    <a:pt x="15231" y="18228"/>
                    <a:pt x="15322" y="18320"/>
                  </a:cubicBezTo>
                  <a:cubicBezTo>
                    <a:pt x="12583" y="21036"/>
                    <a:pt x="10643" y="24620"/>
                    <a:pt x="9867" y="28682"/>
                  </a:cubicBezTo>
                  <a:cubicBezTo>
                    <a:pt x="8315" y="36648"/>
                    <a:pt x="11807" y="45368"/>
                    <a:pt x="16554" y="51645"/>
                  </a:cubicBezTo>
                  <a:cubicBezTo>
                    <a:pt x="17331" y="52695"/>
                    <a:pt x="18175" y="53653"/>
                    <a:pt x="19088" y="54589"/>
                  </a:cubicBezTo>
                  <a:cubicBezTo>
                    <a:pt x="19042" y="54589"/>
                    <a:pt x="18997" y="54612"/>
                    <a:pt x="18974" y="54635"/>
                  </a:cubicBezTo>
                  <a:cubicBezTo>
                    <a:pt x="14660" y="58264"/>
                    <a:pt x="10757" y="62304"/>
                    <a:pt x="6808" y="66298"/>
                  </a:cubicBezTo>
                  <a:cubicBezTo>
                    <a:pt x="6511" y="65956"/>
                    <a:pt x="6192" y="65659"/>
                    <a:pt x="5849" y="65431"/>
                  </a:cubicBezTo>
                  <a:cubicBezTo>
                    <a:pt x="5827" y="65385"/>
                    <a:pt x="5804" y="65317"/>
                    <a:pt x="5804" y="65271"/>
                  </a:cubicBezTo>
                  <a:cubicBezTo>
                    <a:pt x="5729" y="65085"/>
                    <a:pt x="5044" y="64486"/>
                    <a:pt x="4697" y="64486"/>
                  </a:cubicBezTo>
                  <a:cubicBezTo>
                    <a:pt x="4619" y="64486"/>
                    <a:pt x="4559" y="64516"/>
                    <a:pt x="4526" y="64587"/>
                  </a:cubicBezTo>
                  <a:cubicBezTo>
                    <a:pt x="3156" y="67234"/>
                    <a:pt x="2540" y="70293"/>
                    <a:pt x="2038" y="73215"/>
                  </a:cubicBezTo>
                  <a:cubicBezTo>
                    <a:pt x="1978" y="73493"/>
                    <a:pt x="2750" y="73979"/>
                    <a:pt x="3116" y="73979"/>
                  </a:cubicBezTo>
                  <a:cubicBezTo>
                    <a:pt x="3170" y="73979"/>
                    <a:pt x="3215" y="73968"/>
                    <a:pt x="3247" y="73945"/>
                  </a:cubicBezTo>
                  <a:cubicBezTo>
                    <a:pt x="5324" y="72575"/>
                    <a:pt x="6991" y="70795"/>
                    <a:pt x="8634" y="68946"/>
                  </a:cubicBezTo>
                  <a:cubicBezTo>
                    <a:pt x="8703" y="68878"/>
                    <a:pt x="8588" y="68741"/>
                    <a:pt x="8543" y="68695"/>
                  </a:cubicBezTo>
                  <a:cubicBezTo>
                    <a:pt x="8223" y="68284"/>
                    <a:pt x="7904" y="67782"/>
                    <a:pt x="7561" y="67303"/>
                  </a:cubicBezTo>
                  <a:cubicBezTo>
                    <a:pt x="11601" y="63240"/>
                    <a:pt x="15550" y="59109"/>
                    <a:pt x="19910" y="55388"/>
                  </a:cubicBezTo>
                  <a:cubicBezTo>
                    <a:pt x="24338" y="59542"/>
                    <a:pt x="29999" y="62213"/>
                    <a:pt x="36184" y="62304"/>
                  </a:cubicBezTo>
                  <a:cubicBezTo>
                    <a:pt x="36261" y="62305"/>
                    <a:pt x="36338" y="62305"/>
                    <a:pt x="36414" y="62305"/>
                  </a:cubicBezTo>
                  <a:cubicBezTo>
                    <a:pt x="40462" y="62305"/>
                    <a:pt x="44329" y="61123"/>
                    <a:pt x="47734" y="59040"/>
                  </a:cubicBezTo>
                  <a:cubicBezTo>
                    <a:pt x="48715" y="63765"/>
                    <a:pt x="50861" y="68102"/>
                    <a:pt x="52573" y="72598"/>
                  </a:cubicBezTo>
                  <a:cubicBezTo>
                    <a:pt x="52116" y="72827"/>
                    <a:pt x="51683" y="73078"/>
                    <a:pt x="51249" y="73374"/>
                  </a:cubicBezTo>
                  <a:cubicBezTo>
                    <a:pt x="51135" y="73443"/>
                    <a:pt x="50815" y="73694"/>
                    <a:pt x="50907" y="73876"/>
                  </a:cubicBezTo>
                  <a:cubicBezTo>
                    <a:pt x="50975" y="74013"/>
                    <a:pt x="51066" y="74128"/>
                    <a:pt x="51135" y="74242"/>
                  </a:cubicBezTo>
                  <a:cubicBezTo>
                    <a:pt x="51066" y="74356"/>
                    <a:pt x="51066" y="74447"/>
                    <a:pt x="51158" y="74516"/>
                  </a:cubicBezTo>
                  <a:cubicBezTo>
                    <a:pt x="51295" y="74584"/>
                    <a:pt x="51432" y="74675"/>
                    <a:pt x="51546" y="74767"/>
                  </a:cubicBezTo>
                  <a:cubicBezTo>
                    <a:pt x="51979" y="75246"/>
                    <a:pt x="52459" y="75680"/>
                    <a:pt x="52984" y="76091"/>
                  </a:cubicBezTo>
                  <a:cubicBezTo>
                    <a:pt x="53897" y="77095"/>
                    <a:pt x="54696" y="78213"/>
                    <a:pt x="55723" y="79081"/>
                  </a:cubicBezTo>
                  <a:cubicBezTo>
                    <a:pt x="55769" y="79116"/>
                    <a:pt x="55830" y="79132"/>
                    <a:pt x="55900" y="79132"/>
                  </a:cubicBezTo>
                  <a:cubicBezTo>
                    <a:pt x="56287" y="79132"/>
                    <a:pt x="56959" y="78663"/>
                    <a:pt x="56978" y="78373"/>
                  </a:cubicBezTo>
                  <a:cubicBezTo>
                    <a:pt x="57092" y="76068"/>
                    <a:pt x="56088" y="73991"/>
                    <a:pt x="55837" y="71731"/>
                  </a:cubicBezTo>
                  <a:cubicBezTo>
                    <a:pt x="55819" y="71604"/>
                    <a:pt x="55729" y="71564"/>
                    <a:pt x="55624" y="71564"/>
                  </a:cubicBezTo>
                  <a:cubicBezTo>
                    <a:pt x="55597" y="71564"/>
                    <a:pt x="55568" y="71566"/>
                    <a:pt x="55540" y="71571"/>
                  </a:cubicBezTo>
                  <a:cubicBezTo>
                    <a:pt x="54969" y="71662"/>
                    <a:pt x="54444" y="71799"/>
                    <a:pt x="53919" y="72005"/>
                  </a:cubicBezTo>
                  <a:cubicBezTo>
                    <a:pt x="52185" y="67440"/>
                    <a:pt x="49994" y="63012"/>
                    <a:pt x="49035" y="58196"/>
                  </a:cubicBezTo>
                  <a:cubicBezTo>
                    <a:pt x="49788" y="57671"/>
                    <a:pt x="50496" y="57100"/>
                    <a:pt x="51203" y="56484"/>
                  </a:cubicBezTo>
                  <a:cubicBezTo>
                    <a:pt x="59238" y="49316"/>
                    <a:pt x="62844" y="36854"/>
                    <a:pt x="59968" y="26491"/>
                  </a:cubicBezTo>
                  <a:cubicBezTo>
                    <a:pt x="59352" y="24209"/>
                    <a:pt x="58325" y="22086"/>
                    <a:pt x="56978" y="20214"/>
                  </a:cubicBezTo>
                  <a:cubicBezTo>
                    <a:pt x="60767" y="15398"/>
                    <a:pt x="65926" y="11997"/>
                    <a:pt x="70742" y="8277"/>
                  </a:cubicBezTo>
                  <a:cubicBezTo>
                    <a:pt x="71257" y="8728"/>
                    <a:pt x="71842" y="9054"/>
                    <a:pt x="72470" y="9054"/>
                  </a:cubicBezTo>
                  <a:cubicBezTo>
                    <a:pt x="72731" y="9054"/>
                    <a:pt x="73000" y="8998"/>
                    <a:pt x="73275" y="8870"/>
                  </a:cubicBezTo>
                  <a:cubicBezTo>
                    <a:pt x="75010" y="8117"/>
                    <a:pt x="75809" y="5195"/>
                    <a:pt x="76425" y="3620"/>
                  </a:cubicBezTo>
                  <a:cubicBezTo>
                    <a:pt x="76493" y="3462"/>
                    <a:pt x="75956" y="2296"/>
                    <a:pt x="75791" y="2296"/>
                  </a:cubicBezTo>
                  <a:cubicBezTo>
                    <a:pt x="75789" y="2296"/>
                    <a:pt x="75788" y="2296"/>
                    <a:pt x="75786" y="2296"/>
                  </a:cubicBezTo>
                  <a:cubicBezTo>
                    <a:pt x="73070" y="2411"/>
                    <a:pt x="70696" y="3917"/>
                    <a:pt x="68162" y="4762"/>
                  </a:cubicBezTo>
                  <a:cubicBezTo>
                    <a:pt x="68118" y="4784"/>
                    <a:pt x="68617" y="6088"/>
                    <a:pt x="68789" y="6088"/>
                  </a:cubicBezTo>
                  <a:cubicBezTo>
                    <a:pt x="68794" y="6088"/>
                    <a:pt x="68798" y="6087"/>
                    <a:pt x="68802" y="6085"/>
                  </a:cubicBezTo>
                  <a:cubicBezTo>
                    <a:pt x="68847" y="6085"/>
                    <a:pt x="68870" y="6063"/>
                    <a:pt x="68916" y="6063"/>
                  </a:cubicBezTo>
                  <a:cubicBezTo>
                    <a:pt x="68961" y="6177"/>
                    <a:pt x="69030" y="6291"/>
                    <a:pt x="69121" y="6405"/>
                  </a:cubicBezTo>
                  <a:cubicBezTo>
                    <a:pt x="69304" y="6656"/>
                    <a:pt x="69509" y="6953"/>
                    <a:pt x="69760" y="7250"/>
                  </a:cubicBezTo>
                  <a:cubicBezTo>
                    <a:pt x="64990" y="10947"/>
                    <a:pt x="59877" y="14303"/>
                    <a:pt x="56042" y="19005"/>
                  </a:cubicBezTo>
                  <a:cubicBezTo>
                    <a:pt x="54627" y="17338"/>
                    <a:pt x="52938" y="15900"/>
                    <a:pt x="50998" y="14759"/>
                  </a:cubicBezTo>
                  <a:cubicBezTo>
                    <a:pt x="48533" y="13321"/>
                    <a:pt x="45771" y="12522"/>
                    <a:pt x="42963" y="12066"/>
                  </a:cubicBezTo>
                  <a:cubicBezTo>
                    <a:pt x="40501" y="11666"/>
                    <a:pt x="37918" y="11401"/>
                    <a:pt x="35373" y="11401"/>
                  </a:cubicBezTo>
                  <a:cubicBezTo>
                    <a:pt x="34426" y="11401"/>
                    <a:pt x="33484" y="11437"/>
                    <a:pt x="32555" y="11518"/>
                  </a:cubicBezTo>
                  <a:cubicBezTo>
                    <a:pt x="30272" y="11723"/>
                    <a:pt x="28013" y="12294"/>
                    <a:pt x="25799" y="12887"/>
                  </a:cubicBezTo>
                  <a:cubicBezTo>
                    <a:pt x="25730" y="12910"/>
                    <a:pt x="25662" y="12933"/>
                    <a:pt x="25639" y="12956"/>
                  </a:cubicBezTo>
                  <a:cubicBezTo>
                    <a:pt x="21918" y="13641"/>
                    <a:pt x="18632" y="15307"/>
                    <a:pt x="16007" y="17681"/>
                  </a:cubicBezTo>
                  <a:cubicBezTo>
                    <a:pt x="14181" y="13458"/>
                    <a:pt x="10917" y="10011"/>
                    <a:pt x="7630" y="6793"/>
                  </a:cubicBezTo>
                  <a:cubicBezTo>
                    <a:pt x="8018" y="6291"/>
                    <a:pt x="8360" y="5789"/>
                    <a:pt x="8680" y="5355"/>
                  </a:cubicBezTo>
                  <a:cubicBezTo>
                    <a:pt x="8862" y="5241"/>
                    <a:pt x="8954" y="5035"/>
                    <a:pt x="8931" y="4784"/>
                  </a:cubicBezTo>
                  <a:cubicBezTo>
                    <a:pt x="8976" y="4716"/>
                    <a:pt x="8931" y="4647"/>
                    <a:pt x="8862" y="4579"/>
                  </a:cubicBezTo>
                  <a:cubicBezTo>
                    <a:pt x="8817" y="4488"/>
                    <a:pt x="8771" y="4396"/>
                    <a:pt x="8680" y="4305"/>
                  </a:cubicBezTo>
                  <a:cubicBezTo>
                    <a:pt x="6648" y="2388"/>
                    <a:pt x="3658" y="1110"/>
                    <a:pt x="1125" y="60"/>
                  </a:cubicBezTo>
                  <a:cubicBezTo>
                    <a:pt x="1028" y="19"/>
                    <a:pt x="930" y="0"/>
                    <a:pt x="83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994" name="Google Shape;994;p33"/>
            <p:cNvSpPr/>
            <p:nvPr/>
          </p:nvSpPr>
          <p:spPr>
            <a:xfrm>
              <a:off x="3896075" y="2041650"/>
              <a:ext cx="256475" cy="106975"/>
            </a:xfrm>
            <a:custGeom>
              <a:avLst/>
              <a:gdLst/>
              <a:ahLst/>
              <a:cxnLst/>
              <a:rect l="l" t="t" r="r" b="b"/>
              <a:pathLst>
                <a:path w="10259" h="4279" extrusionOk="0">
                  <a:moveTo>
                    <a:pt x="1011" y="0"/>
                  </a:moveTo>
                  <a:cubicBezTo>
                    <a:pt x="884" y="0"/>
                    <a:pt x="758" y="2"/>
                    <a:pt x="631" y="5"/>
                  </a:cubicBezTo>
                  <a:cubicBezTo>
                    <a:pt x="1" y="28"/>
                    <a:pt x="103" y="827"/>
                    <a:pt x="676" y="827"/>
                  </a:cubicBezTo>
                  <a:cubicBezTo>
                    <a:pt x="684" y="827"/>
                    <a:pt x="692" y="827"/>
                    <a:pt x="700" y="827"/>
                  </a:cubicBezTo>
                  <a:cubicBezTo>
                    <a:pt x="754" y="826"/>
                    <a:pt x="808" y="826"/>
                    <a:pt x="862" y="826"/>
                  </a:cubicBezTo>
                  <a:cubicBezTo>
                    <a:pt x="2426" y="826"/>
                    <a:pt x="3946" y="1144"/>
                    <a:pt x="5402" y="1740"/>
                  </a:cubicBezTo>
                  <a:cubicBezTo>
                    <a:pt x="6931" y="2333"/>
                    <a:pt x="8141" y="3338"/>
                    <a:pt x="9510" y="4205"/>
                  </a:cubicBezTo>
                  <a:cubicBezTo>
                    <a:pt x="9592" y="4256"/>
                    <a:pt x="9677" y="4279"/>
                    <a:pt x="9757" y="4279"/>
                  </a:cubicBezTo>
                  <a:cubicBezTo>
                    <a:pt x="10036" y="4279"/>
                    <a:pt x="10258" y="4005"/>
                    <a:pt x="10081" y="3703"/>
                  </a:cubicBezTo>
                  <a:cubicBezTo>
                    <a:pt x="9670" y="2973"/>
                    <a:pt x="8940" y="2493"/>
                    <a:pt x="8255" y="2060"/>
                  </a:cubicBezTo>
                  <a:cubicBezTo>
                    <a:pt x="7525" y="1603"/>
                    <a:pt x="6726" y="1192"/>
                    <a:pt x="5927" y="895"/>
                  </a:cubicBezTo>
                  <a:cubicBezTo>
                    <a:pt x="4357" y="280"/>
                    <a:pt x="2670" y="0"/>
                    <a:pt x="1011"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995" name="Google Shape;995;p33"/>
            <p:cNvSpPr/>
            <p:nvPr/>
          </p:nvSpPr>
          <p:spPr>
            <a:xfrm>
              <a:off x="3375050" y="3302875"/>
              <a:ext cx="379900" cy="127475"/>
            </a:xfrm>
            <a:custGeom>
              <a:avLst/>
              <a:gdLst/>
              <a:ahLst/>
              <a:cxnLst/>
              <a:rect l="l" t="t" r="r" b="b"/>
              <a:pathLst>
                <a:path w="15196" h="5099" extrusionOk="0">
                  <a:moveTo>
                    <a:pt x="654" y="0"/>
                  </a:moveTo>
                  <a:cubicBezTo>
                    <a:pt x="318" y="0"/>
                    <a:pt x="0" y="270"/>
                    <a:pt x="268" y="616"/>
                  </a:cubicBezTo>
                  <a:cubicBezTo>
                    <a:pt x="1751" y="2557"/>
                    <a:pt x="4148" y="3378"/>
                    <a:pt x="6408" y="3995"/>
                  </a:cubicBezTo>
                  <a:cubicBezTo>
                    <a:pt x="7663" y="4337"/>
                    <a:pt x="8964" y="4588"/>
                    <a:pt x="10242" y="4793"/>
                  </a:cubicBezTo>
                  <a:cubicBezTo>
                    <a:pt x="10904" y="4885"/>
                    <a:pt x="11566" y="4953"/>
                    <a:pt x="12251" y="4999"/>
                  </a:cubicBezTo>
                  <a:cubicBezTo>
                    <a:pt x="12686" y="5044"/>
                    <a:pt x="13160" y="5099"/>
                    <a:pt x="13622" y="5099"/>
                  </a:cubicBezTo>
                  <a:cubicBezTo>
                    <a:pt x="13863" y="5099"/>
                    <a:pt x="14101" y="5084"/>
                    <a:pt x="14328" y="5045"/>
                  </a:cubicBezTo>
                  <a:cubicBezTo>
                    <a:pt x="14716" y="4976"/>
                    <a:pt x="15195" y="4223"/>
                    <a:pt x="14602" y="4086"/>
                  </a:cubicBezTo>
                  <a:cubicBezTo>
                    <a:pt x="13917" y="3903"/>
                    <a:pt x="13141" y="3949"/>
                    <a:pt x="12434" y="3880"/>
                  </a:cubicBezTo>
                  <a:cubicBezTo>
                    <a:pt x="11772" y="3835"/>
                    <a:pt x="11110" y="3766"/>
                    <a:pt x="10448" y="3675"/>
                  </a:cubicBezTo>
                  <a:cubicBezTo>
                    <a:pt x="9169" y="3492"/>
                    <a:pt x="7868" y="3241"/>
                    <a:pt x="6613" y="2899"/>
                  </a:cubicBezTo>
                  <a:cubicBezTo>
                    <a:pt x="4650" y="2374"/>
                    <a:pt x="2436" y="1780"/>
                    <a:pt x="1067" y="183"/>
                  </a:cubicBezTo>
                  <a:cubicBezTo>
                    <a:pt x="960" y="55"/>
                    <a:pt x="805" y="0"/>
                    <a:pt x="65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sp>
        <p:nvSpPr>
          <p:cNvPr id="996" name="Google Shape;996;p33"/>
          <p:cNvSpPr txBox="1"/>
          <p:nvPr/>
        </p:nvSpPr>
        <p:spPr>
          <a:xfrm>
            <a:off x="8128435" y="4840167"/>
            <a:ext cx="2420800" cy="1168800"/>
          </a:xfrm>
          <a:prstGeom prst="rect">
            <a:avLst/>
          </a:prstGeom>
          <a:noFill/>
          <a:ln>
            <a:noFill/>
          </a:ln>
        </p:spPr>
        <p:txBody>
          <a:bodyPr spcFirstLastPara="1" wrap="square" lIns="121900" tIns="121900" rIns="121900" bIns="121900" anchor="t" anchorCtr="0">
            <a:noAutofit/>
          </a:bodyPr>
          <a:lstStyle/>
          <a:p>
            <a:pPr algn="ctr"/>
            <a:r>
              <a:rPr lang="en" sz="2133" dirty="0">
                <a:solidFill>
                  <a:schemeClr val="dk2"/>
                </a:solidFill>
                <a:latin typeface="Times New Roman" panose="02020603050405020304" pitchFamily="18" charset="0"/>
                <a:ea typeface="Muli"/>
                <a:cs typeface="Times New Roman" panose="02020603050405020304" pitchFamily="18" charset="0"/>
                <a:sym typeface="Muli"/>
              </a:rPr>
              <a:t>Not using alcohol or other drugs</a:t>
            </a:r>
            <a:endParaRPr sz="2667" dirty="0">
              <a:solidFill>
                <a:schemeClr val="dk2"/>
              </a:solidFill>
              <a:latin typeface="Times New Roman" panose="02020603050405020304" pitchFamily="18" charset="0"/>
              <a:ea typeface="Muli"/>
              <a:cs typeface="Times New Roman" panose="02020603050405020304" pitchFamily="18" charset="0"/>
              <a:sym typeface="Muli"/>
            </a:endParaRPr>
          </a:p>
        </p:txBody>
      </p:sp>
      <p:sp>
        <p:nvSpPr>
          <p:cNvPr id="997" name="Google Shape;997;p33"/>
          <p:cNvSpPr txBox="1"/>
          <p:nvPr/>
        </p:nvSpPr>
        <p:spPr>
          <a:xfrm>
            <a:off x="7516241" y="2334562"/>
            <a:ext cx="4538400" cy="1942000"/>
          </a:xfrm>
          <a:prstGeom prst="rect">
            <a:avLst/>
          </a:prstGeom>
          <a:noFill/>
          <a:ln>
            <a:noFill/>
          </a:ln>
        </p:spPr>
        <p:txBody>
          <a:bodyPr spcFirstLastPara="1" wrap="square" lIns="121900" tIns="121900" rIns="121900" bIns="121900" anchor="t" anchorCtr="0">
            <a:noAutofit/>
          </a:bodyPr>
          <a:lstStyle/>
          <a:p>
            <a:pPr algn="ctr"/>
            <a:r>
              <a:rPr lang="en" sz="2133" dirty="0">
                <a:solidFill>
                  <a:schemeClr val="dk2"/>
                </a:solidFill>
                <a:latin typeface="Times New Roman" panose="02020603050405020304" pitchFamily="18" charset="0"/>
                <a:ea typeface="Muli"/>
                <a:cs typeface="Times New Roman" panose="02020603050405020304" pitchFamily="18" charset="0"/>
                <a:sym typeface="Muli"/>
              </a:rPr>
              <a:t>Talking with friends, partners and family members about risk behaviors and encouraging them to protect themselves</a:t>
            </a:r>
            <a:endParaRPr sz="2667" dirty="0">
              <a:solidFill>
                <a:schemeClr val="dk2"/>
              </a:solidFill>
              <a:latin typeface="Times New Roman" panose="02020603050405020304" pitchFamily="18" charset="0"/>
              <a:ea typeface="Muli"/>
              <a:cs typeface="Times New Roman" panose="02020603050405020304" pitchFamily="18" charset="0"/>
              <a:sym typeface="Muli"/>
            </a:endParaRPr>
          </a:p>
        </p:txBody>
      </p:sp>
      <p:sp>
        <p:nvSpPr>
          <p:cNvPr id="998" name="Google Shape;998;p33"/>
          <p:cNvSpPr txBox="1"/>
          <p:nvPr/>
        </p:nvSpPr>
        <p:spPr>
          <a:xfrm>
            <a:off x="1598867" y="2498433"/>
            <a:ext cx="3103600" cy="2010000"/>
          </a:xfrm>
          <a:prstGeom prst="rect">
            <a:avLst/>
          </a:prstGeom>
          <a:noFill/>
          <a:ln>
            <a:noFill/>
          </a:ln>
        </p:spPr>
        <p:txBody>
          <a:bodyPr spcFirstLastPara="1" wrap="square" lIns="121900" tIns="121900" rIns="121900" bIns="121900" anchor="t" anchorCtr="0">
            <a:noAutofit/>
          </a:bodyPr>
          <a:lstStyle/>
          <a:p>
            <a:pPr algn="ctr"/>
            <a:r>
              <a:rPr lang="en" sz="2133" dirty="0">
                <a:solidFill>
                  <a:schemeClr val="dk2"/>
                </a:solidFill>
                <a:latin typeface="Times New Roman" panose="02020603050405020304" pitchFamily="18" charset="0"/>
                <a:ea typeface="Muli"/>
                <a:cs typeface="Times New Roman" panose="02020603050405020304" pitchFamily="18" charset="0"/>
                <a:sym typeface="Muli"/>
              </a:rPr>
              <a:t>Protecting yourself by by using a condom during sex</a:t>
            </a:r>
            <a:endParaRPr sz="2667" dirty="0">
              <a:solidFill>
                <a:schemeClr val="dk2"/>
              </a:solidFill>
              <a:latin typeface="Times New Roman" panose="02020603050405020304" pitchFamily="18" charset="0"/>
              <a:ea typeface="Muli"/>
              <a:cs typeface="Times New Roman" panose="02020603050405020304" pitchFamily="18" charset="0"/>
              <a:sym typeface="Muli"/>
            </a:endParaRPr>
          </a:p>
        </p:txBody>
      </p:sp>
      <p:sp>
        <p:nvSpPr>
          <p:cNvPr id="999" name="Google Shape;999;p33"/>
          <p:cNvSpPr txBox="1"/>
          <p:nvPr/>
        </p:nvSpPr>
        <p:spPr>
          <a:xfrm>
            <a:off x="1497267" y="4769800"/>
            <a:ext cx="2922400" cy="1718000"/>
          </a:xfrm>
          <a:prstGeom prst="rect">
            <a:avLst/>
          </a:prstGeom>
          <a:noFill/>
          <a:ln>
            <a:noFill/>
          </a:ln>
        </p:spPr>
        <p:txBody>
          <a:bodyPr spcFirstLastPara="1" wrap="square" lIns="121900" tIns="121900" rIns="121900" bIns="121900" anchor="t" anchorCtr="0">
            <a:noAutofit/>
          </a:bodyPr>
          <a:lstStyle/>
          <a:p>
            <a:pPr algn="ctr">
              <a:buClr>
                <a:schemeClr val="dk2"/>
              </a:buClr>
              <a:buSzPts val="1100"/>
            </a:pPr>
            <a:r>
              <a:rPr lang="en" sz="2133" dirty="0">
                <a:solidFill>
                  <a:schemeClr val="dk2"/>
                </a:solidFill>
                <a:latin typeface="Times New Roman" panose="02020603050405020304" pitchFamily="18" charset="0"/>
                <a:ea typeface="Muli"/>
                <a:cs typeface="Times New Roman" panose="02020603050405020304" pitchFamily="18" charset="0"/>
                <a:sym typeface="Muli"/>
              </a:rPr>
              <a:t>Choosing not to have sex when you don’t have a condom available</a:t>
            </a:r>
            <a:endParaRPr sz="2133" dirty="0">
              <a:solidFill>
                <a:schemeClr val="dk2"/>
              </a:solidFill>
              <a:latin typeface="Times New Roman" panose="02020603050405020304" pitchFamily="18" charset="0"/>
              <a:ea typeface="Muli"/>
              <a:cs typeface="Times New Roman" panose="02020603050405020304" pitchFamily="18" charset="0"/>
              <a:sym typeface="Muli"/>
            </a:endParaRPr>
          </a:p>
          <a:p>
            <a:pPr algn="r"/>
            <a:endParaRPr sz="2133" dirty="0">
              <a:solidFill>
                <a:schemeClr val="dk2"/>
              </a:solidFill>
              <a:latin typeface="Muli"/>
              <a:ea typeface="Muli"/>
              <a:cs typeface="Muli"/>
              <a:sym typeface="Muli"/>
            </a:endParaRPr>
          </a:p>
        </p:txBody>
      </p:sp>
      <p:grpSp>
        <p:nvGrpSpPr>
          <p:cNvPr id="1000" name="Google Shape;1000;p33"/>
          <p:cNvGrpSpPr/>
          <p:nvPr/>
        </p:nvGrpSpPr>
        <p:grpSpPr>
          <a:xfrm>
            <a:off x="5763086" y="3240796"/>
            <a:ext cx="950967" cy="1330433"/>
            <a:chOff x="4720775" y="1878300"/>
            <a:chExt cx="713225" cy="997825"/>
          </a:xfrm>
        </p:grpSpPr>
        <p:sp>
          <p:nvSpPr>
            <p:cNvPr id="1001" name="Google Shape;1001;p33"/>
            <p:cNvSpPr/>
            <p:nvPr/>
          </p:nvSpPr>
          <p:spPr>
            <a:xfrm>
              <a:off x="4843900" y="2242050"/>
              <a:ext cx="177475" cy="296000"/>
            </a:xfrm>
            <a:custGeom>
              <a:avLst/>
              <a:gdLst/>
              <a:ahLst/>
              <a:cxnLst/>
              <a:rect l="l" t="t" r="r" b="b"/>
              <a:pathLst>
                <a:path w="7099" h="11840" extrusionOk="0">
                  <a:moveTo>
                    <a:pt x="2175" y="0"/>
                  </a:moveTo>
                  <a:cubicBezTo>
                    <a:pt x="2165" y="0"/>
                    <a:pt x="2154" y="5"/>
                    <a:pt x="2148" y="17"/>
                  </a:cubicBezTo>
                  <a:cubicBezTo>
                    <a:pt x="1" y="4061"/>
                    <a:pt x="2321" y="10817"/>
                    <a:pt x="7070" y="11836"/>
                  </a:cubicBezTo>
                  <a:cubicBezTo>
                    <a:pt x="7073" y="11839"/>
                    <a:pt x="7076" y="11840"/>
                    <a:pt x="7079" y="11840"/>
                  </a:cubicBezTo>
                  <a:cubicBezTo>
                    <a:pt x="7090" y="11840"/>
                    <a:pt x="7098" y="11817"/>
                    <a:pt x="7085" y="11804"/>
                  </a:cubicBezTo>
                  <a:cubicBezTo>
                    <a:pt x="5001" y="10926"/>
                    <a:pt x="3418" y="9688"/>
                    <a:pt x="2383" y="7635"/>
                  </a:cubicBezTo>
                  <a:cubicBezTo>
                    <a:pt x="1270" y="5378"/>
                    <a:pt x="1004" y="2306"/>
                    <a:pt x="2195" y="33"/>
                  </a:cubicBezTo>
                  <a:cubicBezTo>
                    <a:pt x="2205" y="13"/>
                    <a:pt x="2191" y="0"/>
                    <a:pt x="217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02" name="Google Shape;1002;p33"/>
            <p:cNvSpPr/>
            <p:nvPr/>
          </p:nvSpPr>
          <p:spPr>
            <a:xfrm>
              <a:off x="4899150" y="2459775"/>
              <a:ext cx="98400" cy="90325"/>
            </a:xfrm>
            <a:custGeom>
              <a:avLst/>
              <a:gdLst/>
              <a:ahLst/>
              <a:cxnLst/>
              <a:rect l="l" t="t" r="r" b="b"/>
              <a:pathLst>
                <a:path w="3936" h="3613" extrusionOk="0">
                  <a:moveTo>
                    <a:pt x="12" y="0"/>
                  </a:moveTo>
                  <a:cubicBezTo>
                    <a:pt x="8" y="0"/>
                    <a:pt x="1" y="7"/>
                    <a:pt x="1" y="7"/>
                  </a:cubicBezTo>
                  <a:cubicBezTo>
                    <a:pt x="753" y="1716"/>
                    <a:pt x="2195" y="2970"/>
                    <a:pt x="3935" y="3612"/>
                  </a:cubicBezTo>
                  <a:cubicBezTo>
                    <a:pt x="2211" y="2923"/>
                    <a:pt x="879" y="1638"/>
                    <a:pt x="16" y="7"/>
                  </a:cubicBezTo>
                  <a:cubicBezTo>
                    <a:pt x="16" y="2"/>
                    <a:pt x="15" y="0"/>
                    <a:pt x="1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03" name="Google Shape;1003;p33"/>
            <p:cNvSpPr/>
            <p:nvPr/>
          </p:nvSpPr>
          <p:spPr>
            <a:xfrm>
              <a:off x="5086075" y="2127500"/>
              <a:ext cx="29025" cy="1025"/>
            </a:xfrm>
            <a:custGeom>
              <a:avLst/>
              <a:gdLst/>
              <a:ahLst/>
              <a:cxnLst/>
              <a:rect l="l" t="t" r="r" b="b"/>
              <a:pathLst>
                <a:path w="1161" h="41" extrusionOk="0">
                  <a:moveTo>
                    <a:pt x="819" y="0"/>
                  </a:moveTo>
                  <a:cubicBezTo>
                    <a:pt x="547" y="0"/>
                    <a:pt x="278" y="11"/>
                    <a:pt x="0" y="22"/>
                  </a:cubicBezTo>
                  <a:cubicBezTo>
                    <a:pt x="227" y="31"/>
                    <a:pt x="448" y="40"/>
                    <a:pt x="670" y="40"/>
                  </a:cubicBezTo>
                  <a:cubicBezTo>
                    <a:pt x="832" y="40"/>
                    <a:pt x="995" y="36"/>
                    <a:pt x="1160" y="22"/>
                  </a:cubicBezTo>
                  <a:cubicBezTo>
                    <a:pt x="1160" y="22"/>
                    <a:pt x="1160" y="7"/>
                    <a:pt x="1160" y="7"/>
                  </a:cubicBezTo>
                  <a:cubicBezTo>
                    <a:pt x="1046" y="2"/>
                    <a:pt x="932" y="0"/>
                    <a:pt x="81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04" name="Google Shape;1004;p33"/>
            <p:cNvSpPr/>
            <p:nvPr/>
          </p:nvSpPr>
          <p:spPr>
            <a:xfrm>
              <a:off x="5150775" y="2135325"/>
              <a:ext cx="164950" cy="228925"/>
            </a:xfrm>
            <a:custGeom>
              <a:avLst/>
              <a:gdLst/>
              <a:ahLst/>
              <a:cxnLst/>
              <a:rect l="l" t="t" r="r" b="b"/>
              <a:pathLst>
                <a:path w="6598" h="9157" extrusionOk="0">
                  <a:moveTo>
                    <a:pt x="4" y="0"/>
                  </a:moveTo>
                  <a:cubicBezTo>
                    <a:pt x="0" y="0"/>
                    <a:pt x="4" y="7"/>
                    <a:pt x="14" y="7"/>
                  </a:cubicBezTo>
                  <a:cubicBezTo>
                    <a:pt x="9" y="2"/>
                    <a:pt x="6" y="0"/>
                    <a:pt x="4" y="0"/>
                  </a:cubicBezTo>
                  <a:close/>
                  <a:moveTo>
                    <a:pt x="14" y="7"/>
                  </a:moveTo>
                  <a:lnTo>
                    <a:pt x="14" y="7"/>
                  </a:lnTo>
                  <a:cubicBezTo>
                    <a:pt x="2068" y="274"/>
                    <a:pt x="3917" y="2076"/>
                    <a:pt x="4952" y="3785"/>
                  </a:cubicBezTo>
                  <a:cubicBezTo>
                    <a:pt x="5908" y="5383"/>
                    <a:pt x="6300" y="7296"/>
                    <a:pt x="6300" y="9145"/>
                  </a:cubicBezTo>
                  <a:cubicBezTo>
                    <a:pt x="6300" y="9153"/>
                    <a:pt x="6304" y="9157"/>
                    <a:pt x="6308" y="9157"/>
                  </a:cubicBezTo>
                  <a:cubicBezTo>
                    <a:pt x="6312" y="9157"/>
                    <a:pt x="6315" y="9153"/>
                    <a:pt x="6315" y="9145"/>
                  </a:cubicBezTo>
                  <a:cubicBezTo>
                    <a:pt x="6598" y="7029"/>
                    <a:pt x="5908" y="5007"/>
                    <a:pt x="4701" y="3267"/>
                  </a:cubicBezTo>
                  <a:cubicBezTo>
                    <a:pt x="3651" y="1763"/>
                    <a:pt x="1927" y="164"/>
                    <a:pt x="14" y="7"/>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05" name="Google Shape;1005;p33"/>
            <p:cNvSpPr/>
            <p:nvPr/>
          </p:nvSpPr>
          <p:spPr>
            <a:xfrm>
              <a:off x="5303550" y="2380425"/>
              <a:ext cx="3550" cy="16075"/>
            </a:xfrm>
            <a:custGeom>
              <a:avLst/>
              <a:gdLst/>
              <a:ahLst/>
              <a:cxnLst/>
              <a:rect l="l" t="t" r="r" b="b"/>
              <a:pathLst>
                <a:path w="142" h="643" extrusionOk="0">
                  <a:moveTo>
                    <a:pt x="142" y="0"/>
                  </a:moveTo>
                  <a:lnTo>
                    <a:pt x="142" y="0"/>
                  </a:lnTo>
                  <a:cubicBezTo>
                    <a:pt x="95" y="220"/>
                    <a:pt x="48" y="423"/>
                    <a:pt x="1" y="642"/>
                  </a:cubicBezTo>
                  <a:cubicBezTo>
                    <a:pt x="48" y="439"/>
                    <a:pt x="95" y="220"/>
                    <a:pt x="14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06" name="Google Shape;1006;p33"/>
            <p:cNvSpPr/>
            <p:nvPr/>
          </p:nvSpPr>
          <p:spPr>
            <a:xfrm>
              <a:off x="5175850" y="2455075"/>
              <a:ext cx="103050" cy="84225"/>
            </a:xfrm>
            <a:custGeom>
              <a:avLst/>
              <a:gdLst/>
              <a:ahLst/>
              <a:cxnLst/>
              <a:rect l="l" t="t" r="r" b="b"/>
              <a:pathLst>
                <a:path w="4122" h="3369" extrusionOk="0">
                  <a:moveTo>
                    <a:pt x="4110" y="0"/>
                  </a:moveTo>
                  <a:cubicBezTo>
                    <a:pt x="4107" y="0"/>
                    <a:pt x="4106" y="2"/>
                    <a:pt x="4106" y="7"/>
                  </a:cubicBezTo>
                  <a:cubicBezTo>
                    <a:pt x="3573" y="822"/>
                    <a:pt x="3071" y="1747"/>
                    <a:pt x="2225" y="2264"/>
                  </a:cubicBezTo>
                  <a:cubicBezTo>
                    <a:pt x="1535" y="2703"/>
                    <a:pt x="751" y="3017"/>
                    <a:pt x="15" y="3346"/>
                  </a:cubicBezTo>
                  <a:cubicBezTo>
                    <a:pt x="3" y="3357"/>
                    <a:pt x="0" y="3368"/>
                    <a:pt x="5" y="3368"/>
                  </a:cubicBezTo>
                  <a:cubicBezTo>
                    <a:pt x="7" y="3368"/>
                    <a:pt x="10" y="3366"/>
                    <a:pt x="15" y="3362"/>
                  </a:cubicBezTo>
                  <a:cubicBezTo>
                    <a:pt x="892" y="3079"/>
                    <a:pt x="1848" y="2703"/>
                    <a:pt x="2601" y="2139"/>
                  </a:cubicBezTo>
                  <a:cubicBezTo>
                    <a:pt x="3275" y="1622"/>
                    <a:pt x="3667" y="713"/>
                    <a:pt x="4121" y="7"/>
                  </a:cubicBezTo>
                  <a:cubicBezTo>
                    <a:pt x="4121" y="7"/>
                    <a:pt x="4114" y="0"/>
                    <a:pt x="411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07" name="Google Shape;1007;p33"/>
            <p:cNvSpPr/>
            <p:nvPr/>
          </p:nvSpPr>
          <p:spPr>
            <a:xfrm>
              <a:off x="4973600" y="2592800"/>
              <a:ext cx="5925" cy="62325"/>
            </a:xfrm>
            <a:custGeom>
              <a:avLst/>
              <a:gdLst/>
              <a:ahLst/>
              <a:cxnLst/>
              <a:rect l="l" t="t" r="r" b="b"/>
              <a:pathLst>
                <a:path w="237" h="2493" extrusionOk="0">
                  <a:moveTo>
                    <a:pt x="1" y="0"/>
                  </a:moveTo>
                  <a:lnTo>
                    <a:pt x="1" y="0"/>
                  </a:lnTo>
                  <a:cubicBezTo>
                    <a:pt x="126" y="831"/>
                    <a:pt x="189" y="1661"/>
                    <a:pt x="205" y="2492"/>
                  </a:cubicBezTo>
                  <a:cubicBezTo>
                    <a:pt x="236" y="1646"/>
                    <a:pt x="173" y="831"/>
                    <a:pt x="1"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08" name="Google Shape;1008;p33"/>
            <p:cNvSpPr/>
            <p:nvPr/>
          </p:nvSpPr>
          <p:spPr>
            <a:xfrm>
              <a:off x="4985750" y="2626475"/>
              <a:ext cx="7475" cy="45975"/>
            </a:xfrm>
            <a:custGeom>
              <a:avLst/>
              <a:gdLst/>
              <a:ahLst/>
              <a:cxnLst/>
              <a:rect l="l" t="t" r="r" b="b"/>
              <a:pathLst>
                <a:path w="299" h="1839" extrusionOk="0">
                  <a:moveTo>
                    <a:pt x="1" y="1"/>
                  </a:moveTo>
                  <a:lnTo>
                    <a:pt x="1" y="1"/>
                  </a:lnTo>
                  <a:cubicBezTo>
                    <a:pt x="32" y="597"/>
                    <a:pt x="1" y="1239"/>
                    <a:pt x="189" y="1804"/>
                  </a:cubicBezTo>
                  <a:cubicBezTo>
                    <a:pt x="197" y="1827"/>
                    <a:pt x="216" y="1839"/>
                    <a:pt x="234" y="1839"/>
                  </a:cubicBezTo>
                  <a:cubicBezTo>
                    <a:pt x="252" y="1839"/>
                    <a:pt x="267" y="1827"/>
                    <a:pt x="267" y="1804"/>
                  </a:cubicBezTo>
                  <a:cubicBezTo>
                    <a:pt x="299" y="1208"/>
                    <a:pt x="111" y="581"/>
                    <a:pt x="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09" name="Google Shape;1009;p33"/>
            <p:cNvSpPr/>
            <p:nvPr/>
          </p:nvSpPr>
          <p:spPr>
            <a:xfrm>
              <a:off x="5159350" y="2568050"/>
              <a:ext cx="28275" cy="98725"/>
            </a:xfrm>
            <a:custGeom>
              <a:avLst/>
              <a:gdLst/>
              <a:ahLst/>
              <a:cxnLst/>
              <a:rect l="l" t="t" r="r" b="b"/>
              <a:pathLst>
                <a:path w="1131" h="3949" extrusionOk="0">
                  <a:moveTo>
                    <a:pt x="1029" y="1"/>
                  </a:moveTo>
                  <a:cubicBezTo>
                    <a:pt x="1008" y="1"/>
                    <a:pt x="986" y="10"/>
                    <a:pt x="972" y="34"/>
                  </a:cubicBezTo>
                  <a:cubicBezTo>
                    <a:pt x="330" y="1272"/>
                    <a:pt x="16" y="2542"/>
                    <a:pt x="1" y="3937"/>
                  </a:cubicBezTo>
                  <a:cubicBezTo>
                    <a:pt x="1" y="3945"/>
                    <a:pt x="4" y="3949"/>
                    <a:pt x="8" y="3949"/>
                  </a:cubicBezTo>
                  <a:cubicBezTo>
                    <a:pt x="12" y="3949"/>
                    <a:pt x="16" y="3945"/>
                    <a:pt x="16" y="3937"/>
                  </a:cubicBezTo>
                  <a:cubicBezTo>
                    <a:pt x="79" y="2589"/>
                    <a:pt x="471" y="1288"/>
                    <a:pt x="1098" y="97"/>
                  </a:cubicBezTo>
                  <a:cubicBezTo>
                    <a:pt x="1131" y="53"/>
                    <a:pt x="1079" y="1"/>
                    <a:pt x="1029"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10" name="Google Shape;1010;p33"/>
            <p:cNvSpPr/>
            <p:nvPr/>
          </p:nvSpPr>
          <p:spPr>
            <a:xfrm>
              <a:off x="5167975" y="2618750"/>
              <a:ext cx="7475" cy="54300"/>
            </a:xfrm>
            <a:custGeom>
              <a:avLst/>
              <a:gdLst/>
              <a:ahLst/>
              <a:cxnLst/>
              <a:rect l="l" t="t" r="r" b="b"/>
              <a:pathLst>
                <a:path w="299" h="2172" extrusionOk="0">
                  <a:moveTo>
                    <a:pt x="290" y="0"/>
                  </a:moveTo>
                  <a:cubicBezTo>
                    <a:pt x="286" y="0"/>
                    <a:pt x="283" y="4"/>
                    <a:pt x="283" y="12"/>
                  </a:cubicBezTo>
                  <a:cubicBezTo>
                    <a:pt x="141" y="702"/>
                    <a:pt x="0" y="1454"/>
                    <a:pt x="79" y="2160"/>
                  </a:cubicBezTo>
                  <a:cubicBezTo>
                    <a:pt x="79" y="2167"/>
                    <a:pt x="83" y="2171"/>
                    <a:pt x="87" y="2171"/>
                  </a:cubicBezTo>
                  <a:cubicBezTo>
                    <a:pt x="90" y="2171"/>
                    <a:pt x="94" y="2167"/>
                    <a:pt x="94" y="2160"/>
                  </a:cubicBezTo>
                  <a:cubicBezTo>
                    <a:pt x="220" y="1454"/>
                    <a:pt x="204" y="718"/>
                    <a:pt x="298" y="12"/>
                  </a:cubicBezTo>
                  <a:cubicBezTo>
                    <a:pt x="298" y="4"/>
                    <a:pt x="294" y="0"/>
                    <a:pt x="29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11" name="Google Shape;1011;p33"/>
            <p:cNvSpPr/>
            <p:nvPr/>
          </p:nvSpPr>
          <p:spPr>
            <a:xfrm>
              <a:off x="5146425" y="2618400"/>
              <a:ext cx="7075" cy="47200"/>
            </a:xfrm>
            <a:custGeom>
              <a:avLst/>
              <a:gdLst/>
              <a:ahLst/>
              <a:cxnLst/>
              <a:rect l="l" t="t" r="r" b="b"/>
              <a:pathLst>
                <a:path w="283" h="1888" extrusionOk="0">
                  <a:moveTo>
                    <a:pt x="260" y="0"/>
                  </a:moveTo>
                  <a:cubicBezTo>
                    <a:pt x="251" y="0"/>
                    <a:pt x="242" y="4"/>
                    <a:pt x="235" y="11"/>
                  </a:cubicBezTo>
                  <a:cubicBezTo>
                    <a:pt x="141" y="622"/>
                    <a:pt x="0" y="1249"/>
                    <a:pt x="0" y="1876"/>
                  </a:cubicBezTo>
                  <a:cubicBezTo>
                    <a:pt x="0" y="1884"/>
                    <a:pt x="8" y="1888"/>
                    <a:pt x="18" y="1888"/>
                  </a:cubicBezTo>
                  <a:cubicBezTo>
                    <a:pt x="28" y="1888"/>
                    <a:pt x="39" y="1884"/>
                    <a:pt x="47" y="1876"/>
                  </a:cubicBezTo>
                  <a:cubicBezTo>
                    <a:pt x="188" y="1280"/>
                    <a:pt x="220" y="637"/>
                    <a:pt x="282" y="26"/>
                  </a:cubicBezTo>
                  <a:cubicBezTo>
                    <a:pt x="282" y="8"/>
                    <a:pt x="272" y="0"/>
                    <a:pt x="26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12" name="Google Shape;1012;p33"/>
            <p:cNvSpPr/>
            <p:nvPr/>
          </p:nvSpPr>
          <p:spPr>
            <a:xfrm>
              <a:off x="4923850" y="2168800"/>
              <a:ext cx="42350" cy="38200"/>
            </a:xfrm>
            <a:custGeom>
              <a:avLst/>
              <a:gdLst/>
              <a:ahLst/>
              <a:cxnLst/>
              <a:rect l="l" t="t" r="r" b="b"/>
              <a:pathLst>
                <a:path w="1694" h="1528" extrusionOk="0">
                  <a:moveTo>
                    <a:pt x="1693" y="0"/>
                  </a:moveTo>
                  <a:cubicBezTo>
                    <a:pt x="1050" y="439"/>
                    <a:pt x="486" y="925"/>
                    <a:pt x="0" y="1521"/>
                  </a:cubicBezTo>
                  <a:cubicBezTo>
                    <a:pt x="0" y="1521"/>
                    <a:pt x="0" y="1528"/>
                    <a:pt x="5" y="1528"/>
                  </a:cubicBezTo>
                  <a:cubicBezTo>
                    <a:pt x="7" y="1528"/>
                    <a:pt x="11" y="1526"/>
                    <a:pt x="16" y="1521"/>
                  </a:cubicBezTo>
                  <a:cubicBezTo>
                    <a:pt x="518" y="972"/>
                    <a:pt x="1082" y="455"/>
                    <a:pt x="1693" y="16"/>
                  </a:cubicBezTo>
                  <a:cubicBezTo>
                    <a:pt x="1693" y="16"/>
                    <a:pt x="1693" y="0"/>
                    <a:pt x="169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13" name="Google Shape;1013;p33"/>
            <p:cNvSpPr/>
            <p:nvPr/>
          </p:nvSpPr>
          <p:spPr>
            <a:xfrm>
              <a:off x="5024150" y="2138625"/>
              <a:ext cx="15325" cy="3950"/>
            </a:xfrm>
            <a:custGeom>
              <a:avLst/>
              <a:gdLst/>
              <a:ahLst/>
              <a:cxnLst/>
              <a:rect l="l" t="t" r="r" b="b"/>
              <a:pathLst>
                <a:path w="613" h="158" extrusionOk="0">
                  <a:moveTo>
                    <a:pt x="581" y="0"/>
                  </a:moveTo>
                  <a:cubicBezTo>
                    <a:pt x="393" y="32"/>
                    <a:pt x="205" y="79"/>
                    <a:pt x="32" y="110"/>
                  </a:cubicBezTo>
                  <a:cubicBezTo>
                    <a:pt x="1" y="126"/>
                    <a:pt x="17" y="157"/>
                    <a:pt x="32" y="157"/>
                  </a:cubicBezTo>
                  <a:cubicBezTo>
                    <a:pt x="220" y="110"/>
                    <a:pt x="408" y="79"/>
                    <a:pt x="581" y="47"/>
                  </a:cubicBezTo>
                  <a:cubicBezTo>
                    <a:pt x="612" y="32"/>
                    <a:pt x="597" y="0"/>
                    <a:pt x="581"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14" name="Google Shape;1014;p33"/>
            <p:cNvSpPr/>
            <p:nvPr/>
          </p:nvSpPr>
          <p:spPr>
            <a:xfrm>
              <a:off x="5243200" y="2206425"/>
              <a:ext cx="63900" cy="242975"/>
            </a:xfrm>
            <a:custGeom>
              <a:avLst/>
              <a:gdLst/>
              <a:ahLst/>
              <a:cxnLst/>
              <a:rect l="l" t="t" r="r" b="b"/>
              <a:pathLst>
                <a:path w="2556" h="9719" extrusionOk="0">
                  <a:moveTo>
                    <a:pt x="17" y="0"/>
                  </a:moveTo>
                  <a:cubicBezTo>
                    <a:pt x="17" y="0"/>
                    <a:pt x="1" y="0"/>
                    <a:pt x="17" y="16"/>
                  </a:cubicBezTo>
                  <a:cubicBezTo>
                    <a:pt x="1960" y="3025"/>
                    <a:pt x="2336" y="6333"/>
                    <a:pt x="1051" y="9703"/>
                  </a:cubicBezTo>
                  <a:cubicBezTo>
                    <a:pt x="1051" y="9718"/>
                    <a:pt x="1067" y="9718"/>
                    <a:pt x="1082" y="9718"/>
                  </a:cubicBezTo>
                  <a:cubicBezTo>
                    <a:pt x="2556" y="6709"/>
                    <a:pt x="2117" y="2633"/>
                    <a:pt x="1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15" name="Google Shape;1015;p33"/>
            <p:cNvSpPr/>
            <p:nvPr/>
          </p:nvSpPr>
          <p:spPr>
            <a:xfrm>
              <a:off x="5048075" y="2541450"/>
              <a:ext cx="92875" cy="6700"/>
            </a:xfrm>
            <a:custGeom>
              <a:avLst/>
              <a:gdLst/>
              <a:ahLst/>
              <a:cxnLst/>
              <a:rect l="l" t="t" r="r" b="b"/>
              <a:pathLst>
                <a:path w="3715" h="268" extrusionOk="0">
                  <a:moveTo>
                    <a:pt x="3683" y="1"/>
                  </a:moveTo>
                  <a:cubicBezTo>
                    <a:pt x="2938" y="95"/>
                    <a:pt x="2215" y="144"/>
                    <a:pt x="1483" y="144"/>
                  </a:cubicBezTo>
                  <a:cubicBezTo>
                    <a:pt x="1001" y="144"/>
                    <a:pt x="514" y="123"/>
                    <a:pt x="16" y="79"/>
                  </a:cubicBezTo>
                  <a:cubicBezTo>
                    <a:pt x="0" y="79"/>
                    <a:pt x="0" y="95"/>
                    <a:pt x="16" y="95"/>
                  </a:cubicBezTo>
                  <a:cubicBezTo>
                    <a:pt x="692" y="166"/>
                    <a:pt x="1408" y="267"/>
                    <a:pt x="2116" y="267"/>
                  </a:cubicBezTo>
                  <a:cubicBezTo>
                    <a:pt x="2656" y="267"/>
                    <a:pt x="3191" y="208"/>
                    <a:pt x="3699" y="32"/>
                  </a:cubicBezTo>
                  <a:cubicBezTo>
                    <a:pt x="3715" y="32"/>
                    <a:pt x="3715" y="1"/>
                    <a:pt x="368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16" name="Google Shape;1016;p33"/>
            <p:cNvSpPr/>
            <p:nvPr/>
          </p:nvSpPr>
          <p:spPr>
            <a:xfrm>
              <a:off x="5021800" y="2552025"/>
              <a:ext cx="83900" cy="10450"/>
            </a:xfrm>
            <a:custGeom>
              <a:avLst/>
              <a:gdLst/>
              <a:ahLst/>
              <a:cxnLst/>
              <a:rect l="l" t="t" r="r" b="b"/>
              <a:pathLst>
                <a:path w="3356" h="418" extrusionOk="0">
                  <a:moveTo>
                    <a:pt x="32" y="1"/>
                  </a:moveTo>
                  <a:cubicBezTo>
                    <a:pt x="17" y="1"/>
                    <a:pt x="1" y="32"/>
                    <a:pt x="32" y="32"/>
                  </a:cubicBezTo>
                  <a:cubicBezTo>
                    <a:pt x="833" y="256"/>
                    <a:pt x="1670" y="418"/>
                    <a:pt x="2502" y="418"/>
                  </a:cubicBezTo>
                  <a:cubicBezTo>
                    <a:pt x="2777" y="418"/>
                    <a:pt x="3051" y="400"/>
                    <a:pt x="3324" y="361"/>
                  </a:cubicBezTo>
                  <a:cubicBezTo>
                    <a:pt x="3355" y="361"/>
                    <a:pt x="3355" y="314"/>
                    <a:pt x="3324" y="314"/>
                  </a:cubicBezTo>
                  <a:cubicBezTo>
                    <a:pt x="2211" y="252"/>
                    <a:pt x="1129" y="236"/>
                    <a:pt x="3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17" name="Google Shape;1017;p33"/>
            <p:cNvSpPr/>
            <p:nvPr/>
          </p:nvSpPr>
          <p:spPr>
            <a:xfrm>
              <a:off x="4916000" y="2195750"/>
              <a:ext cx="29750" cy="36325"/>
            </a:xfrm>
            <a:custGeom>
              <a:avLst/>
              <a:gdLst/>
              <a:ahLst/>
              <a:cxnLst/>
              <a:rect l="l" t="t" r="r" b="b"/>
              <a:pathLst>
                <a:path w="1190" h="1453" extrusionOk="0">
                  <a:moveTo>
                    <a:pt x="1152" y="1"/>
                  </a:moveTo>
                  <a:cubicBezTo>
                    <a:pt x="1150" y="1"/>
                    <a:pt x="1147" y="2"/>
                    <a:pt x="1145" y="4"/>
                  </a:cubicBezTo>
                  <a:cubicBezTo>
                    <a:pt x="628" y="380"/>
                    <a:pt x="252" y="850"/>
                    <a:pt x="1" y="1430"/>
                  </a:cubicBezTo>
                  <a:cubicBezTo>
                    <a:pt x="1" y="1441"/>
                    <a:pt x="9" y="1452"/>
                    <a:pt x="13" y="1452"/>
                  </a:cubicBezTo>
                  <a:cubicBezTo>
                    <a:pt x="15" y="1452"/>
                    <a:pt x="16" y="1451"/>
                    <a:pt x="16" y="1446"/>
                  </a:cubicBezTo>
                  <a:cubicBezTo>
                    <a:pt x="330" y="913"/>
                    <a:pt x="722" y="443"/>
                    <a:pt x="1176" y="51"/>
                  </a:cubicBezTo>
                  <a:cubicBezTo>
                    <a:pt x="1190" y="37"/>
                    <a:pt x="1169" y="1"/>
                    <a:pt x="115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18" name="Google Shape;1018;p33"/>
            <p:cNvSpPr/>
            <p:nvPr/>
          </p:nvSpPr>
          <p:spPr>
            <a:xfrm>
              <a:off x="4885450" y="2272975"/>
              <a:ext cx="14900" cy="120375"/>
            </a:xfrm>
            <a:custGeom>
              <a:avLst/>
              <a:gdLst/>
              <a:ahLst/>
              <a:cxnLst/>
              <a:rect l="l" t="t" r="r" b="b"/>
              <a:pathLst>
                <a:path w="596" h="4815" extrusionOk="0">
                  <a:moveTo>
                    <a:pt x="519" y="0"/>
                  </a:moveTo>
                  <a:cubicBezTo>
                    <a:pt x="510" y="0"/>
                    <a:pt x="502" y="5"/>
                    <a:pt x="502" y="18"/>
                  </a:cubicBezTo>
                  <a:cubicBezTo>
                    <a:pt x="298" y="1680"/>
                    <a:pt x="0" y="3185"/>
                    <a:pt x="564" y="4815"/>
                  </a:cubicBezTo>
                  <a:cubicBezTo>
                    <a:pt x="580" y="4815"/>
                    <a:pt x="596" y="4815"/>
                    <a:pt x="596" y="4799"/>
                  </a:cubicBezTo>
                  <a:cubicBezTo>
                    <a:pt x="110" y="3294"/>
                    <a:pt x="251" y="1570"/>
                    <a:pt x="533" y="18"/>
                  </a:cubicBezTo>
                  <a:cubicBezTo>
                    <a:pt x="542" y="9"/>
                    <a:pt x="530" y="0"/>
                    <a:pt x="51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19" name="Google Shape;1019;p33"/>
            <p:cNvSpPr/>
            <p:nvPr/>
          </p:nvSpPr>
          <p:spPr>
            <a:xfrm>
              <a:off x="4863500" y="2326425"/>
              <a:ext cx="23925" cy="105675"/>
            </a:xfrm>
            <a:custGeom>
              <a:avLst/>
              <a:gdLst/>
              <a:ahLst/>
              <a:cxnLst/>
              <a:rect l="l" t="t" r="r" b="b"/>
              <a:pathLst>
                <a:path w="957" h="4227" extrusionOk="0">
                  <a:moveTo>
                    <a:pt x="196" y="0"/>
                  </a:moveTo>
                  <a:cubicBezTo>
                    <a:pt x="192" y="0"/>
                    <a:pt x="189" y="4"/>
                    <a:pt x="189" y="12"/>
                  </a:cubicBezTo>
                  <a:cubicBezTo>
                    <a:pt x="0" y="1391"/>
                    <a:pt x="173" y="2990"/>
                    <a:pt x="910" y="4213"/>
                  </a:cubicBezTo>
                  <a:cubicBezTo>
                    <a:pt x="914" y="4223"/>
                    <a:pt x="921" y="4226"/>
                    <a:pt x="927" y="4226"/>
                  </a:cubicBezTo>
                  <a:cubicBezTo>
                    <a:pt x="942" y="4226"/>
                    <a:pt x="957" y="4208"/>
                    <a:pt x="957" y="4197"/>
                  </a:cubicBezTo>
                  <a:cubicBezTo>
                    <a:pt x="439" y="2786"/>
                    <a:pt x="110" y="1533"/>
                    <a:pt x="204" y="12"/>
                  </a:cubicBezTo>
                  <a:cubicBezTo>
                    <a:pt x="204" y="4"/>
                    <a:pt x="200" y="0"/>
                    <a:pt x="19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20" name="Google Shape;1020;p33"/>
            <p:cNvSpPr/>
            <p:nvPr/>
          </p:nvSpPr>
          <p:spPr>
            <a:xfrm>
              <a:off x="5285125" y="2412625"/>
              <a:ext cx="15700" cy="38100"/>
            </a:xfrm>
            <a:custGeom>
              <a:avLst/>
              <a:gdLst/>
              <a:ahLst/>
              <a:cxnLst/>
              <a:rect l="l" t="t" r="r" b="b"/>
              <a:pathLst>
                <a:path w="628" h="1524" extrusionOk="0">
                  <a:moveTo>
                    <a:pt x="618" y="1"/>
                  </a:moveTo>
                  <a:cubicBezTo>
                    <a:pt x="612" y="1"/>
                    <a:pt x="604" y="5"/>
                    <a:pt x="597" y="12"/>
                  </a:cubicBezTo>
                  <a:cubicBezTo>
                    <a:pt x="409" y="514"/>
                    <a:pt x="189" y="1000"/>
                    <a:pt x="1" y="1502"/>
                  </a:cubicBezTo>
                  <a:cubicBezTo>
                    <a:pt x="1" y="1513"/>
                    <a:pt x="17" y="1524"/>
                    <a:pt x="31" y="1524"/>
                  </a:cubicBezTo>
                  <a:cubicBezTo>
                    <a:pt x="37" y="1524"/>
                    <a:pt x="43" y="1522"/>
                    <a:pt x="48" y="1517"/>
                  </a:cubicBezTo>
                  <a:cubicBezTo>
                    <a:pt x="330" y="1063"/>
                    <a:pt x="518" y="545"/>
                    <a:pt x="628" y="12"/>
                  </a:cubicBezTo>
                  <a:cubicBezTo>
                    <a:pt x="628" y="5"/>
                    <a:pt x="624" y="1"/>
                    <a:pt x="61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21" name="Google Shape;1021;p33"/>
            <p:cNvSpPr/>
            <p:nvPr/>
          </p:nvSpPr>
          <p:spPr>
            <a:xfrm>
              <a:off x="4978450" y="2716825"/>
              <a:ext cx="175825" cy="25875"/>
            </a:xfrm>
            <a:custGeom>
              <a:avLst/>
              <a:gdLst/>
              <a:ahLst/>
              <a:cxnLst/>
              <a:rect l="l" t="t" r="r" b="b"/>
              <a:pathLst>
                <a:path w="7033" h="1035" extrusionOk="0">
                  <a:moveTo>
                    <a:pt x="7" y="1"/>
                  </a:moveTo>
                  <a:lnTo>
                    <a:pt x="7" y="1"/>
                  </a:lnTo>
                  <a:cubicBezTo>
                    <a:pt x="4" y="1"/>
                    <a:pt x="0" y="8"/>
                    <a:pt x="11" y="8"/>
                  </a:cubicBezTo>
                  <a:cubicBezTo>
                    <a:pt x="11" y="3"/>
                    <a:pt x="9" y="1"/>
                    <a:pt x="7" y="1"/>
                  </a:cubicBezTo>
                  <a:close/>
                  <a:moveTo>
                    <a:pt x="11" y="8"/>
                  </a:moveTo>
                  <a:cubicBezTo>
                    <a:pt x="324" y="337"/>
                    <a:pt x="700" y="650"/>
                    <a:pt x="1139" y="791"/>
                  </a:cubicBezTo>
                  <a:cubicBezTo>
                    <a:pt x="873" y="744"/>
                    <a:pt x="606" y="697"/>
                    <a:pt x="356" y="619"/>
                  </a:cubicBezTo>
                  <a:cubicBezTo>
                    <a:pt x="350" y="617"/>
                    <a:pt x="346" y="617"/>
                    <a:pt x="341" y="617"/>
                  </a:cubicBezTo>
                  <a:cubicBezTo>
                    <a:pt x="306" y="617"/>
                    <a:pt x="296" y="668"/>
                    <a:pt x="324" y="682"/>
                  </a:cubicBezTo>
                  <a:cubicBezTo>
                    <a:pt x="874" y="987"/>
                    <a:pt x="1584" y="1035"/>
                    <a:pt x="2271" y="1035"/>
                  </a:cubicBezTo>
                  <a:cubicBezTo>
                    <a:pt x="2579" y="1035"/>
                    <a:pt x="2883" y="1025"/>
                    <a:pt x="3166" y="1025"/>
                  </a:cubicBezTo>
                  <a:cubicBezTo>
                    <a:pt x="3223" y="1025"/>
                    <a:pt x="3279" y="1026"/>
                    <a:pt x="3334" y="1027"/>
                  </a:cubicBezTo>
                  <a:cubicBezTo>
                    <a:pt x="3456" y="1028"/>
                    <a:pt x="3578" y="1029"/>
                    <a:pt x="3701" y="1029"/>
                  </a:cubicBezTo>
                  <a:cubicBezTo>
                    <a:pt x="4832" y="1029"/>
                    <a:pt x="5956" y="949"/>
                    <a:pt x="7017" y="525"/>
                  </a:cubicBezTo>
                  <a:cubicBezTo>
                    <a:pt x="7033" y="525"/>
                    <a:pt x="7033" y="509"/>
                    <a:pt x="7017" y="509"/>
                  </a:cubicBezTo>
                  <a:cubicBezTo>
                    <a:pt x="5857" y="697"/>
                    <a:pt x="4697" y="854"/>
                    <a:pt x="3522" y="870"/>
                  </a:cubicBezTo>
                  <a:cubicBezTo>
                    <a:pt x="3283" y="870"/>
                    <a:pt x="3043" y="872"/>
                    <a:pt x="2800" y="872"/>
                  </a:cubicBezTo>
                  <a:cubicBezTo>
                    <a:pt x="2437" y="872"/>
                    <a:pt x="2070" y="867"/>
                    <a:pt x="1703" y="838"/>
                  </a:cubicBezTo>
                  <a:cubicBezTo>
                    <a:pt x="1703" y="838"/>
                    <a:pt x="1703" y="823"/>
                    <a:pt x="1688" y="823"/>
                  </a:cubicBezTo>
                  <a:cubicBezTo>
                    <a:pt x="1092" y="619"/>
                    <a:pt x="481" y="462"/>
                    <a:pt x="11" y="8"/>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22" name="Google Shape;1022;p33"/>
            <p:cNvSpPr/>
            <p:nvPr/>
          </p:nvSpPr>
          <p:spPr>
            <a:xfrm>
              <a:off x="4992425" y="2800075"/>
              <a:ext cx="176750" cy="13525"/>
            </a:xfrm>
            <a:custGeom>
              <a:avLst/>
              <a:gdLst/>
              <a:ahLst/>
              <a:cxnLst/>
              <a:rect l="l" t="t" r="r" b="b"/>
              <a:pathLst>
                <a:path w="7070" h="541" extrusionOk="0">
                  <a:moveTo>
                    <a:pt x="7022" y="1"/>
                  </a:moveTo>
                  <a:cubicBezTo>
                    <a:pt x="5862" y="126"/>
                    <a:pt x="4750" y="361"/>
                    <a:pt x="3590" y="361"/>
                  </a:cubicBezTo>
                  <a:cubicBezTo>
                    <a:pt x="2521" y="347"/>
                    <a:pt x="1465" y="151"/>
                    <a:pt x="410" y="151"/>
                  </a:cubicBezTo>
                  <a:cubicBezTo>
                    <a:pt x="305" y="151"/>
                    <a:pt x="199" y="153"/>
                    <a:pt x="94" y="157"/>
                  </a:cubicBezTo>
                  <a:cubicBezTo>
                    <a:pt x="16" y="173"/>
                    <a:pt x="0" y="267"/>
                    <a:pt x="79" y="283"/>
                  </a:cubicBezTo>
                  <a:cubicBezTo>
                    <a:pt x="985" y="500"/>
                    <a:pt x="1965" y="541"/>
                    <a:pt x="2919" y="541"/>
                  </a:cubicBezTo>
                  <a:cubicBezTo>
                    <a:pt x="3203" y="541"/>
                    <a:pt x="3485" y="537"/>
                    <a:pt x="3762" y="534"/>
                  </a:cubicBezTo>
                  <a:cubicBezTo>
                    <a:pt x="4828" y="518"/>
                    <a:pt x="6051" y="487"/>
                    <a:pt x="7038" y="63"/>
                  </a:cubicBezTo>
                  <a:cubicBezTo>
                    <a:pt x="7069" y="48"/>
                    <a:pt x="7054" y="1"/>
                    <a:pt x="702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23" name="Google Shape;1023;p33"/>
            <p:cNvSpPr/>
            <p:nvPr/>
          </p:nvSpPr>
          <p:spPr>
            <a:xfrm>
              <a:off x="4986625" y="2764425"/>
              <a:ext cx="182425" cy="16175"/>
            </a:xfrm>
            <a:custGeom>
              <a:avLst/>
              <a:gdLst/>
              <a:ahLst/>
              <a:cxnLst/>
              <a:rect l="l" t="t" r="r" b="b"/>
              <a:pathLst>
                <a:path w="7297" h="647" extrusionOk="0">
                  <a:moveTo>
                    <a:pt x="7129" y="0"/>
                  </a:moveTo>
                  <a:cubicBezTo>
                    <a:pt x="5969" y="0"/>
                    <a:pt x="4809" y="251"/>
                    <a:pt x="3634" y="282"/>
                  </a:cubicBezTo>
                  <a:cubicBezTo>
                    <a:pt x="3414" y="290"/>
                    <a:pt x="3195" y="293"/>
                    <a:pt x="2975" y="293"/>
                  </a:cubicBezTo>
                  <a:cubicBezTo>
                    <a:pt x="2317" y="293"/>
                    <a:pt x="1659" y="267"/>
                    <a:pt x="1000" y="267"/>
                  </a:cubicBezTo>
                  <a:cubicBezTo>
                    <a:pt x="671" y="220"/>
                    <a:pt x="342" y="173"/>
                    <a:pt x="29" y="94"/>
                  </a:cubicBezTo>
                  <a:cubicBezTo>
                    <a:pt x="25" y="91"/>
                    <a:pt x="22" y="90"/>
                    <a:pt x="19" y="90"/>
                  </a:cubicBezTo>
                  <a:cubicBezTo>
                    <a:pt x="8" y="90"/>
                    <a:pt x="0" y="110"/>
                    <a:pt x="13" y="110"/>
                  </a:cubicBezTo>
                  <a:cubicBezTo>
                    <a:pt x="107" y="173"/>
                    <a:pt x="217" y="235"/>
                    <a:pt x="326" y="282"/>
                  </a:cubicBezTo>
                  <a:lnTo>
                    <a:pt x="138" y="282"/>
                  </a:lnTo>
                  <a:cubicBezTo>
                    <a:pt x="107" y="282"/>
                    <a:pt x="91" y="314"/>
                    <a:pt x="123" y="330"/>
                  </a:cubicBezTo>
                  <a:cubicBezTo>
                    <a:pt x="1120" y="589"/>
                    <a:pt x="2153" y="646"/>
                    <a:pt x="3181" y="646"/>
                  </a:cubicBezTo>
                  <a:cubicBezTo>
                    <a:pt x="3332" y="646"/>
                    <a:pt x="3483" y="645"/>
                    <a:pt x="3634" y="643"/>
                  </a:cubicBezTo>
                  <a:cubicBezTo>
                    <a:pt x="4778" y="627"/>
                    <a:pt x="6079" y="627"/>
                    <a:pt x="7176" y="251"/>
                  </a:cubicBezTo>
                  <a:cubicBezTo>
                    <a:pt x="7239" y="235"/>
                    <a:pt x="7254" y="173"/>
                    <a:pt x="7254" y="126"/>
                  </a:cubicBezTo>
                  <a:cubicBezTo>
                    <a:pt x="7296" y="98"/>
                    <a:pt x="7288" y="45"/>
                    <a:pt x="7242" y="45"/>
                  </a:cubicBezTo>
                  <a:cubicBezTo>
                    <a:pt x="7236" y="45"/>
                    <a:pt x="7230" y="46"/>
                    <a:pt x="7223" y="47"/>
                  </a:cubicBezTo>
                  <a:cubicBezTo>
                    <a:pt x="7207" y="16"/>
                    <a:pt x="7176" y="0"/>
                    <a:pt x="712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24" name="Google Shape;1024;p33"/>
            <p:cNvSpPr/>
            <p:nvPr/>
          </p:nvSpPr>
          <p:spPr>
            <a:xfrm>
              <a:off x="5169925" y="2733950"/>
              <a:ext cx="16100" cy="23825"/>
            </a:xfrm>
            <a:custGeom>
              <a:avLst/>
              <a:gdLst/>
              <a:ahLst/>
              <a:cxnLst/>
              <a:rect l="l" t="t" r="r" b="b"/>
              <a:pathLst>
                <a:path w="644" h="953" extrusionOk="0">
                  <a:moveTo>
                    <a:pt x="542" y="1"/>
                  </a:moveTo>
                  <a:cubicBezTo>
                    <a:pt x="534" y="1"/>
                    <a:pt x="526" y="5"/>
                    <a:pt x="518" y="12"/>
                  </a:cubicBezTo>
                  <a:cubicBezTo>
                    <a:pt x="424" y="153"/>
                    <a:pt x="408" y="342"/>
                    <a:pt x="330" y="483"/>
                  </a:cubicBezTo>
                  <a:cubicBezTo>
                    <a:pt x="236" y="655"/>
                    <a:pt x="142" y="827"/>
                    <a:pt x="1" y="953"/>
                  </a:cubicBezTo>
                  <a:cubicBezTo>
                    <a:pt x="252" y="749"/>
                    <a:pt x="643" y="389"/>
                    <a:pt x="565" y="12"/>
                  </a:cubicBezTo>
                  <a:cubicBezTo>
                    <a:pt x="557" y="5"/>
                    <a:pt x="549" y="1"/>
                    <a:pt x="54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25" name="Google Shape;1025;p33"/>
            <p:cNvSpPr/>
            <p:nvPr/>
          </p:nvSpPr>
          <p:spPr>
            <a:xfrm>
              <a:off x="4834900" y="2108800"/>
              <a:ext cx="512950" cy="767325"/>
            </a:xfrm>
            <a:custGeom>
              <a:avLst/>
              <a:gdLst/>
              <a:ahLst/>
              <a:cxnLst/>
              <a:rect l="l" t="t" r="r" b="b"/>
              <a:pathLst>
                <a:path w="20518" h="30693" extrusionOk="0">
                  <a:moveTo>
                    <a:pt x="17681" y="3670"/>
                  </a:moveTo>
                  <a:lnTo>
                    <a:pt x="17681" y="3670"/>
                  </a:lnTo>
                  <a:cubicBezTo>
                    <a:pt x="18527" y="4673"/>
                    <a:pt x="19154" y="5911"/>
                    <a:pt x="19483" y="7353"/>
                  </a:cubicBezTo>
                  <a:cubicBezTo>
                    <a:pt x="19671" y="8216"/>
                    <a:pt x="19734" y="9031"/>
                    <a:pt x="19703" y="9814"/>
                  </a:cubicBezTo>
                  <a:cubicBezTo>
                    <a:pt x="19703" y="9391"/>
                    <a:pt x="19671" y="8952"/>
                    <a:pt x="19609" y="8529"/>
                  </a:cubicBezTo>
                  <a:cubicBezTo>
                    <a:pt x="19389" y="6805"/>
                    <a:pt x="18715" y="5096"/>
                    <a:pt x="17681" y="3670"/>
                  </a:cubicBezTo>
                  <a:close/>
                  <a:moveTo>
                    <a:pt x="13527" y="23216"/>
                  </a:moveTo>
                  <a:lnTo>
                    <a:pt x="13527" y="23216"/>
                  </a:lnTo>
                  <a:cubicBezTo>
                    <a:pt x="13214" y="23425"/>
                    <a:pt x="12722" y="23474"/>
                    <a:pt x="12242" y="23474"/>
                  </a:cubicBezTo>
                  <a:cubicBezTo>
                    <a:pt x="11857" y="23474"/>
                    <a:pt x="11479" y="23442"/>
                    <a:pt x="11207" y="23435"/>
                  </a:cubicBezTo>
                  <a:cubicBezTo>
                    <a:pt x="11975" y="23404"/>
                    <a:pt x="12759" y="23326"/>
                    <a:pt x="13527" y="23216"/>
                  </a:cubicBezTo>
                  <a:close/>
                  <a:moveTo>
                    <a:pt x="5471" y="23247"/>
                  </a:moveTo>
                  <a:cubicBezTo>
                    <a:pt x="5891" y="23847"/>
                    <a:pt x="7280" y="23931"/>
                    <a:pt x="8370" y="23931"/>
                  </a:cubicBezTo>
                  <a:cubicBezTo>
                    <a:pt x="8795" y="23931"/>
                    <a:pt x="9175" y="23918"/>
                    <a:pt x="9435" y="23918"/>
                  </a:cubicBezTo>
                  <a:cubicBezTo>
                    <a:pt x="9501" y="23918"/>
                    <a:pt x="9559" y="23919"/>
                    <a:pt x="9609" y="23921"/>
                  </a:cubicBezTo>
                  <a:cubicBezTo>
                    <a:pt x="10382" y="23942"/>
                    <a:pt x="11220" y="24028"/>
                    <a:pt x="12031" y="24028"/>
                  </a:cubicBezTo>
                  <a:cubicBezTo>
                    <a:pt x="12419" y="24028"/>
                    <a:pt x="12801" y="24008"/>
                    <a:pt x="13167" y="23953"/>
                  </a:cubicBezTo>
                  <a:cubicBezTo>
                    <a:pt x="13370" y="23921"/>
                    <a:pt x="13558" y="23874"/>
                    <a:pt x="13700" y="23780"/>
                  </a:cubicBezTo>
                  <a:lnTo>
                    <a:pt x="13700" y="23780"/>
                  </a:lnTo>
                  <a:cubicBezTo>
                    <a:pt x="13480" y="24172"/>
                    <a:pt x="13308" y="24470"/>
                    <a:pt x="12822" y="24611"/>
                  </a:cubicBezTo>
                  <a:cubicBezTo>
                    <a:pt x="12446" y="24721"/>
                    <a:pt x="12069" y="24736"/>
                    <a:pt x="11693" y="24815"/>
                  </a:cubicBezTo>
                  <a:cubicBezTo>
                    <a:pt x="12336" y="24768"/>
                    <a:pt x="13841" y="24674"/>
                    <a:pt x="13778" y="23733"/>
                  </a:cubicBezTo>
                  <a:cubicBezTo>
                    <a:pt x="13841" y="23686"/>
                    <a:pt x="13888" y="23639"/>
                    <a:pt x="13919" y="23576"/>
                  </a:cubicBezTo>
                  <a:lnTo>
                    <a:pt x="13919" y="23576"/>
                  </a:lnTo>
                  <a:cubicBezTo>
                    <a:pt x="13982" y="23843"/>
                    <a:pt x="13997" y="24109"/>
                    <a:pt x="13856" y="24376"/>
                  </a:cubicBezTo>
                  <a:cubicBezTo>
                    <a:pt x="13809" y="24438"/>
                    <a:pt x="13778" y="24486"/>
                    <a:pt x="13731" y="24548"/>
                  </a:cubicBezTo>
                  <a:cubicBezTo>
                    <a:pt x="13715" y="24548"/>
                    <a:pt x="13715" y="24564"/>
                    <a:pt x="13715" y="24564"/>
                  </a:cubicBezTo>
                  <a:cubicBezTo>
                    <a:pt x="13653" y="24627"/>
                    <a:pt x="13606" y="24674"/>
                    <a:pt x="13543" y="24705"/>
                  </a:cubicBezTo>
                  <a:cubicBezTo>
                    <a:pt x="13433" y="24768"/>
                    <a:pt x="13355" y="24752"/>
                    <a:pt x="13308" y="24862"/>
                  </a:cubicBezTo>
                  <a:cubicBezTo>
                    <a:pt x="13292" y="24877"/>
                    <a:pt x="13292" y="24893"/>
                    <a:pt x="13308" y="24893"/>
                  </a:cubicBezTo>
                  <a:cubicBezTo>
                    <a:pt x="13355" y="24953"/>
                    <a:pt x="13412" y="24978"/>
                    <a:pt x="13473" y="24978"/>
                  </a:cubicBezTo>
                  <a:cubicBezTo>
                    <a:pt x="13634" y="24978"/>
                    <a:pt x="13825" y="24806"/>
                    <a:pt x="13950" y="24658"/>
                  </a:cubicBezTo>
                  <a:cubicBezTo>
                    <a:pt x="13966" y="24815"/>
                    <a:pt x="14029" y="24971"/>
                    <a:pt x="14029" y="25128"/>
                  </a:cubicBezTo>
                  <a:cubicBezTo>
                    <a:pt x="14029" y="25395"/>
                    <a:pt x="13966" y="25630"/>
                    <a:pt x="13856" y="25865"/>
                  </a:cubicBezTo>
                  <a:cubicBezTo>
                    <a:pt x="13762" y="25990"/>
                    <a:pt x="13653" y="26100"/>
                    <a:pt x="13558" y="26241"/>
                  </a:cubicBezTo>
                  <a:cubicBezTo>
                    <a:pt x="13543" y="26272"/>
                    <a:pt x="13574" y="26304"/>
                    <a:pt x="13606" y="26304"/>
                  </a:cubicBezTo>
                  <a:cubicBezTo>
                    <a:pt x="13653" y="26288"/>
                    <a:pt x="13700" y="26272"/>
                    <a:pt x="13747" y="26257"/>
                  </a:cubicBezTo>
                  <a:cubicBezTo>
                    <a:pt x="13764" y="26274"/>
                    <a:pt x="13790" y="26286"/>
                    <a:pt x="13816" y="26286"/>
                  </a:cubicBezTo>
                  <a:cubicBezTo>
                    <a:pt x="13837" y="26286"/>
                    <a:pt x="13858" y="26278"/>
                    <a:pt x="13872" y="26257"/>
                  </a:cubicBezTo>
                  <a:cubicBezTo>
                    <a:pt x="13903" y="26225"/>
                    <a:pt x="13935" y="26178"/>
                    <a:pt x="13966" y="26131"/>
                  </a:cubicBezTo>
                  <a:cubicBezTo>
                    <a:pt x="13966" y="26194"/>
                    <a:pt x="13966" y="26241"/>
                    <a:pt x="13966" y="26288"/>
                  </a:cubicBezTo>
                  <a:cubicBezTo>
                    <a:pt x="13386" y="27542"/>
                    <a:pt x="11975" y="27464"/>
                    <a:pt x="10768" y="27573"/>
                  </a:cubicBezTo>
                  <a:cubicBezTo>
                    <a:pt x="10737" y="27573"/>
                    <a:pt x="10737" y="27636"/>
                    <a:pt x="10768" y="27636"/>
                  </a:cubicBezTo>
                  <a:cubicBezTo>
                    <a:pt x="10861" y="27637"/>
                    <a:pt x="10958" y="27638"/>
                    <a:pt x="11057" y="27638"/>
                  </a:cubicBezTo>
                  <a:cubicBezTo>
                    <a:pt x="12095" y="27638"/>
                    <a:pt x="13421" y="27528"/>
                    <a:pt x="13950" y="26555"/>
                  </a:cubicBezTo>
                  <a:lnTo>
                    <a:pt x="13950" y="26555"/>
                  </a:lnTo>
                  <a:cubicBezTo>
                    <a:pt x="13856" y="26915"/>
                    <a:pt x="13653" y="27181"/>
                    <a:pt x="13464" y="27495"/>
                  </a:cubicBezTo>
                  <a:cubicBezTo>
                    <a:pt x="13412" y="27574"/>
                    <a:pt x="13491" y="27663"/>
                    <a:pt x="13573" y="27663"/>
                  </a:cubicBezTo>
                  <a:cubicBezTo>
                    <a:pt x="13589" y="27663"/>
                    <a:pt x="13606" y="27659"/>
                    <a:pt x="13621" y="27652"/>
                  </a:cubicBezTo>
                  <a:cubicBezTo>
                    <a:pt x="13653" y="27636"/>
                    <a:pt x="13668" y="27605"/>
                    <a:pt x="13700" y="27589"/>
                  </a:cubicBezTo>
                  <a:cubicBezTo>
                    <a:pt x="13903" y="27526"/>
                    <a:pt x="14060" y="27385"/>
                    <a:pt x="14185" y="27197"/>
                  </a:cubicBezTo>
                  <a:lnTo>
                    <a:pt x="14185" y="27197"/>
                  </a:lnTo>
                  <a:cubicBezTo>
                    <a:pt x="14232" y="27495"/>
                    <a:pt x="14232" y="27808"/>
                    <a:pt x="14091" y="28091"/>
                  </a:cubicBezTo>
                  <a:cubicBezTo>
                    <a:pt x="13903" y="28467"/>
                    <a:pt x="13496" y="28639"/>
                    <a:pt x="13167" y="28874"/>
                  </a:cubicBezTo>
                  <a:cubicBezTo>
                    <a:pt x="13125" y="28902"/>
                    <a:pt x="13145" y="28955"/>
                    <a:pt x="13183" y="28955"/>
                  </a:cubicBezTo>
                  <a:cubicBezTo>
                    <a:pt x="13188" y="28955"/>
                    <a:pt x="13193" y="28954"/>
                    <a:pt x="13198" y="28953"/>
                  </a:cubicBezTo>
                  <a:cubicBezTo>
                    <a:pt x="13402" y="28921"/>
                    <a:pt x="13606" y="28859"/>
                    <a:pt x="13778" y="28765"/>
                  </a:cubicBezTo>
                  <a:lnTo>
                    <a:pt x="13778" y="28765"/>
                  </a:lnTo>
                  <a:cubicBezTo>
                    <a:pt x="13198" y="29188"/>
                    <a:pt x="12132" y="29141"/>
                    <a:pt x="11552" y="29188"/>
                  </a:cubicBezTo>
                  <a:cubicBezTo>
                    <a:pt x="10878" y="29250"/>
                    <a:pt x="10204" y="29282"/>
                    <a:pt x="9530" y="29282"/>
                  </a:cubicBezTo>
                  <a:cubicBezTo>
                    <a:pt x="9439" y="29283"/>
                    <a:pt x="9349" y="29284"/>
                    <a:pt x="9259" y="29284"/>
                  </a:cubicBezTo>
                  <a:cubicBezTo>
                    <a:pt x="8264" y="29284"/>
                    <a:pt x="7329" y="29204"/>
                    <a:pt x="6380" y="29031"/>
                  </a:cubicBezTo>
                  <a:cubicBezTo>
                    <a:pt x="6317" y="29000"/>
                    <a:pt x="6254" y="28984"/>
                    <a:pt x="6192" y="28953"/>
                  </a:cubicBezTo>
                  <a:cubicBezTo>
                    <a:pt x="6082" y="28890"/>
                    <a:pt x="5972" y="28827"/>
                    <a:pt x="5862" y="28765"/>
                  </a:cubicBezTo>
                  <a:cubicBezTo>
                    <a:pt x="5800" y="28702"/>
                    <a:pt x="5518" y="28561"/>
                    <a:pt x="5502" y="28451"/>
                  </a:cubicBezTo>
                  <a:cubicBezTo>
                    <a:pt x="5489" y="28426"/>
                    <a:pt x="5466" y="28400"/>
                    <a:pt x="5432" y="28400"/>
                  </a:cubicBezTo>
                  <a:cubicBezTo>
                    <a:pt x="5425" y="28400"/>
                    <a:pt x="5416" y="28401"/>
                    <a:pt x="5408" y="28404"/>
                  </a:cubicBezTo>
                  <a:cubicBezTo>
                    <a:pt x="5408" y="28373"/>
                    <a:pt x="5392" y="28357"/>
                    <a:pt x="5376" y="28326"/>
                  </a:cubicBezTo>
                  <a:cubicBezTo>
                    <a:pt x="5267" y="27981"/>
                    <a:pt x="5345" y="27652"/>
                    <a:pt x="5329" y="27307"/>
                  </a:cubicBezTo>
                  <a:lnTo>
                    <a:pt x="5329" y="27307"/>
                  </a:lnTo>
                  <a:cubicBezTo>
                    <a:pt x="5504" y="27510"/>
                    <a:pt x="5745" y="27686"/>
                    <a:pt x="5992" y="27686"/>
                  </a:cubicBezTo>
                  <a:cubicBezTo>
                    <a:pt x="6011" y="27686"/>
                    <a:pt x="6031" y="27685"/>
                    <a:pt x="6050" y="27683"/>
                  </a:cubicBezTo>
                  <a:cubicBezTo>
                    <a:pt x="6050" y="27683"/>
                    <a:pt x="6050" y="27667"/>
                    <a:pt x="6066" y="27667"/>
                  </a:cubicBezTo>
                  <a:lnTo>
                    <a:pt x="6160" y="27667"/>
                  </a:lnTo>
                  <a:cubicBezTo>
                    <a:pt x="6192" y="27667"/>
                    <a:pt x="6223" y="27636"/>
                    <a:pt x="6207" y="27589"/>
                  </a:cubicBezTo>
                  <a:cubicBezTo>
                    <a:pt x="6035" y="27276"/>
                    <a:pt x="5612" y="27213"/>
                    <a:pt x="5424" y="26884"/>
                  </a:cubicBezTo>
                  <a:cubicBezTo>
                    <a:pt x="5267" y="26586"/>
                    <a:pt x="5345" y="26304"/>
                    <a:pt x="5345" y="26006"/>
                  </a:cubicBezTo>
                  <a:lnTo>
                    <a:pt x="5345" y="26006"/>
                  </a:lnTo>
                  <a:cubicBezTo>
                    <a:pt x="5439" y="26116"/>
                    <a:pt x="5549" y="26210"/>
                    <a:pt x="5674" y="26257"/>
                  </a:cubicBezTo>
                  <a:cubicBezTo>
                    <a:pt x="5690" y="26257"/>
                    <a:pt x="5706" y="26241"/>
                    <a:pt x="5721" y="26225"/>
                  </a:cubicBezTo>
                  <a:cubicBezTo>
                    <a:pt x="5737" y="26241"/>
                    <a:pt x="5753" y="26257"/>
                    <a:pt x="5784" y="26257"/>
                  </a:cubicBezTo>
                  <a:cubicBezTo>
                    <a:pt x="5800" y="26257"/>
                    <a:pt x="5831" y="26241"/>
                    <a:pt x="5815" y="26210"/>
                  </a:cubicBezTo>
                  <a:cubicBezTo>
                    <a:pt x="5753" y="25896"/>
                    <a:pt x="5424" y="25692"/>
                    <a:pt x="5298" y="25363"/>
                  </a:cubicBezTo>
                  <a:cubicBezTo>
                    <a:pt x="5204" y="25112"/>
                    <a:pt x="5204" y="24893"/>
                    <a:pt x="5235" y="24674"/>
                  </a:cubicBezTo>
                  <a:lnTo>
                    <a:pt x="5235" y="24674"/>
                  </a:lnTo>
                  <a:cubicBezTo>
                    <a:pt x="5345" y="25003"/>
                    <a:pt x="5518" y="25442"/>
                    <a:pt x="5862" y="25473"/>
                  </a:cubicBezTo>
                  <a:cubicBezTo>
                    <a:pt x="5894" y="25473"/>
                    <a:pt x="5941" y="25442"/>
                    <a:pt x="5941" y="25410"/>
                  </a:cubicBezTo>
                  <a:cubicBezTo>
                    <a:pt x="5972" y="25222"/>
                    <a:pt x="5878" y="25034"/>
                    <a:pt x="5753" y="24846"/>
                  </a:cubicBezTo>
                  <a:cubicBezTo>
                    <a:pt x="5721" y="24611"/>
                    <a:pt x="5612" y="24391"/>
                    <a:pt x="5486" y="24188"/>
                  </a:cubicBezTo>
                  <a:cubicBezTo>
                    <a:pt x="5424" y="23874"/>
                    <a:pt x="5424" y="23576"/>
                    <a:pt x="5439" y="23263"/>
                  </a:cubicBezTo>
                  <a:cubicBezTo>
                    <a:pt x="5455" y="23263"/>
                    <a:pt x="5455" y="23247"/>
                    <a:pt x="5455" y="23247"/>
                  </a:cubicBezTo>
                  <a:close/>
                  <a:moveTo>
                    <a:pt x="6756" y="29595"/>
                  </a:moveTo>
                  <a:lnTo>
                    <a:pt x="6756" y="29595"/>
                  </a:lnTo>
                  <a:cubicBezTo>
                    <a:pt x="7445" y="30003"/>
                    <a:pt x="8527" y="29956"/>
                    <a:pt x="9295" y="29972"/>
                  </a:cubicBezTo>
                  <a:cubicBezTo>
                    <a:pt x="9453" y="29976"/>
                    <a:pt x="9610" y="29978"/>
                    <a:pt x="9767" y="29978"/>
                  </a:cubicBezTo>
                  <a:cubicBezTo>
                    <a:pt x="10781" y="29978"/>
                    <a:pt x="11786" y="29896"/>
                    <a:pt x="12790" y="29815"/>
                  </a:cubicBezTo>
                  <a:cubicBezTo>
                    <a:pt x="12822" y="29815"/>
                    <a:pt x="12853" y="29799"/>
                    <a:pt x="12869" y="29799"/>
                  </a:cubicBezTo>
                  <a:cubicBezTo>
                    <a:pt x="12391" y="30254"/>
                    <a:pt x="11457" y="30340"/>
                    <a:pt x="10697" y="30340"/>
                  </a:cubicBezTo>
                  <a:cubicBezTo>
                    <a:pt x="10384" y="30340"/>
                    <a:pt x="10101" y="30325"/>
                    <a:pt x="9891" y="30316"/>
                  </a:cubicBezTo>
                  <a:cubicBezTo>
                    <a:pt x="9232" y="30301"/>
                    <a:pt x="7195" y="30379"/>
                    <a:pt x="6756" y="29595"/>
                  </a:cubicBezTo>
                  <a:close/>
                  <a:moveTo>
                    <a:pt x="10058" y="0"/>
                  </a:moveTo>
                  <a:cubicBezTo>
                    <a:pt x="9708" y="0"/>
                    <a:pt x="9359" y="17"/>
                    <a:pt x="9013" y="49"/>
                  </a:cubicBezTo>
                  <a:cubicBezTo>
                    <a:pt x="8888" y="65"/>
                    <a:pt x="8825" y="269"/>
                    <a:pt x="8982" y="300"/>
                  </a:cubicBezTo>
                  <a:cubicBezTo>
                    <a:pt x="10141" y="519"/>
                    <a:pt x="11333" y="472"/>
                    <a:pt x="12493" y="739"/>
                  </a:cubicBezTo>
                  <a:cubicBezTo>
                    <a:pt x="13715" y="1021"/>
                    <a:pt x="14844" y="1570"/>
                    <a:pt x="15784" y="2385"/>
                  </a:cubicBezTo>
                  <a:cubicBezTo>
                    <a:pt x="17477" y="3842"/>
                    <a:pt x="18590" y="5943"/>
                    <a:pt x="18966" y="8137"/>
                  </a:cubicBezTo>
                  <a:cubicBezTo>
                    <a:pt x="19389" y="10551"/>
                    <a:pt x="18950" y="13122"/>
                    <a:pt x="17414" y="15065"/>
                  </a:cubicBezTo>
                  <a:cubicBezTo>
                    <a:pt x="17273" y="15253"/>
                    <a:pt x="17132" y="15410"/>
                    <a:pt x="16975" y="15582"/>
                  </a:cubicBezTo>
                  <a:cubicBezTo>
                    <a:pt x="16192" y="16319"/>
                    <a:pt x="15267" y="16946"/>
                    <a:pt x="14232" y="17448"/>
                  </a:cubicBezTo>
                  <a:cubicBezTo>
                    <a:pt x="13606" y="17651"/>
                    <a:pt x="12979" y="17761"/>
                    <a:pt x="12367" y="18028"/>
                  </a:cubicBezTo>
                  <a:cubicBezTo>
                    <a:pt x="12210" y="18106"/>
                    <a:pt x="12242" y="18373"/>
                    <a:pt x="12414" y="18404"/>
                  </a:cubicBezTo>
                  <a:cubicBezTo>
                    <a:pt x="12574" y="18431"/>
                    <a:pt x="12737" y="18443"/>
                    <a:pt x="12901" y="18443"/>
                  </a:cubicBezTo>
                  <a:cubicBezTo>
                    <a:pt x="13316" y="18443"/>
                    <a:pt x="13743" y="18362"/>
                    <a:pt x="14170" y="18216"/>
                  </a:cubicBezTo>
                  <a:cubicBezTo>
                    <a:pt x="14201" y="18263"/>
                    <a:pt x="14232" y="18325"/>
                    <a:pt x="14264" y="18388"/>
                  </a:cubicBezTo>
                  <a:cubicBezTo>
                    <a:pt x="14311" y="18529"/>
                    <a:pt x="14311" y="18702"/>
                    <a:pt x="14311" y="18874"/>
                  </a:cubicBezTo>
                  <a:cubicBezTo>
                    <a:pt x="14295" y="18999"/>
                    <a:pt x="14280" y="19125"/>
                    <a:pt x="14295" y="19235"/>
                  </a:cubicBezTo>
                  <a:cubicBezTo>
                    <a:pt x="14060" y="20175"/>
                    <a:pt x="13997" y="21178"/>
                    <a:pt x="13982" y="22119"/>
                  </a:cubicBezTo>
                  <a:cubicBezTo>
                    <a:pt x="13888" y="22401"/>
                    <a:pt x="13825" y="22699"/>
                    <a:pt x="13527" y="22887"/>
                  </a:cubicBezTo>
                  <a:cubicBezTo>
                    <a:pt x="13511" y="22887"/>
                    <a:pt x="13496" y="22902"/>
                    <a:pt x="13480" y="22902"/>
                  </a:cubicBezTo>
                  <a:cubicBezTo>
                    <a:pt x="12148" y="23090"/>
                    <a:pt x="10815" y="23232"/>
                    <a:pt x="9467" y="23247"/>
                  </a:cubicBezTo>
                  <a:cubicBezTo>
                    <a:pt x="9418" y="23248"/>
                    <a:pt x="9368" y="23248"/>
                    <a:pt x="9319" y="23248"/>
                  </a:cubicBezTo>
                  <a:cubicBezTo>
                    <a:pt x="8224" y="23248"/>
                    <a:pt x="7129" y="23090"/>
                    <a:pt x="6035" y="23075"/>
                  </a:cubicBezTo>
                  <a:cubicBezTo>
                    <a:pt x="5894" y="23028"/>
                    <a:pt x="5737" y="22996"/>
                    <a:pt x="5580" y="22949"/>
                  </a:cubicBezTo>
                  <a:cubicBezTo>
                    <a:pt x="5565" y="22934"/>
                    <a:pt x="5549" y="22918"/>
                    <a:pt x="5533" y="22887"/>
                  </a:cubicBezTo>
                  <a:cubicBezTo>
                    <a:pt x="5518" y="22871"/>
                    <a:pt x="5518" y="22824"/>
                    <a:pt x="5502" y="22793"/>
                  </a:cubicBezTo>
                  <a:cubicBezTo>
                    <a:pt x="5627" y="21868"/>
                    <a:pt x="5455" y="20786"/>
                    <a:pt x="5345" y="19877"/>
                  </a:cubicBezTo>
                  <a:cubicBezTo>
                    <a:pt x="5251" y="19203"/>
                    <a:pt x="5157" y="18482"/>
                    <a:pt x="4875" y="17855"/>
                  </a:cubicBezTo>
                  <a:lnTo>
                    <a:pt x="4875" y="17855"/>
                  </a:lnTo>
                  <a:cubicBezTo>
                    <a:pt x="5063" y="17949"/>
                    <a:pt x="5251" y="18028"/>
                    <a:pt x="5439" y="18059"/>
                  </a:cubicBezTo>
                  <a:cubicBezTo>
                    <a:pt x="5460" y="18065"/>
                    <a:pt x="5480" y="18067"/>
                    <a:pt x="5499" y="18067"/>
                  </a:cubicBezTo>
                  <a:cubicBezTo>
                    <a:pt x="5694" y="18067"/>
                    <a:pt x="5781" y="17797"/>
                    <a:pt x="5596" y="17683"/>
                  </a:cubicBezTo>
                  <a:cubicBezTo>
                    <a:pt x="4154" y="16727"/>
                    <a:pt x="2900" y="15347"/>
                    <a:pt x="2007" y="13780"/>
                  </a:cubicBezTo>
                  <a:cubicBezTo>
                    <a:pt x="1176" y="12103"/>
                    <a:pt x="768" y="10253"/>
                    <a:pt x="1035" y="8216"/>
                  </a:cubicBezTo>
                  <a:cubicBezTo>
                    <a:pt x="1474" y="4955"/>
                    <a:pt x="4185" y="1789"/>
                    <a:pt x="7398" y="708"/>
                  </a:cubicBezTo>
                  <a:cubicBezTo>
                    <a:pt x="7696" y="629"/>
                    <a:pt x="7994" y="551"/>
                    <a:pt x="8292" y="504"/>
                  </a:cubicBezTo>
                  <a:cubicBezTo>
                    <a:pt x="8323" y="488"/>
                    <a:pt x="8355" y="472"/>
                    <a:pt x="8370" y="457"/>
                  </a:cubicBezTo>
                  <a:cubicBezTo>
                    <a:pt x="8417" y="441"/>
                    <a:pt x="8464" y="425"/>
                    <a:pt x="8511" y="425"/>
                  </a:cubicBezTo>
                  <a:cubicBezTo>
                    <a:pt x="8652" y="394"/>
                    <a:pt x="8621" y="175"/>
                    <a:pt x="8480" y="175"/>
                  </a:cubicBezTo>
                  <a:cubicBezTo>
                    <a:pt x="8446" y="173"/>
                    <a:pt x="8411" y="173"/>
                    <a:pt x="8377" y="173"/>
                  </a:cubicBezTo>
                  <a:cubicBezTo>
                    <a:pt x="7941" y="173"/>
                    <a:pt x="7506" y="263"/>
                    <a:pt x="7085" y="394"/>
                  </a:cubicBezTo>
                  <a:cubicBezTo>
                    <a:pt x="3621" y="1162"/>
                    <a:pt x="831" y="4250"/>
                    <a:pt x="298" y="7745"/>
                  </a:cubicBezTo>
                  <a:cubicBezTo>
                    <a:pt x="0" y="9752"/>
                    <a:pt x="376" y="11805"/>
                    <a:pt x="1364" y="13576"/>
                  </a:cubicBezTo>
                  <a:cubicBezTo>
                    <a:pt x="2007" y="14736"/>
                    <a:pt x="3010" y="16539"/>
                    <a:pt x="4279" y="17495"/>
                  </a:cubicBezTo>
                  <a:cubicBezTo>
                    <a:pt x="4342" y="17604"/>
                    <a:pt x="4389" y="17730"/>
                    <a:pt x="4452" y="17855"/>
                  </a:cubicBezTo>
                  <a:cubicBezTo>
                    <a:pt x="4593" y="18639"/>
                    <a:pt x="4812" y="19423"/>
                    <a:pt x="4875" y="20253"/>
                  </a:cubicBezTo>
                  <a:cubicBezTo>
                    <a:pt x="4953" y="21100"/>
                    <a:pt x="4875" y="22040"/>
                    <a:pt x="5094" y="22871"/>
                  </a:cubicBezTo>
                  <a:cubicBezTo>
                    <a:pt x="5000" y="23106"/>
                    <a:pt x="4953" y="23341"/>
                    <a:pt x="4985" y="23592"/>
                  </a:cubicBezTo>
                  <a:cubicBezTo>
                    <a:pt x="5000" y="23796"/>
                    <a:pt x="5032" y="23984"/>
                    <a:pt x="5094" y="24172"/>
                  </a:cubicBezTo>
                  <a:cubicBezTo>
                    <a:pt x="4875" y="24438"/>
                    <a:pt x="4891" y="24924"/>
                    <a:pt x="4953" y="25222"/>
                  </a:cubicBezTo>
                  <a:cubicBezTo>
                    <a:pt x="5000" y="25410"/>
                    <a:pt x="5063" y="25598"/>
                    <a:pt x="5157" y="25786"/>
                  </a:cubicBezTo>
                  <a:cubicBezTo>
                    <a:pt x="4859" y="25990"/>
                    <a:pt x="4969" y="26649"/>
                    <a:pt x="5094" y="26931"/>
                  </a:cubicBezTo>
                  <a:cubicBezTo>
                    <a:pt x="5126" y="26993"/>
                    <a:pt x="5157" y="27056"/>
                    <a:pt x="5204" y="27119"/>
                  </a:cubicBezTo>
                  <a:cubicBezTo>
                    <a:pt x="4985" y="27558"/>
                    <a:pt x="5000" y="28232"/>
                    <a:pt x="5251" y="28655"/>
                  </a:cubicBezTo>
                  <a:cubicBezTo>
                    <a:pt x="5376" y="28859"/>
                    <a:pt x="5627" y="29094"/>
                    <a:pt x="5894" y="29141"/>
                  </a:cubicBezTo>
                  <a:cubicBezTo>
                    <a:pt x="6066" y="29282"/>
                    <a:pt x="6270" y="29360"/>
                    <a:pt x="6474" y="29423"/>
                  </a:cubicBezTo>
                  <a:cubicBezTo>
                    <a:pt x="6646" y="30693"/>
                    <a:pt x="8997" y="30551"/>
                    <a:pt x="9891" y="30598"/>
                  </a:cubicBezTo>
                  <a:cubicBezTo>
                    <a:pt x="10062" y="30605"/>
                    <a:pt x="10305" y="30614"/>
                    <a:pt x="10584" y="30614"/>
                  </a:cubicBezTo>
                  <a:cubicBezTo>
                    <a:pt x="11679" y="30614"/>
                    <a:pt x="13323" y="30466"/>
                    <a:pt x="13323" y="29392"/>
                  </a:cubicBezTo>
                  <a:cubicBezTo>
                    <a:pt x="13919" y="29219"/>
                    <a:pt x="14358" y="28890"/>
                    <a:pt x="14295" y="28247"/>
                  </a:cubicBezTo>
                  <a:cubicBezTo>
                    <a:pt x="14311" y="28200"/>
                    <a:pt x="14342" y="28169"/>
                    <a:pt x="14358" y="28138"/>
                  </a:cubicBezTo>
                  <a:cubicBezTo>
                    <a:pt x="14499" y="27777"/>
                    <a:pt x="14515" y="27354"/>
                    <a:pt x="14280" y="27040"/>
                  </a:cubicBezTo>
                  <a:cubicBezTo>
                    <a:pt x="14530" y="26586"/>
                    <a:pt x="14562" y="25990"/>
                    <a:pt x="14311" y="25598"/>
                  </a:cubicBezTo>
                  <a:cubicBezTo>
                    <a:pt x="14483" y="25144"/>
                    <a:pt x="14468" y="24595"/>
                    <a:pt x="14217" y="24266"/>
                  </a:cubicBezTo>
                  <a:cubicBezTo>
                    <a:pt x="14264" y="24203"/>
                    <a:pt x="14311" y="24125"/>
                    <a:pt x="14327" y="24031"/>
                  </a:cubicBezTo>
                  <a:cubicBezTo>
                    <a:pt x="14358" y="23921"/>
                    <a:pt x="14358" y="23796"/>
                    <a:pt x="14342" y="23686"/>
                  </a:cubicBezTo>
                  <a:cubicBezTo>
                    <a:pt x="14358" y="23529"/>
                    <a:pt x="14358" y="23373"/>
                    <a:pt x="14342" y="23247"/>
                  </a:cubicBezTo>
                  <a:cubicBezTo>
                    <a:pt x="14342" y="23216"/>
                    <a:pt x="14327" y="23169"/>
                    <a:pt x="14311" y="23138"/>
                  </a:cubicBezTo>
                  <a:cubicBezTo>
                    <a:pt x="14311" y="23122"/>
                    <a:pt x="14327" y="23090"/>
                    <a:pt x="14327" y="23059"/>
                  </a:cubicBezTo>
                  <a:cubicBezTo>
                    <a:pt x="14295" y="22009"/>
                    <a:pt x="14327" y="20959"/>
                    <a:pt x="14515" y="19924"/>
                  </a:cubicBezTo>
                  <a:cubicBezTo>
                    <a:pt x="14656" y="19125"/>
                    <a:pt x="14938" y="18420"/>
                    <a:pt x="15267" y="17699"/>
                  </a:cubicBezTo>
                  <a:cubicBezTo>
                    <a:pt x="16301" y="17103"/>
                    <a:pt x="17242" y="16225"/>
                    <a:pt x="17822" y="15488"/>
                  </a:cubicBezTo>
                  <a:cubicBezTo>
                    <a:pt x="17947" y="15332"/>
                    <a:pt x="18057" y="15191"/>
                    <a:pt x="18167" y="15034"/>
                  </a:cubicBezTo>
                  <a:cubicBezTo>
                    <a:pt x="19781" y="12965"/>
                    <a:pt x="20518" y="10143"/>
                    <a:pt x="19969" y="7557"/>
                  </a:cubicBezTo>
                  <a:cubicBezTo>
                    <a:pt x="19107" y="3482"/>
                    <a:pt x="15549" y="504"/>
                    <a:pt x="11536" y="96"/>
                  </a:cubicBezTo>
                  <a:cubicBezTo>
                    <a:pt x="11043" y="32"/>
                    <a:pt x="10549" y="0"/>
                    <a:pt x="1005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26" name="Google Shape;1026;p33"/>
            <p:cNvSpPr/>
            <p:nvPr/>
          </p:nvSpPr>
          <p:spPr>
            <a:xfrm>
              <a:off x="4972425" y="2805175"/>
              <a:ext cx="21900" cy="28350"/>
            </a:xfrm>
            <a:custGeom>
              <a:avLst/>
              <a:gdLst/>
              <a:ahLst/>
              <a:cxnLst/>
              <a:rect l="l" t="t" r="r" b="b"/>
              <a:pathLst>
                <a:path w="876" h="1134" extrusionOk="0">
                  <a:moveTo>
                    <a:pt x="1" y="0"/>
                  </a:moveTo>
                  <a:cubicBezTo>
                    <a:pt x="32" y="220"/>
                    <a:pt x="126" y="424"/>
                    <a:pt x="236" y="612"/>
                  </a:cubicBezTo>
                  <a:cubicBezTo>
                    <a:pt x="189" y="549"/>
                    <a:pt x="126" y="502"/>
                    <a:pt x="48" y="439"/>
                  </a:cubicBezTo>
                  <a:cubicBezTo>
                    <a:pt x="48" y="439"/>
                    <a:pt x="48" y="439"/>
                    <a:pt x="48" y="455"/>
                  </a:cubicBezTo>
                  <a:cubicBezTo>
                    <a:pt x="142" y="580"/>
                    <a:pt x="252" y="674"/>
                    <a:pt x="361" y="784"/>
                  </a:cubicBezTo>
                  <a:cubicBezTo>
                    <a:pt x="502" y="925"/>
                    <a:pt x="644" y="1051"/>
                    <a:pt x="832" y="1129"/>
                  </a:cubicBezTo>
                  <a:cubicBezTo>
                    <a:pt x="835" y="1132"/>
                    <a:pt x="838" y="1133"/>
                    <a:pt x="842" y="1133"/>
                  </a:cubicBezTo>
                  <a:cubicBezTo>
                    <a:pt x="858" y="1133"/>
                    <a:pt x="876" y="1110"/>
                    <a:pt x="863" y="1098"/>
                  </a:cubicBezTo>
                  <a:cubicBezTo>
                    <a:pt x="487" y="800"/>
                    <a:pt x="189" y="455"/>
                    <a:pt x="1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27" name="Google Shape;1027;p33"/>
            <p:cNvSpPr/>
            <p:nvPr/>
          </p:nvSpPr>
          <p:spPr>
            <a:xfrm>
              <a:off x="5017100" y="2836125"/>
              <a:ext cx="14525" cy="2100"/>
            </a:xfrm>
            <a:custGeom>
              <a:avLst/>
              <a:gdLst/>
              <a:ahLst/>
              <a:cxnLst/>
              <a:rect l="l" t="t" r="r" b="b"/>
              <a:pathLst>
                <a:path w="581" h="84" extrusionOk="0">
                  <a:moveTo>
                    <a:pt x="16" y="1"/>
                  </a:moveTo>
                  <a:cubicBezTo>
                    <a:pt x="1" y="1"/>
                    <a:pt x="1" y="32"/>
                    <a:pt x="16" y="32"/>
                  </a:cubicBezTo>
                  <a:cubicBezTo>
                    <a:pt x="157" y="58"/>
                    <a:pt x="308" y="83"/>
                    <a:pt x="462" y="83"/>
                  </a:cubicBezTo>
                  <a:cubicBezTo>
                    <a:pt x="496" y="83"/>
                    <a:pt x="531" y="82"/>
                    <a:pt x="565" y="79"/>
                  </a:cubicBezTo>
                  <a:cubicBezTo>
                    <a:pt x="581" y="79"/>
                    <a:pt x="581" y="63"/>
                    <a:pt x="565" y="63"/>
                  </a:cubicBezTo>
                  <a:cubicBezTo>
                    <a:pt x="393" y="16"/>
                    <a:pt x="205" y="16"/>
                    <a:pt x="1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28" name="Google Shape;1028;p33"/>
            <p:cNvSpPr/>
            <p:nvPr/>
          </p:nvSpPr>
          <p:spPr>
            <a:xfrm>
              <a:off x="4977525" y="2778750"/>
              <a:ext cx="48225" cy="19000"/>
            </a:xfrm>
            <a:custGeom>
              <a:avLst/>
              <a:gdLst/>
              <a:ahLst/>
              <a:cxnLst/>
              <a:rect l="l" t="t" r="r" b="b"/>
              <a:pathLst>
                <a:path w="1929" h="760" extrusionOk="0">
                  <a:moveTo>
                    <a:pt x="13" y="1"/>
                  </a:moveTo>
                  <a:cubicBezTo>
                    <a:pt x="8" y="1"/>
                    <a:pt x="1" y="12"/>
                    <a:pt x="1" y="23"/>
                  </a:cubicBezTo>
                  <a:cubicBezTo>
                    <a:pt x="502" y="493"/>
                    <a:pt x="1239" y="728"/>
                    <a:pt x="1929" y="760"/>
                  </a:cubicBezTo>
                  <a:cubicBezTo>
                    <a:pt x="1929" y="760"/>
                    <a:pt x="1929" y="744"/>
                    <a:pt x="1929" y="744"/>
                  </a:cubicBezTo>
                  <a:cubicBezTo>
                    <a:pt x="1239" y="572"/>
                    <a:pt x="596" y="478"/>
                    <a:pt x="16" y="7"/>
                  </a:cubicBezTo>
                  <a:cubicBezTo>
                    <a:pt x="16" y="3"/>
                    <a:pt x="15" y="1"/>
                    <a:pt x="1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29" name="Google Shape;1029;p33"/>
            <p:cNvSpPr/>
            <p:nvPr/>
          </p:nvSpPr>
          <p:spPr>
            <a:xfrm>
              <a:off x="4981450" y="2755025"/>
              <a:ext cx="12950" cy="6675"/>
            </a:xfrm>
            <a:custGeom>
              <a:avLst/>
              <a:gdLst/>
              <a:ahLst/>
              <a:cxnLst/>
              <a:rect l="l" t="t" r="r" b="b"/>
              <a:pathLst>
                <a:path w="518" h="267" extrusionOk="0">
                  <a:moveTo>
                    <a:pt x="16" y="0"/>
                  </a:moveTo>
                  <a:cubicBezTo>
                    <a:pt x="16" y="0"/>
                    <a:pt x="0" y="16"/>
                    <a:pt x="16" y="16"/>
                  </a:cubicBezTo>
                  <a:cubicBezTo>
                    <a:pt x="173" y="94"/>
                    <a:pt x="345" y="188"/>
                    <a:pt x="502" y="267"/>
                  </a:cubicBezTo>
                  <a:cubicBezTo>
                    <a:pt x="518" y="267"/>
                    <a:pt x="518" y="267"/>
                    <a:pt x="518" y="251"/>
                  </a:cubicBezTo>
                  <a:cubicBezTo>
                    <a:pt x="345" y="173"/>
                    <a:pt x="188" y="94"/>
                    <a:pt x="1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30" name="Google Shape;1030;p33"/>
            <p:cNvSpPr/>
            <p:nvPr/>
          </p:nvSpPr>
          <p:spPr>
            <a:xfrm>
              <a:off x="4766825" y="2058075"/>
              <a:ext cx="74600" cy="90550"/>
            </a:xfrm>
            <a:custGeom>
              <a:avLst/>
              <a:gdLst/>
              <a:ahLst/>
              <a:cxnLst/>
              <a:rect l="l" t="t" r="r" b="b"/>
              <a:pathLst>
                <a:path w="2984" h="3622" extrusionOk="0">
                  <a:moveTo>
                    <a:pt x="143" y="0"/>
                  </a:moveTo>
                  <a:cubicBezTo>
                    <a:pt x="61" y="0"/>
                    <a:pt x="1" y="93"/>
                    <a:pt x="74" y="166"/>
                  </a:cubicBezTo>
                  <a:cubicBezTo>
                    <a:pt x="529" y="699"/>
                    <a:pt x="1062" y="1169"/>
                    <a:pt x="1532" y="1702"/>
                  </a:cubicBezTo>
                  <a:cubicBezTo>
                    <a:pt x="2034" y="2282"/>
                    <a:pt x="2347" y="2925"/>
                    <a:pt x="2755" y="3567"/>
                  </a:cubicBezTo>
                  <a:cubicBezTo>
                    <a:pt x="2779" y="3604"/>
                    <a:pt x="2821" y="3622"/>
                    <a:pt x="2862" y="3622"/>
                  </a:cubicBezTo>
                  <a:cubicBezTo>
                    <a:pt x="2924" y="3622"/>
                    <a:pt x="2983" y="3581"/>
                    <a:pt x="2974" y="3505"/>
                  </a:cubicBezTo>
                  <a:cubicBezTo>
                    <a:pt x="2849" y="2078"/>
                    <a:pt x="1265" y="824"/>
                    <a:pt x="215" y="25"/>
                  </a:cubicBezTo>
                  <a:cubicBezTo>
                    <a:pt x="191" y="8"/>
                    <a:pt x="166" y="0"/>
                    <a:pt x="14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31" name="Google Shape;1031;p33"/>
            <p:cNvSpPr/>
            <p:nvPr/>
          </p:nvSpPr>
          <p:spPr>
            <a:xfrm>
              <a:off x="4848925" y="1991575"/>
              <a:ext cx="63675" cy="92250"/>
            </a:xfrm>
            <a:custGeom>
              <a:avLst/>
              <a:gdLst/>
              <a:ahLst/>
              <a:cxnLst/>
              <a:rect l="l" t="t" r="r" b="b"/>
              <a:pathLst>
                <a:path w="2547" h="3690" extrusionOk="0">
                  <a:moveTo>
                    <a:pt x="123" y="0"/>
                  </a:moveTo>
                  <a:cubicBezTo>
                    <a:pt x="59" y="0"/>
                    <a:pt x="0" y="81"/>
                    <a:pt x="35" y="161"/>
                  </a:cubicBezTo>
                  <a:cubicBezTo>
                    <a:pt x="599" y="1368"/>
                    <a:pt x="1414" y="2685"/>
                    <a:pt x="2339" y="3657"/>
                  </a:cubicBezTo>
                  <a:cubicBezTo>
                    <a:pt x="2362" y="3680"/>
                    <a:pt x="2387" y="3690"/>
                    <a:pt x="2411" y="3690"/>
                  </a:cubicBezTo>
                  <a:cubicBezTo>
                    <a:pt x="2484" y="3690"/>
                    <a:pt x="2547" y="3598"/>
                    <a:pt x="2511" y="3516"/>
                  </a:cubicBezTo>
                  <a:cubicBezTo>
                    <a:pt x="1978" y="2293"/>
                    <a:pt x="1085" y="1039"/>
                    <a:pt x="192" y="36"/>
                  </a:cubicBezTo>
                  <a:cubicBezTo>
                    <a:pt x="171" y="11"/>
                    <a:pt x="147" y="0"/>
                    <a:pt x="12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32" name="Google Shape;1032;p33"/>
            <p:cNvSpPr/>
            <p:nvPr/>
          </p:nvSpPr>
          <p:spPr>
            <a:xfrm>
              <a:off x="4962250" y="1903075"/>
              <a:ext cx="33175" cy="149550"/>
            </a:xfrm>
            <a:custGeom>
              <a:avLst/>
              <a:gdLst/>
              <a:ahLst/>
              <a:cxnLst/>
              <a:rect l="l" t="t" r="r" b="b"/>
              <a:pathLst>
                <a:path w="1327" h="5982" extrusionOk="0">
                  <a:moveTo>
                    <a:pt x="55" y="0"/>
                  </a:moveTo>
                  <a:cubicBezTo>
                    <a:pt x="27" y="0"/>
                    <a:pt x="0" y="16"/>
                    <a:pt x="0" y="49"/>
                  </a:cubicBezTo>
                  <a:cubicBezTo>
                    <a:pt x="0" y="1068"/>
                    <a:pt x="204" y="2087"/>
                    <a:pt x="361" y="3090"/>
                  </a:cubicBezTo>
                  <a:cubicBezTo>
                    <a:pt x="502" y="4030"/>
                    <a:pt x="580" y="5096"/>
                    <a:pt x="1082" y="5927"/>
                  </a:cubicBezTo>
                  <a:cubicBezTo>
                    <a:pt x="1107" y="5964"/>
                    <a:pt x="1151" y="5982"/>
                    <a:pt x="1194" y="5982"/>
                  </a:cubicBezTo>
                  <a:cubicBezTo>
                    <a:pt x="1261" y="5982"/>
                    <a:pt x="1326" y="5940"/>
                    <a:pt x="1317" y="5864"/>
                  </a:cubicBezTo>
                  <a:cubicBezTo>
                    <a:pt x="1192" y="4955"/>
                    <a:pt x="941" y="4062"/>
                    <a:pt x="784" y="3168"/>
                  </a:cubicBezTo>
                  <a:cubicBezTo>
                    <a:pt x="596" y="2118"/>
                    <a:pt x="455" y="1037"/>
                    <a:pt x="110" y="34"/>
                  </a:cubicBezTo>
                  <a:cubicBezTo>
                    <a:pt x="103" y="12"/>
                    <a:pt x="79" y="0"/>
                    <a:pt x="5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33" name="Google Shape;1033;p33"/>
            <p:cNvSpPr/>
            <p:nvPr/>
          </p:nvSpPr>
          <p:spPr>
            <a:xfrm>
              <a:off x="5065300" y="1878300"/>
              <a:ext cx="18850" cy="149650"/>
            </a:xfrm>
            <a:custGeom>
              <a:avLst/>
              <a:gdLst/>
              <a:ahLst/>
              <a:cxnLst/>
              <a:rect l="l" t="t" r="r" b="b"/>
              <a:pathLst>
                <a:path w="754" h="5986" extrusionOk="0">
                  <a:moveTo>
                    <a:pt x="155" y="0"/>
                  </a:moveTo>
                  <a:cubicBezTo>
                    <a:pt x="104" y="0"/>
                    <a:pt x="48" y="37"/>
                    <a:pt x="48" y="100"/>
                  </a:cubicBezTo>
                  <a:cubicBezTo>
                    <a:pt x="1" y="1119"/>
                    <a:pt x="126" y="2153"/>
                    <a:pt x="157" y="3188"/>
                  </a:cubicBezTo>
                  <a:cubicBezTo>
                    <a:pt x="189" y="4081"/>
                    <a:pt x="79" y="5037"/>
                    <a:pt x="283" y="5915"/>
                  </a:cubicBezTo>
                  <a:cubicBezTo>
                    <a:pt x="291" y="5962"/>
                    <a:pt x="334" y="5985"/>
                    <a:pt x="377" y="5985"/>
                  </a:cubicBezTo>
                  <a:cubicBezTo>
                    <a:pt x="420" y="5985"/>
                    <a:pt x="463" y="5962"/>
                    <a:pt x="471" y="5915"/>
                  </a:cubicBezTo>
                  <a:cubicBezTo>
                    <a:pt x="753" y="4990"/>
                    <a:pt x="643" y="3940"/>
                    <a:pt x="596" y="2984"/>
                  </a:cubicBezTo>
                  <a:cubicBezTo>
                    <a:pt x="549" y="2012"/>
                    <a:pt x="502" y="1009"/>
                    <a:pt x="236" y="68"/>
                  </a:cubicBezTo>
                  <a:cubicBezTo>
                    <a:pt x="229" y="21"/>
                    <a:pt x="193" y="0"/>
                    <a:pt x="15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34" name="Google Shape;1034;p33"/>
            <p:cNvSpPr/>
            <p:nvPr/>
          </p:nvSpPr>
          <p:spPr>
            <a:xfrm>
              <a:off x="5155175" y="1913600"/>
              <a:ext cx="84125" cy="157875"/>
            </a:xfrm>
            <a:custGeom>
              <a:avLst/>
              <a:gdLst/>
              <a:ahLst/>
              <a:cxnLst/>
              <a:rect l="l" t="t" r="r" b="b"/>
              <a:pathLst>
                <a:path w="3365" h="6315" extrusionOk="0">
                  <a:moveTo>
                    <a:pt x="3226" y="0"/>
                  </a:moveTo>
                  <a:cubicBezTo>
                    <a:pt x="3199" y="0"/>
                    <a:pt x="3171" y="11"/>
                    <a:pt x="3146" y="36"/>
                  </a:cubicBezTo>
                  <a:cubicBezTo>
                    <a:pt x="1563" y="1525"/>
                    <a:pt x="434" y="4111"/>
                    <a:pt x="11" y="6227"/>
                  </a:cubicBezTo>
                  <a:cubicBezTo>
                    <a:pt x="1" y="6277"/>
                    <a:pt x="42" y="6314"/>
                    <a:pt x="81" y="6314"/>
                  </a:cubicBezTo>
                  <a:cubicBezTo>
                    <a:pt x="103" y="6314"/>
                    <a:pt x="125" y="6302"/>
                    <a:pt x="136" y="6274"/>
                  </a:cubicBezTo>
                  <a:cubicBezTo>
                    <a:pt x="606" y="5224"/>
                    <a:pt x="1014" y="4158"/>
                    <a:pt x="1547" y="3139"/>
                  </a:cubicBezTo>
                  <a:cubicBezTo>
                    <a:pt x="2095" y="2120"/>
                    <a:pt x="2801" y="1196"/>
                    <a:pt x="3318" y="161"/>
                  </a:cubicBezTo>
                  <a:cubicBezTo>
                    <a:pt x="3364" y="81"/>
                    <a:pt x="3300" y="0"/>
                    <a:pt x="322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35" name="Google Shape;1035;p33"/>
            <p:cNvSpPr/>
            <p:nvPr/>
          </p:nvSpPr>
          <p:spPr>
            <a:xfrm>
              <a:off x="5236425" y="1971400"/>
              <a:ext cx="62525" cy="96850"/>
            </a:xfrm>
            <a:custGeom>
              <a:avLst/>
              <a:gdLst/>
              <a:ahLst/>
              <a:cxnLst/>
              <a:rect l="l" t="t" r="r" b="b"/>
              <a:pathLst>
                <a:path w="2501" h="3874" extrusionOk="0">
                  <a:moveTo>
                    <a:pt x="2322" y="1"/>
                  </a:moveTo>
                  <a:cubicBezTo>
                    <a:pt x="2298" y="1"/>
                    <a:pt x="2272" y="9"/>
                    <a:pt x="2247" y="28"/>
                  </a:cubicBezTo>
                  <a:cubicBezTo>
                    <a:pt x="1698" y="420"/>
                    <a:pt x="1306" y="1078"/>
                    <a:pt x="962" y="1658"/>
                  </a:cubicBezTo>
                  <a:cubicBezTo>
                    <a:pt x="570" y="2316"/>
                    <a:pt x="225" y="3006"/>
                    <a:pt x="21" y="3743"/>
                  </a:cubicBezTo>
                  <a:cubicBezTo>
                    <a:pt x="0" y="3815"/>
                    <a:pt x="75" y="3874"/>
                    <a:pt x="142" y="3874"/>
                  </a:cubicBezTo>
                  <a:cubicBezTo>
                    <a:pt x="177" y="3874"/>
                    <a:pt x="209" y="3858"/>
                    <a:pt x="225" y="3821"/>
                  </a:cubicBezTo>
                  <a:cubicBezTo>
                    <a:pt x="570" y="3194"/>
                    <a:pt x="883" y="2567"/>
                    <a:pt x="1259" y="1971"/>
                  </a:cubicBezTo>
                  <a:cubicBezTo>
                    <a:pt x="1636" y="1376"/>
                    <a:pt x="2153" y="859"/>
                    <a:pt x="2451" y="232"/>
                  </a:cubicBezTo>
                  <a:cubicBezTo>
                    <a:pt x="2501" y="131"/>
                    <a:pt x="2420" y="1"/>
                    <a:pt x="232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36" name="Google Shape;1036;p33"/>
            <p:cNvSpPr/>
            <p:nvPr/>
          </p:nvSpPr>
          <p:spPr>
            <a:xfrm>
              <a:off x="5305225" y="2065125"/>
              <a:ext cx="96200" cy="83400"/>
            </a:xfrm>
            <a:custGeom>
              <a:avLst/>
              <a:gdLst/>
              <a:ahLst/>
              <a:cxnLst/>
              <a:rect l="l" t="t" r="r" b="b"/>
              <a:pathLst>
                <a:path w="3848" h="3336" extrusionOk="0">
                  <a:moveTo>
                    <a:pt x="3722" y="0"/>
                  </a:moveTo>
                  <a:cubicBezTo>
                    <a:pt x="3709" y="0"/>
                    <a:pt x="3695" y="3"/>
                    <a:pt x="3680" y="9"/>
                  </a:cubicBezTo>
                  <a:cubicBezTo>
                    <a:pt x="3006" y="276"/>
                    <a:pt x="2473" y="934"/>
                    <a:pt x="1940" y="1420"/>
                  </a:cubicBezTo>
                  <a:cubicBezTo>
                    <a:pt x="1282" y="2016"/>
                    <a:pt x="592" y="2580"/>
                    <a:pt x="28" y="3270"/>
                  </a:cubicBezTo>
                  <a:cubicBezTo>
                    <a:pt x="1" y="3297"/>
                    <a:pt x="20" y="3335"/>
                    <a:pt x="56" y="3335"/>
                  </a:cubicBezTo>
                  <a:cubicBezTo>
                    <a:pt x="62" y="3335"/>
                    <a:pt x="68" y="3334"/>
                    <a:pt x="75" y="3332"/>
                  </a:cubicBezTo>
                  <a:cubicBezTo>
                    <a:pt x="796" y="2940"/>
                    <a:pt x="1423" y="2423"/>
                    <a:pt x="2065" y="1890"/>
                  </a:cubicBezTo>
                  <a:cubicBezTo>
                    <a:pt x="2645" y="1420"/>
                    <a:pt x="3476" y="887"/>
                    <a:pt x="3821" y="197"/>
                  </a:cubicBezTo>
                  <a:cubicBezTo>
                    <a:pt x="3848" y="116"/>
                    <a:pt x="3805" y="0"/>
                    <a:pt x="372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37" name="Google Shape;1037;p33"/>
            <p:cNvSpPr/>
            <p:nvPr/>
          </p:nvSpPr>
          <p:spPr>
            <a:xfrm>
              <a:off x="5372850" y="2186400"/>
              <a:ext cx="61150" cy="48225"/>
            </a:xfrm>
            <a:custGeom>
              <a:avLst/>
              <a:gdLst/>
              <a:ahLst/>
              <a:cxnLst/>
              <a:rect l="l" t="t" r="r" b="b"/>
              <a:pathLst>
                <a:path w="2446" h="1929" extrusionOk="0">
                  <a:moveTo>
                    <a:pt x="2250" y="0"/>
                  </a:moveTo>
                  <a:cubicBezTo>
                    <a:pt x="2243" y="0"/>
                    <a:pt x="2236" y="1"/>
                    <a:pt x="2229" y="2"/>
                  </a:cubicBezTo>
                  <a:cubicBezTo>
                    <a:pt x="1806" y="80"/>
                    <a:pt x="1414" y="503"/>
                    <a:pt x="1100" y="770"/>
                  </a:cubicBezTo>
                  <a:cubicBezTo>
                    <a:pt x="724" y="1083"/>
                    <a:pt x="332" y="1397"/>
                    <a:pt x="50" y="1789"/>
                  </a:cubicBezTo>
                  <a:cubicBezTo>
                    <a:pt x="0" y="1863"/>
                    <a:pt x="69" y="1928"/>
                    <a:pt x="139" y="1928"/>
                  </a:cubicBezTo>
                  <a:cubicBezTo>
                    <a:pt x="157" y="1928"/>
                    <a:pt x="175" y="1924"/>
                    <a:pt x="191" y="1914"/>
                  </a:cubicBezTo>
                  <a:cubicBezTo>
                    <a:pt x="646" y="1726"/>
                    <a:pt x="1053" y="1397"/>
                    <a:pt x="1461" y="1099"/>
                  </a:cubicBezTo>
                  <a:cubicBezTo>
                    <a:pt x="1774" y="848"/>
                    <a:pt x="2229" y="597"/>
                    <a:pt x="2401" y="221"/>
                  </a:cubicBezTo>
                  <a:cubicBezTo>
                    <a:pt x="2446" y="118"/>
                    <a:pt x="2365" y="0"/>
                    <a:pt x="225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038" name="Google Shape;1038;p33"/>
            <p:cNvSpPr/>
            <p:nvPr/>
          </p:nvSpPr>
          <p:spPr>
            <a:xfrm>
              <a:off x="4720775" y="2174425"/>
              <a:ext cx="107400" cy="73600"/>
            </a:xfrm>
            <a:custGeom>
              <a:avLst/>
              <a:gdLst/>
              <a:ahLst/>
              <a:cxnLst/>
              <a:rect l="l" t="t" r="r" b="b"/>
              <a:pathLst>
                <a:path w="4296" h="2944" extrusionOk="0">
                  <a:moveTo>
                    <a:pt x="149" y="0"/>
                  </a:moveTo>
                  <a:cubicBezTo>
                    <a:pt x="69" y="0"/>
                    <a:pt x="0" y="98"/>
                    <a:pt x="67" y="152"/>
                  </a:cubicBezTo>
                  <a:cubicBezTo>
                    <a:pt x="694" y="700"/>
                    <a:pt x="1383" y="1155"/>
                    <a:pt x="2057" y="1641"/>
                  </a:cubicBezTo>
                  <a:cubicBezTo>
                    <a:pt x="2700" y="2095"/>
                    <a:pt x="3374" y="2722"/>
                    <a:pt x="4142" y="2942"/>
                  </a:cubicBezTo>
                  <a:cubicBezTo>
                    <a:pt x="4148" y="2943"/>
                    <a:pt x="4154" y="2943"/>
                    <a:pt x="4160" y="2943"/>
                  </a:cubicBezTo>
                  <a:cubicBezTo>
                    <a:pt x="4231" y="2943"/>
                    <a:pt x="4295" y="2859"/>
                    <a:pt x="4252" y="2801"/>
                  </a:cubicBezTo>
                  <a:cubicBezTo>
                    <a:pt x="3813" y="2221"/>
                    <a:pt x="3107" y="1860"/>
                    <a:pt x="2496" y="1468"/>
                  </a:cubicBezTo>
                  <a:cubicBezTo>
                    <a:pt x="1744" y="967"/>
                    <a:pt x="991" y="434"/>
                    <a:pt x="192" y="10"/>
                  </a:cubicBezTo>
                  <a:cubicBezTo>
                    <a:pt x="178" y="3"/>
                    <a:pt x="163" y="0"/>
                    <a:pt x="14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sp>
        <p:nvSpPr>
          <p:cNvPr id="1039" name="Google Shape;1039;p33"/>
          <p:cNvSpPr txBox="1"/>
          <p:nvPr/>
        </p:nvSpPr>
        <p:spPr>
          <a:xfrm>
            <a:off x="4902451" y="5424566"/>
            <a:ext cx="2743200" cy="1063233"/>
          </a:xfrm>
          <a:prstGeom prst="rect">
            <a:avLst/>
          </a:prstGeom>
          <a:noFill/>
          <a:ln>
            <a:noFill/>
          </a:ln>
        </p:spPr>
        <p:txBody>
          <a:bodyPr spcFirstLastPara="1" wrap="square" lIns="121900" tIns="121900" rIns="121900" bIns="121900" anchor="t" anchorCtr="0">
            <a:noAutofit/>
          </a:bodyPr>
          <a:lstStyle/>
          <a:p>
            <a:pPr algn="ctr">
              <a:buClr>
                <a:schemeClr val="dk2"/>
              </a:buClr>
              <a:buSzPts val="1100"/>
            </a:pPr>
            <a:r>
              <a:rPr lang="en" sz="2133" dirty="0">
                <a:solidFill>
                  <a:schemeClr val="dk2"/>
                </a:solidFill>
                <a:latin typeface="Times New Roman" panose="02020603050405020304" pitchFamily="18" charset="0"/>
                <a:ea typeface="Muli"/>
                <a:cs typeface="Times New Roman" panose="02020603050405020304" pitchFamily="18" charset="0"/>
                <a:sym typeface="Muli"/>
              </a:rPr>
              <a:t>Choosing not to have sex at all, if that is your choice</a:t>
            </a:r>
            <a:endParaRPr sz="2133" dirty="0">
              <a:solidFill>
                <a:schemeClr val="dk2"/>
              </a:solidFill>
              <a:latin typeface="Times New Roman" panose="02020603050405020304" pitchFamily="18" charset="0"/>
              <a:ea typeface="Muli"/>
              <a:cs typeface="Times New Roman" panose="02020603050405020304" pitchFamily="18" charset="0"/>
              <a:sym typeface="Muli"/>
            </a:endParaRPr>
          </a:p>
          <a:p>
            <a:pPr algn="ctr"/>
            <a:endParaRPr sz="2133" dirty="0">
              <a:solidFill>
                <a:schemeClr val="dk2"/>
              </a:solidFill>
              <a:latin typeface="Muli"/>
              <a:ea typeface="Muli"/>
              <a:cs typeface="Muli"/>
              <a:sym typeface="Muli"/>
            </a:endParaRPr>
          </a:p>
        </p:txBody>
      </p:sp>
    </p:spTree>
    <p:extLst>
      <p:ext uri="{BB962C8B-B14F-4D97-AF65-F5344CB8AC3E}">
        <p14:creationId xmlns:p14="http://schemas.microsoft.com/office/powerpoint/2010/main" val="3864882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998">
                                            <p:txEl>
                                              <p:pRg st="0" end="0"/>
                                            </p:txEl>
                                          </p:spTgt>
                                        </p:tgtEl>
                                        <p:attrNameLst>
                                          <p:attrName>style.visibility</p:attrName>
                                        </p:attrNameLst>
                                      </p:cBhvr>
                                      <p:to>
                                        <p:strVal val="visible"/>
                                      </p:to>
                                    </p:set>
                                    <p:anim calcmode="lin" valueType="num">
                                      <p:cBhvr additive="base">
                                        <p:cTn id="7" dur="1000"/>
                                        <p:tgtEl>
                                          <p:spTgt spid="998">
                                            <p:txEl>
                                              <p:pRg st="0" end="0"/>
                                            </p:txEl>
                                          </p:spTgt>
                                        </p:tgtEl>
                                        <p:attrNameLst>
                                          <p:attrName>ppt_x</p:attrName>
                                        </p:attrNameLst>
                                      </p:cBhvr>
                                      <p:tavLst>
                                        <p:tav tm="0">
                                          <p:val>
                                            <p:strVal val="#ppt_x+1"/>
                                          </p:val>
                                        </p:tav>
                                        <p:tav tm="100000">
                                          <p:val>
                                            <p:strVal val="#ppt_x"/>
                                          </p:val>
                                        </p:tav>
                                      </p:tavLst>
                                    </p:anim>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999">
                                            <p:txEl>
                                              <p:pRg st="0" end="0"/>
                                            </p:txEl>
                                          </p:spTgt>
                                        </p:tgtEl>
                                        <p:attrNameLst>
                                          <p:attrName>style.visibility</p:attrName>
                                        </p:attrNameLst>
                                      </p:cBhvr>
                                      <p:to>
                                        <p:strVal val="visible"/>
                                      </p:to>
                                    </p:set>
                                    <p:anim calcmode="lin" valueType="num">
                                      <p:cBhvr additive="base">
                                        <p:cTn id="11" dur="1300"/>
                                        <p:tgtEl>
                                          <p:spTgt spid="999">
                                            <p:txEl>
                                              <p:pRg st="0" end="0"/>
                                            </p:txEl>
                                          </p:spTgt>
                                        </p:tgtEl>
                                        <p:attrNameLst>
                                          <p:attrName>ppt_x</p:attrName>
                                        </p:attrNameLst>
                                      </p:cBhvr>
                                      <p:tavLst>
                                        <p:tav tm="0">
                                          <p:val>
                                            <p:strVal val="#ppt_x-1"/>
                                          </p:val>
                                        </p:tav>
                                        <p:tav tm="100000">
                                          <p:val>
                                            <p:strVal val="#ppt_x"/>
                                          </p:val>
                                        </p:tav>
                                      </p:tavLst>
                                    </p:anim>
                                  </p:childTnLst>
                                </p:cTn>
                              </p:par>
                            </p:childTnLst>
                          </p:cTn>
                        </p:par>
                        <p:par>
                          <p:cTn id="12" fill="hold">
                            <p:stCondLst>
                              <p:cond delay="2300"/>
                            </p:stCondLst>
                            <p:childTnLst>
                              <p:par>
                                <p:cTn id="13" presetID="2" presetClass="entr" presetSubtype="2" fill="hold" nodeType="afterEffect">
                                  <p:stCondLst>
                                    <p:cond delay="500"/>
                                  </p:stCondLst>
                                  <p:childTnLst>
                                    <p:set>
                                      <p:cBhvr>
                                        <p:cTn id="14" dur="1" fill="hold">
                                          <p:stCondLst>
                                            <p:cond delay="0"/>
                                          </p:stCondLst>
                                        </p:cTn>
                                        <p:tgtEl>
                                          <p:spTgt spid="997">
                                            <p:txEl>
                                              <p:pRg st="0" end="0"/>
                                            </p:txEl>
                                          </p:spTgt>
                                        </p:tgtEl>
                                        <p:attrNameLst>
                                          <p:attrName>style.visibility</p:attrName>
                                        </p:attrNameLst>
                                      </p:cBhvr>
                                      <p:to>
                                        <p:strVal val="visible"/>
                                      </p:to>
                                    </p:set>
                                    <p:anim calcmode="lin" valueType="num">
                                      <p:cBhvr additive="base">
                                        <p:cTn id="15" dur="1400"/>
                                        <p:tgtEl>
                                          <p:spTgt spid="997">
                                            <p:txEl>
                                              <p:pRg st="0" end="0"/>
                                            </p:txEl>
                                          </p:spTgt>
                                        </p:tgtEl>
                                        <p:attrNameLst>
                                          <p:attrName>ppt_x</p:attrName>
                                        </p:attrNameLst>
                                      </p:cBhvr>
                                      <p:tavLst>
                                        <p:tav tm="0">
                                          <p:val>
                                            <p:strVal val="#ppt_x+1"/>
                                          </p:val>
                                        </p:tav>
                                        <p:tav tm="100000">
                                          <p:val>
                                            <p:strVal val="#ppt_x"/>
                                          </p:val>
                                        </p:tav>
                                      </p:tavLst>
                                    </p:anim>
                                  </p:childTnLst>
                                </p:cTn>
                              </p:par>
                            </p:childTnLst>
                          </p:cTn>
                        </p:par>
                        <p:par>
                          <p:cTn id="16" fill="hold">
                            <p:stCondLst>
                              <p:cond delay="4200"/>
                            </p:stCondLst>
                            <p:childTnLst>
                              <p:par>
                                <p:cTn id="17" presetID="2" presetClass="entr" presetSubtype="8" fill="hold" nodeType="afterEffect">
                                  <p:stCondLst>
                                    <p:cond delay="0"/>
                                  </p:stCondLst>
                                  <p:childTnLst>
                                    <p:set>
                                      <p:cBhvr>
                                        <p:cTn id="18" dur="1" fill="hold">
                                          <p:stCondLst>
                                            <p:cond delay="0"/>
                                          </p:stCondLst>
                                        </p:cTn>
                                        <p:tgtEl>
                                          <p:spTgt spid="996">
                                            <p:txEl>
                                              <p:pRg st="0" end="0"/>
                                            </p:txEl>
                                          </p:spTgt>
                                        </p:tgtEl>
                                        <p:attrNameLst>
                                          <p:attrName>style.visibility</p:attrName>
                                        </p:attrNameLst>
                                      </p:cBhvr>
                                      <p:to>
                                        <p:strVal val="visible"/>
                                      </p:to>
                                    </p:set>
                                    <p:anim calcmode="lin" valueType="num">
                                      <p:cBhvr additive="base">
                                        <p:cTn id="19" dur="1300"/>
                                        <p:tgtEl>
                                          <p:spTgt spid="996">
                                            <p:txEl>
                                              <p:pRg st="0" end="0"/>
                                            </p:txEl>
                                          </p:spTgt>
                                        </p:tgtEl>
                                        <p:attrNameLst>
                                          <p:attrName>ppt_x</p:attrName>
                                        </p:attrNameLst>
                                      </p:cBhvr>
                                      <p:tavLst>
                                        <p:tav tm="0">
                                          <p:val>
                                            <p:strVal val="#ppt_x-1"/>
                                          </p:val>
                                        </p:tav>
                                        <p:tav tm="100000">
                                          <p:val>
                                            <p:strVal val="#ppt_x"/>
                                          </p:val>
                                        </p:tav>
                                      </p:tavLst>
                                    </p:anim>
                                  </p:childTnLst>
                                </p:cTn>
                              </p:par>
                            </p:childTnLst>
                          </p:cTn>
                        </p:par>
                        <p:par>
                          <p:cTn id="20" fill="hold">
                            <p:stCondLst>
                              <p:cond delay="5500"/>
                            </p:stCondLst>
                            <p:childTnLst>
                              <p:par>
                                <p:cTn id="21" presetID="2" presetClass="entr" presetSubtype="2" fill="hold" nodeType="afterEffect">
                                  <p:stCondLst>
                                    <p:cond delay="0"/>
                                  </p:stCondLst>
                                  <p:childTnLst>
                                    <p:set>
                                      <p:cBhvr>
                                        <p:cTn id="22" dur="1" fill="hold">
                                          <p:stCondLst>
                                            <p:cond delay="0"/>
                                          </p:stCondLst>
                                        </p:cTn>
                                        <p:tgtEl>
                                          <p:spTgt spid="1039">
                                            <p:txEl>
                                              <p:pRg st="0" end="0"/>
                                            </p:txEl>
                                          </p:spTgt>
                                        </p:tgtEl>
                                        <p:attrNameLst>
                                          <p:attrName>style.visibility</p:attrName>
                                        </p:attrNameLst>
                                      </p:cBhvr>
                                      <p:to>
                                        <p:strVal val="visible"/>
                                      </p:to>
                                    </p:set>
                                    <p:anim calcmode="lin" valueType="num">
                                      <p:cBhvr additive="base">
                                        <p:cTn id="23" dur="1300"/>
                                        <p:tgtEl>
                                          <p:spTgt spid="1039">
                                            <p:txEl>
                                              <p:pRg st="0" end="0"/>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50"/>
        <p:cNvGrpSpPr/>
        <p:nvPr/>
      </p:nvGrpSpPr>
      <p:grpSpPr>
        <a:xfrm>
          <a:off x="0" y="0"/>
          <a:ext cx="0" cy="0"/>
          <a:chOff x="0" y="0"/>
          <a:chExt cx="0" cy="0"/>
        </a:xfrm>
      </p:grpSpPr>
      <p:sp>
        <p:nvSpPr>
          <p:cNvPr id="1051" name="Google Shape;1051;p35"/>
          <p:cNvSpPr txBox="1"/>
          <p:nvPr/>
        </p:nvSpPr>
        <p:spPr>
          <a:xfrm>
            <a:off x="1475341" y="1084521"/>
            <a:ext cx="9026000" cy="3860965"/>
          </a:xfrm>
          <a:prstGeom prst="rect">
            <a:avLst/>
          </a:prstGeom>
          <a:noFill/>
          <a:ln>
            <a:noFill/>
          </a:ln>
        </p:spPr>
        <p:txBody>
          <a:bodyPr spcFirstLastPara="1" wrap="square" lIns="121900" tIns="121900" rIns="121900" bIns="121900" anchor="t" anchorCtr="0">
            <a:noAutofit/>
          </a:bodyPr>
          <a:lstStyle/>
          <a:p>
            <a:pPr marL="457200" indent="-457200">
              <a:buClr>
                <a:schemeClr val="dk2"/>
              </a:buClr>
              <a:buSzPts val="1100"/>
              <a:buFont typeface="Wingdings" pitchFamily="2" charset="2"/>
              <a:buChar char="v"/>
            </a:pPr>
            <a:r>
              <a:rPr lang="en" sz="3200" dirty="0">
                <a:solidFill>
                  <a:schemeClr val="dk2"/>
                </a:solidFill>
                <a:latin typeface="Arial" panose="020B0604020202020204" pitchFamily="34" charset="0"/>
                <a:ea typeface="Itim"/>
                <a:cs typeface="Arial" panose="020B0604020202020204" pitchFamily="34" charset="0"/>
                <a:sym typeface="Itim"/>
              </a:rPr>
              <a:t>What are the benefits of being proud and responsible, and making responsible safer sex decisions?</a:t>
            </a:r>
          </a:p>
          <a:p>
            <a:pPr marL="457200" indent="-457200">
              <a:buClr>
                <a:schemeClr val="dk2"/>
              </a:buClr>
              <a:buSzPts val="1100"/>
              <a:buFont typeface="Wingdings" pitchFamily="2" charset="2"/>
              <a:buChar char="v"/>
            </a:pPr>
            <a:endParaRPr lang="en" sz="3200" dirty="0">
              <a:solidFill>
                <a:schemeClr val="dk2"/>
              </a:solidFill>
              <a:latin typeface="Arial" panose="020B0604020202020204" pitchFamily="34" charset="0"/>
              <a:ea typeface="Itim"/>
              <a:cs typeface="Arial" panose="020B0604020202020204" pitchFamily="34" charset="0"/>
              <a:sym typeface="Itim"/>
            </a:endParaRPr>
          </a:p>
          <a:p>
            <a:pPr marL="457200" indent="-457200">
              <a:buClr>
                <a:schemeClr val="dk2"/>
              </a:buClr>
              <a:buSzPts val="1100"/>
              <a:buFont typeface="Wingdings" pitchFamily="2" charset="2"/>
              <a:buChar char="v"/>
            </a:pPr>
            <a:r>
              <a:rPr lang="en" sz="3200" dirty="0">
                <a:solidFill>
                  <a:schemeClr val="dk2"/>
                </a:solidFill>
              </a:rPr>
              <a:t>What does a person gain by being proud and responsible?</a:t>
            </a:r>
            <a:endParaRPr sz="3200" dirty="0">
              <a:latin typeface="Arial" panose="020B0604020202020204" pitchFamily="34" charset="0"/>
              <a:ea typeface="Itim"/>
              <a:cs typeface="Arial" panose="020B0604020202020204" pitchFamily="34" charset="0"/>
              <a:sym typeface="Itim"/>
            </a:endParaRPr>
          </a:p>
        </p:txBody>
      </p:sp>
      <p:sp>
        <p:nvSpPr>
          <p:cNvPr id="1052" name="Google Shape;1052;p35"/>
          <p:cNvSpPr txBox="1">
            <a:spLocks noGrp="1"/>
          </p:cNvSpPr>
          <p:nvPr>
            <p:ph type="sldNum" sz="quarter" idx="12"/>
          </p:nvPr>
        </p:nvSpPr>
        <p:spPr>
          <a:prstGeom prst="rect">
            <a:avLst/>
          </a:prstGeom>
        </p:spPr>
        <p:txBody>
          <a:bodyPr spcFirstLastPara="1" vert="horz" wrap="square" lIns="121900" tIns="121900" rIns="121900" bIns="121900" rtlCol="0" anchor="t" anchorCtr="0">
            <a:noAutofit/>
          </a:bodyPr>
          <a:lstStyle/>
          <a:p>
            <a:fld id="{00000000-1234-1234-1234-123412341234}" type="slidenum">
              <a:rPr lang="en"/>
              <a:pPr/>
              <a:t>15</a:t>
            </a:fld>
            <a:endParaRPr/>
          </a:p>
        </p:txBody>
      </p:sp>
    </p:spTree>
    <p:extLst>
      <p:ext uri="{BB962C8B-B14F-4D97-AF65-F5344CB8AC3E}">
        <p14:creationId xmlns:p14="http://schemas.microsoft.com/office/powerpoint/2010/main" val="1790028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50"/>
        <p:cNvGrpSpPr/>
        <p:nvPr/>
      </p:nvGrpSpPr>
      <p:grpSpPr>
        <a:xfrm>
          <a:off x="0" y="0"/>
          <a:ext cx="0" cy="0"/>
          <a:chOff x="0" y="0"/>
          <a:chExt cx="0" cy="0"/>
        </a:xfrm>
      </p:grpSpPr>
      <p:sp>
        <p:nvSpPr>
          <p:cNvPr id="1051" name="Google Shape;1051;p35"/>
          <p:cNvSpPr txBox="1"/>
          <p:nvPr/>
        </p:nvSpPr>
        <p:spPr>
          <a:xfrm>
            <a:off x="1337967" y="592367"/>
            <a:ext cx="9026000" cy="1706400"/>
          </a:xfrm>
          <a:prstGeom prst="rect">
            <a:avLst/>
          </a:prstGeom>
          <a:noFill/>
          <a:ln>
            <a:noFill/>
          </a:ln>
        </p:spPr>
        <p:txBody>
          <a:bodyPr spcFirstLastPara="1" wrap="square" lIns="121900" tIns="121900" rIns="121900" bIns="121900" anchor="t" anchorCtr="0">
            <a:noAutofit/>
          </a:bodyPr>
          <a:lstStyle/>
          <a:p>
            <a:pPr algn="ctr">
              <a:buClr>
                <a:schemeClr val="dk2"/>
              </a:buClr>
              <a:buSzPts val="1100"/>
            </a:pPr>
            <a:r>
              <a:rPr lang="en" sz="3067" dirty="0">
                <a:solidFill>
                  <a:schemeClr val="dk2"/>
                </a:solidFill>
                <a:latin typeface="Itim"/>
                <a:ea typeface="Itim"/>
                <a:cs typeface="Itim"/>
                <a:sym typeface="Itim"/>
              </a:rPr>
              <a:t>Benefits of being proud and responsible and making responsible safer sex decisions</a:t>
            </a:r>
            <a:endParaRPr sz="2400" dirty="0">
              <a:latin typeface="Itim"/>
              <a:ea typeface="Itim"/>
              <a:cs typeface="Itim"/>
              <a:sym typeface="Itim"/>
            </a:endParaRPr>
          </a:p>
        </p:txBody>
      </p:sp>
      <p:sp>
        <p:nvSpPr>
          <p:cNvPr id="1052" name="Google Shape;1052;p35"/>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16</a:t>
            </a:fld>
            <a:endParaRPr/>
          </a:p>
        </p:txBody>
      </p:sp>
    </p:spTree>
    <p:extLst>
      <p:ext uri="{BB962C8B-B14F-4D97-AF65-F5344CB8AC3E}">
        <p14:creationId xmlns:p14="http://schemas.microsoft.com/office/powerpoint/2010/main" val="1606715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56"/>
        <p:cNvGrpSpPr/>
        <p:nvPr/>
      </p:nvGrpSpPr>
      <p:grpSpPr>
        <a:xfrm>
          <a:off x="0" y="0"/>
          <a:ext cx="0" cy="0"/>
          <a:chOff x="0" y="0"/>
          <a:chExt cx="0" cy="0"/>
        </a:xfrm>
      </p:grpSpPr>
      <p:sp>
        <p:nvSpPr>
          <p:cNvPr id="1057" name="Google Shape;1057;p36"/>
          <p:cNvSpPr txBox="1">
            <a:spLocks noGrp="1"/>
          </p:cNvSpPr>
          <p:nvPr>
            <p:ph type="subTitle" idx="4294967295"/>
          </p:nvPr>
        </p:nvSpPr>
        <p:spPr>
          <a:xfrm>
            <a:off x="338667" y="2158233"/>
            <a:ext cx="5351200" cy="4768800"/>
          </a:xfrm>
          <a:prstGeom prst="rect">
            <a:avLst/>
          </a:prstGeom>
        </p:spPr>
        <p:txBody>
          <a:bodyPr spcFirstLastPara="1" vert="horz" wrap="square" lIns="0" tIns="0" rIns="0" bIns="0" rtlCol="0" anchor="t" anchorCtr="0">
            <a:noAutofit/>
          </a:bodyPr>
          <a:lstStyle/>
          <a:p>
            <a:pPr marL="609585" indent="-440256">
              <a:lnSpc>
                <a:spcPct val="200000"/>
              </a:lnSpc>
              <a:spcBef>
                <a:spcPts val="1600"/>
              </a:spcBef>
              <a:buSzPts val="1600"/>
              <a:buChar char="●"/>
            </a:pPr>
            <a:r>
              <a:rPr lang="en" sz="2000" dirty="0">
                <a:latin typeface="Times New Roman" panose="02020603050405020304" pitchFamily="18" charset="0"/>
                <a:cs typeface="Times New Roman" panose="02020603050405020304" pitchFamily="18" charset="0"/>
              </a:rPr>
              <a:t>Feel better about yourself</a:t>
            </a:r>
            <a:endParaRPr sz="2000" dirty="0">
              <a:latin typeface="Times New Roman" panose="02020603050405020304" pitchFamily="18" charset="0"/>
              <a:cs typeface="Times New Roman" panose="02020603050405020304" pitchFamily="18" charset="0"/>
            </a:endParaRPr>
          </a:p>
          <a:p>
            <a:pPr marL="609585" indent="-440256">
              <a:lnSpc>
                <a:spcPct val="200000"/>
              </a:lnSpc>
              <a:spcBef>
                <a:spcPts val="0"/>
              </a:spcBef>
              <a:buSzPts val="1600"/>
              <a:buChar char="●"/>
            </a:pPr>
            <a:r>
              <a:rPr lang="en" sz="2000" dirty="0">
                <a:latin typeface="Times New Roman" panose="02020603050405020304" pitchFamily="18" charset="0"/>
                <a:cs typeface="Times New Roman" panose="02020603050405020304" pitchFamily="18" charset="0"/>
              </a:rPr>
              <a:t>Have healthier relationships</a:t>
            </a:r>
            <a:endParaRPr sz="2000" dirty="0">
              <a:latin typeface="Times New Roman" panose="02020603050405020304" pitchFamily="18" charset="0"/>
              <a:cs typeface="Times New Roman" panose="02020603050405020304" pitchFamily="18" charset="0"/>
            </a:endParaRPr>
          </a:p>
          <a:p>
            <a:pPr marL="609585" indent="-440256">
              <a:lnSpc>
                <a:spcPct val="200000"/>
              </a:lnSpc>
              <a:spcBef>
                <a:spcPts val="0"/>
              </a:spcBef>
              <a:buSzPts val="1600"/>
              <a:buChar char="●"/>
            </a:pPr>
            <a:r>
              <a:rPr lang="en" sz="2000" dirty="0">
                <a:latin typeface="Times New Roman" panose="02020603050405020304" pitchFamily="18" charset="0"/>
                <a:cs typeface="Times New Roman" panose="02020603050405020304" pitchFamily="18" charset="0"/>
              </a:rPr>
              <a:t>Stay out of trouble</a:t>
            </a:r>
            <a:endParaRPr sz="2000" dirty="0">
              <a:latin typeface="Times New Roman" panose="02020603050405020304" pitchFamily="18" charset="0"/>
              <a:cs typeface="Times New Roman" panose="02020603050405020304" pitchFamily="18" charset="0"/>
            </a:endParaRPr>
          </a:p>
          <a:p>
            <a:pPr marL="609585" indent="-440256">
              <a:lnSpc>
                <a:spcPct val="200000"/>
              </a:lnSpc>
              <a:spcBef>
                <a:spcPts val="0"/>
              </a:spcBef>
              <a:buSzPts val="1600"/>
              <a:buChar char="●"/>
            </a:pPr>
            <a:r>
              <a:rPr lang="en" sz="2000" dirty="0">
                <a:latin typeface="Times New Roman" panose="02020603050405020304" pitchFamily="18" charset="0"/>
                <a:cs typeface="Times New Roman" panose="02020603050405020304" pitchFamily="18" charset="0"/>
              </a:rPr>
              <a:t>Accomplish your goals</a:t>
            </a:r>
            <a:endParaRPr sz="2000" dirty="0">
              <a:latin typeface="Times New Roman" panose="02020603050405020304" pitchFamily="18" charset="0"/>
              <a:cs typeface="Times New Roman" panose="02020603050405020304" pitchFamily="18" charset="0"/>
            </a:endParaRPr>
          </a:p>
          <a:p>
            <a:pPr marL="609585" indent="-440256">
              <a:lnSpc>
                <a:spcPct val="200000"/>
              </a:lnSpc>
              <a:spcBef>
                <a:spcPts val="0"/>
              </a:spcBef>
              <a:buSzPts val="1600"/>
              <a:buChar char="●"/>
            </a:pPr>
            <a:r>
              <a:rPr lang="en" sz="2000" dirty="0">
                <a:latin typeface="Times New Roman" panose="02020603050405020304" pitchFamily="18" charset="0"/>
                <a:cs typeface="Times New Roman" panose="02020603050405020304" pitchFamily="18" charset="0"/>
              </a:rPr>
              <a:t>Make people feel proud of you</a:t>
            </a:r>
            <a:endParaRPr sz="2000" dirty="0">
              <a:latin typeface="Times New Roman" panose="02020603050405020304" pitchFamily="18" charset="0"/>
              <a:cs typeface="Times New Roman" panose="02020603050405020304" pitchFamily="18" charset="0"/>
            </a:endParaRPr>
          </a:p>
          <a:p>
            <a:pPr marL="609585" indent="0">
              <a:spcBef>
                <a:spcPts val="1600"/>
              </a:spcBef>
              <a:spcAft>
                <a:spcPts val="2133"/>
              </a:spcAft>
              <a:buNone/>
            </a:pPr>
            <a:endParaRPr dirty="0"/>
          </a:p>
        </p:txBody>
      </p:sp>
      <p:sp>
        <p:nvSpPr>
          <p:cNvPr id="1058" name="Google Shape;1058;p36"/>
          <p:cNvSpPr txBox="1">
            <a:spLocks noGrp="1"/>
          </p:cNvSpPr>
          <p:nvPr>
            <p:ph type="subTitle" idx="4294967295"/>
          </p:nvPr>
        </p:nvSpPr>
        <p:spPr>
          <a:xfrm>
            <a:off x="6360467" y="2158233"/>
            <a:ext cx="5351200" cy="4250400"/>
          </a:xfrm>
          <a:prstGeom prst="rect">
            <a:avLst/>
          </a:prstGeom>
        </p:spPr>
        <p:txBody>
          <a:bodyPr spcFirstLastPara="1" vert="horz" wrap="square" lIns="0" tIns="0" rIns="0" bIns="0" rtlCol="0" anchor="t" anchorCtr="0">
            <a:noAutofit/>
          </a:bodyPr>
          <a:lstStyle/>
          <a:p>
            <a:pPr marL="609585" indent="-440256">
              <a:lnSpc>
                <a:spcPct val="200000"/>
              </a:lnSpc>
              <a:spcBef>
                <a:spcPts val="1600"/>
              </a:spcBef>
              <a:buSzPts val="1600"/>
              <a:buChar char="●"/>
            </a:pPr>
            <a:r>
              <a:rPr lang="en" sz="2000" dirty="0">
                <a:latin typeface="Times New Roman" panose="02020603050405020304" pitchFamily="18" charset="0"/>
                <a:cs typeface="Times New Roman" panose="02020603050405020304" pitchFamily="18" charset="0"/>
              </a:rPr>
              <a:t>Reduce your risk of HIV and other STD’s</a:t>
            </a:r>
            <a:endParaRPr sz="2000" dirty="0">
              <a:latin typeface="Times New Roman" panose="02020603050405020304" pitchFamily="18" charset="0"/>
              <a:cs typeface="Times New Roman" panose="02020603050405020304" pitchFamily="18" charset="0"/>
            </a:endParaRPr>
          </a:p>
          <a:p>
            <a:pPr marL="609585" indent="-440256">
              <a:lnSpc>
                <a:spcPct val="200000"/>
              </a:lnSpc>
              <a:spcBef>
                <a:spcPts val="0"/>
              </a:spcBef>
              <a:buSzPts val="1600"/>
              <a:buChar char="●"/>
            </a:pPr>
            <a:r>
              <a:rPr lang="en" sz="2000" dirty="0">
                <a:latin typeface="Times New Roman" panose="02020603050405020304" pitchFamily="18" charset="0"/>
                <a:cs typeface="Times New Roman" panose="02020603050405020304" pitchFamily="18" charset="0"/>
              </a:rPr>
              <a:t>Have a healthier body</a:t>
            </a:r>
            <a:endParaRPr sz="2000" dirty="0">
              <a:latin typeface="Times New Roman" panose="02020603050405020304" pitchFamily="18" charset="0"/>
              <a:cs typeface="Times New Roman" panose="02020603050405020304" pitchFamily="18" charset="0"/>
            </a:endParaRPr>
          </a:p>
          <a:p>
            <a:pPr marL="609585" indent="-440256">
              <a:lnSpc>
                <a:spcPct val="200000"/>
              </a:lnSpc>
              <a:spcBef>
                <a:spcPts val="0"/>
              </a:spcBef>
              <a:buSzPts val="1600"/>
              <a:buChar char="●"/>
            </a:pPr>
            <a:r>
              <a:rPr lang="en" sz="2000" dirty="0">
                <a:latin typeface="Times New Roman" panose="02020603050405020304" pitchFamily="18" charset="0"/>
                <a:cs typeface="Times New Roman" panose="02020603050405020304" pitchFamily="18" charset="0"/>
              </a:rPr>
              <a:t>Stay in school</a:t>
            </a:r>
            <a:endParaRPr sz="2000" dirty="0">
              <a:latin typeface="Times New Roman" panose="02020603050405020304" pitchFamily="18" charset="0"/>
              <a:cs typeface="Times New Roman" panose="02020603050405020304" pitchFamily="18" charset="0"/>
            </a:endParaRPr>
          </a:p>
          <a:p>
            <a:pPr marL="609585" indent="-440256">
              <a:lnSpc>
                <a:spcPct val="200000"/>
              </a:lnSpc>
              <a:spcBef>
                <a:spcPts val="0"/>
              </a:spcBef>
              <a:buSzPts val="1600"/>
              <a:buChar char="●"/>
            </a:pPr>
            <a:r>
              <a:rPr lang="en" sz="2000" dirty="0">
                <a:latin typeface="Times New Roman" panose="02020603050405020304" pitchFamily="18" charset="0"/>
                <a:cs typeface="Times New Roman" panose="02020603050405020304" pitchFamily="18" charset="0"/>
              </a:rPr>
              <a:t>Feel like you are helping your loved ones and your community</a:t>
            </a:r>
            <a:endParaRPr sz="2000" dirty="0">
              <a:latin typeface="Times New Roman" panose="02020603050405020304" pitchFamily="18" charset="0"/>
              <a:cs typeface="Times New Roman" panose="02020603050405020304" pitchFamily="18" charset="0"/>
            </a:endParaRPr>
          </a:p>
          <a:p>
            <a:pPr marL="0" indent="0">
              <a:spcBef>
                <a:spcPts val="1600"/>
              </a:spcBef>
              <a:buClr>
                <a:schemeClr val="dk2"/>
              </a:buClr>
              <a:buSzPts val="1100"/>
              <a:buNone/>
            </a:pPr>
            <a:endParaRPr dirty="0"/>
          </a:p>
          <a:p>
            <a:pPr marL="0" indent="0">
              <a:spcBef>
                <a:spcPts val="2133"/>
              </a:spcBef>
              <a:spcAft>
                <a:spcPts val="2133"/>
              </a:spcAft>
              <a:buClr>
                <a:schemeClr val="dk2"/>
              </a:buClr>
              <a:buSzPts val="1100"/>
              <a:buNone/>
            </a:pPr>
            <a:endParaRPr dirty="0"/>
          </a:p>
        </p:txBody>
      </p:sp>
      <p:sp>
        <p:nvSpPr>
          <p:cNvPr id="1059" name="Google Shape;1059;p36"/>
          <p:cNvSpPr txBox="1"/>
          <p:nvPr/>
        </p:nvSpPr>
        <p:spPr>
          <a:xfrm>
            <a:off x="1552353" y="451833"/>
            <a:ext cx="8527312" cy="1706400"/>
          </a:xfrm>
          <a:prstGeom prst="rect">
            <a:avLst/>
          </a:prstGeom>
          <a:noFill/>
          <a:ln>
            <a:noFill/>
          </a:ln>
        </p:spPr>
        <p:txBody>
          <a:bodyPr spcFirstLastPara="1" wrap="square" lIns="121900" tIns="121900" rIns="121900" bIns="121900" anchor="t" anchorCtr="0">
            <a:noAutofit/>
          </a:bodyPr>
          <a:lstStyle/>
          <a:p>
            <a:pPr algn="ctr">
              <a:buClr>
                <a:schemeClr val="dk2"/>
              </a:buClr>
              <a:buSzPts val="1100"/>
            </a:pPr>
            <a:r>
              <a:rPr lang="en" sz="2800" dirty="0">
                <a:solidFill>
                  <a:schemeClr val="dk2"/>
                </a:solidFill>
                <a:latin typeface="Times New Roman" panose="02020603050405020304" pitchFamily="18" charset="0"/>
                <a:ea typeface="Itim"/>
                <a:cs typeface="Times New Roman" panose="02020603050405020304" pitchFamily="18" charset="0"/>
                <a:sym typeface="Itim"/>
              </a:rPr>
              <a:t>Benefits of being proud and responsible and making responsible safer sex decisions</a:t>
            </a:r>
            <a:endParaRPr sz="2800" dirty="0">
              <a:latin typeface="Times New Roman" panose="02020603050405020304" pitchFamily="18" charset="0"/>
              <a:ea typeface="Itim"/>
              <a:cs typeface="Times New Roman" panose="02020603050405020304" pitchFamily="18" charset="0"/>
              <a:sym typeface="Itim"/>
            </a:endParaRPr>
          </a:p>
        </p:txBody>
      </p:sp>
      <p:sp>
        <p:nvSpPr>
          <p:cNvPr id="1060" name="Google Shape;1060;p36"/>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17</a:t>
            </a:fld>
            <a:endParaRPr/>
          </a:p>
        </p:txBody>
      </p:sp>
    </p:spTree>
    <p:extLst>
      <p:ext uri="{BB962C8B-B14F-4D97-AF65-F5344CB8AC3E}">
        <p14:creationId xmlns:p14="http://schemas.microsoft.com/office/powerpoint/2010/main" val="21049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057"/>
                                        </p:tgtEl>
                                        <p:attrNameLst>
                                          <p:attrName>style.visibility</p:attrName>
                                        </p:attrNameLst>
                                      </p:cBhvr>
                                      <p:to>
                                        <p:strVal val="visible"/>
                                      </p:to>
                                    </p:set>
                                    <p:anim calcmode="lin" valueType="num">
                                      <p:cBhvr additive="base">
                                        <p:cTn id="7" dur="1000"/>
                                        <p:tgtEl>
                                          <p:spTgt spid="1057"/>
                                        </p:tgtEl>
                                        <p:attrNameLst>
                                          <p:attrName>ppt_x</p:attrName>
                                        </p:attrNameLst>
                                      </p:cBhvr>
                                      <p:tavLst>
                                        <p:tav tm="0">
                                          <p:val>
                                            <p:strVal val="#ppt_x+1"/>
                                          </p:val>
                                        </p:tav>
                                        <p:tav tm="100000">
                                          <p:val>
                                            <p:strVal val="#ppt_x"/>
                                          </p:val>
                                        </p:tav>
                                      </p:tavLst>
                                    </p:anim>
                                  </p:childTnLst>
                                </p:cTn>
                              </p:par>
                              <p:par>
                                <p:cTn id="8" presetID="2" presetClass="entr" presetSubtype="8" fill="hold" nodeType="withEffect">
                                  <p:stCondLst>
                                    <p:cond delay="0"/>
                                  </p:stCondLst>
                                  <p:childTnLst>
                                    <p:set>
                                      <p:cBhvr>
                                        <p:cTn id="9" dur="1" fill="hold">
                                          <p:stCondLst>
                                            <p:cond delay="0"/>
                                          </p:stCondLst>
                                        </p:cTn>
                                        <p:tgtEl>
                                          <p:spTgt spid="1058"/>
                                        </p:tgtEl>
                                        <p:attrNameLst>
                                          <p:attrName>style.visibility</p:attrName>
                                        </p:attrNameLst>
                                      </p:cBhvr>
                                      <p:to>
                                        <p:strVal val="visible"/>
                                      </p:to>
                                    </p:set>
                                    <p:anim calcmode="lin" valueType="num">
                                      <p:cBhvr additive="base">
                                        <p:cTn id="10" dur="1000"/>
                                        <p:tgtEl>
                                          <p:spTgt spid="1058"/>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64"/>
        <p:cNvGrpSpPr/>
        <p:nvPr/>
      </p:nvGrpSpPr>
      <p:grpSpPr>
        <a:xfrm>
          <a:off x="0" y="0"/>
          <a:ext cx="0" cy="0"/>
          <a:chOff x="0" y="0"/>
          <a:chExt cx="0" cy="0"/>
        </a:xfrm>
      </p:grpSpPr>
      <p:sp>
        <p:nvSpPr>
          <p:cNvPr id="1068" name="Google Shape;1068;p37"/>
          <p:cNvSpPr txBox="1">
            <a:spLocks noGrp="1"/>
          </p:cNvSpPr>
          <p:nvPr>
            <p:ph type="sldNum" sz="quarter" idx="12"/>
          </p:nvPr>
        </p:nvSpPr>
        <p:spPr>
          <a:prstGeom prst="rect">
            <a:avLst/>
          </a:prstGeom>
        </p:spPr>
        <p:txBody>
          <a:bodyPr spcFirstLastPara="1" vert="horz" wrap="square" lIns="121900" tIns="121900" rIns="121900" bIns="121900" rtlCol="0" anchor="t" anchorCtr="0">
            <a:noAutofit/>
          </a:bodyPr>
          <a:lstStyle/>
          <a:p>
            <a:fld id="{00000000-1234-1234-1234-123412341234}" type="slidenum">
              <a:rPr lang="en"/>
              <a:pPr/>
              <a:t>18</a:t>
            </a:fld>
            <a:endParaRPr/>
          </a:p>
        </p:txBody>
      </p:sp>
      <p:sp>
        <p:nvSpPr>
          <p:cNvPr id="1066" name="Google Shape;1066;p37"/>
          <p:cNvSpPr txBox="1">
            <a:spLocks noGrp="1"/>
          </p:cNvSpPr>
          <p:nvPr>
            <p:ph type="body" idx="4294967295"/>
          </p:nvPr>
        </p:nvSpPr>
        <p:spPr>
          <a:xfrm>
            <a:off x="2362201" y="2324404"/>
            <a:ext cx="7562850" cy="1538816"/>
          </a:xfrm>
          <a:prstGeom prst="rect">
            <a:avLst/>
          </a:prstGeom>
        </p:spPr>
        <p:txBody>
          <a:bodyPr spcFirstLastPara="1" vert="horz" wrap="square" lIns="121900" tIns="121900" rIns="121900" bIns="121900" rtlCol="0" anchor="t" anchorCtr="0">
            <a:noAutofit/>
          </a:bodyPr>
          <a:lstStyle/>
          <a:p>
            <a:pPr marL="0" indent="0">
              <a:spcBef>
                <a:spcPts val="0"/>
              </a:spcBef>
              <a:spcAft>
                <a:spcPts val="2133"/>
              </a:spcAft>
              <a:buNone/>
            </a:pPr>
            <a:endParaRPr lang="en" sz="3200" dirty="0">
              <a:latin typeface="Arial" panose="020B0604020202020204" pitchFamily="34" charset="0"/>
              <a:cs typeface="Arial" panose="020B0604020202020204" pitchFamily="34" charset="0"/>
            </a:endParaRPr>
          </a:p>
          <a:p>
            <a:pPr marL="0" indent="0">
              <a:spcBef>
                <a:spcPts val="0"/>
              </a:spcBef>
              <a:spcAft>
                <a:spcPts val="2133"/>
              </a:spcAft>
              <a:buNone/>
            </a:pPr>
            <a:r>
              <a:rPr lang="en" sz="3200" dirty="0">
                <a:latin typeface="Times New Roman" panose="02020603050405020304" pitchFamily="18" charset="0"/>
                <a:cs typeface="Times New Roman" panose="02020603050405020304" pitchFamily="18" charset="0"/>
              </a:rPr>
              <a:t>Chat Box Question: Can teens get HIV?</a:t>
            </a:r>
            <a:endParaRP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2723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066"/>
                                        </p:tgtEl>
                                        <p:attrNameLst>
                                          <p:attrName>style.visibility</p:attrName>
                                        </p:attrNameLst>
                                      </p:cBhvr>
                                      <p:to>
                                        <p:strVal val="visible"/>
                                      </p:to>
                                    </p:set>
                                    <p:anim calcmode="lin" valueType="num">
                                      <p:cBhvr additive="base">
                                        <p:cTn id="7" dur="1000"/>
                                        <p:tgtEl>
                                          <p:spTgt spid="1066"/>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72"/>
        <p:cNvGrpSpPr/>
        <p:nvPr/>
      </p:nvGrpSpPr>
      <p:grpSpPr>
        <a:xfrm>
          <a:off x="0" y="0"/>
          <a:ext cx="0" cy="0"/>
          <a:chOff x="0" y="0"/>
          <a:chExt cx="0" cy="0"/>
        </a:xfrm>
      </p:grpSpPr>
      <p:sp>
        <p:nvSpPr>
          <p:cNvPr id="1074" name="Google Shape;1074;p38"/>
          <p:cNvSpPr txBox="1"/>
          <p:nvPr/>
        </p:nvSpPr>
        <p:spPr>
          <a:xfrm>
            <a:off x="1532600" y="376238"/>
            <a:ext cx="8449600" cy="1270000"/>
          </a:xfrm>
          <a:prstGeom prst="rect">
            <a:avLst/>
          </a:prstGeom>
          <a:noFill/>
          <a:ln>
            <a:noFill/>
          </a:ln>
        </p:spPr>
        <p:txBody>
          <a:bodyPr spcFirstLastPara="1" wrap="square" lIns="121900" tIns="121900" rIns="121900" bIns="121900" anchor="t" anchorCtr="0">
            <a:noAutofit/>
          </a:bodyPr>
          <a:lstStyle/>
          <a:p>
            <a:pPr algn="ctr"/>
            <a:r>
              <a:rPr lang="en" sz="4400" dirty="0">
                <a:latin typeface="Times New Roman" panose="02020603050405020304" pitchFamily="18" charset="0"/>
                <a:ea typeface="Itim"/>
                <a:cs typeface="Times New Roman" panose="02020603050405020304" pitchFamily="18" charset="0"/>
                <a:sym typeface="Itim"/>
              </a:rPr>
              <a:t>THE ANSWER IS </a:t>
            </a:r>
            <a:r>
              <a:rPr lang="en" sz="4400" u="sng" dirty="0">
                <a:latin typeface="Times New Roman" panose="02020603050405020304" pitchFamily="18" charset="0"/>
                <a:ea typeface="Itim"/>
                <a:cs typeface="Times New Roman" panose="02020603050405020304" pitchFamily="18" charset="0"/>
                <a:sym typeface="Itim"/>
              </a:rPr>
              <a:t>YES!</a:t>
            </a:r>
            <a:endParaRPr sz="4400" u="sng" dirty="0">
              <a:latin typeface="Times New Roman" panose="02020603050405020304" pitchFamily="18" charset="0"/>
              <a:ea typeface="Itim"/>
              <a:cs typeface="Times New Roman" panose="02020603050405020304" pitchFamily="18" charset="0"/>
              <a:sym typeface="Itim"/>
            </a:endParaRPr>
          </a:p>
        </p:txBody>
      </p:sp>
      <p:sp>
        <p:nvSpPr>
          <p:cNvPr id="3" name="Content Placeholder 2">
            <a:extLst>
              <a:ext uri="{FF2B5EF4-FFF2-40B4-BE49-F238E27FC236}">
                <a16:creationId xmlns:a16="http://schemas.microsoft.com/office/drawing/2014/main" id="{EB9B8326-9895-4741-95F9-C56F7B2AA091}"/>
              </a:ext>
            </a:extLst>
          </p:cNvPr>
          <p:cNvSpPr>
            <a:spLocks noGrp="1"/>
          </p:cNvSpPr>
          <p:nvPr>
            <p:ph idx="1"/>
          </p:nvPr>
        </p:nvSpPr>
        <p:spPr>
          <a:xfrm>
            <a:off x="838200" y="1315261"/>
            <a:ext cx="10515600" cy="5234395"/>
          </a:xfrm>
        </p:spPr>
        <p:txBody>
          <a:bodyPr>
            <a:normAutofit fontScale="77500" lnSpcReduction="20000"/>
          </a:bodyPr>
          <a:lstStyle/>
          <a:p>
            <a:pPr>
              <a:lnSpc>
                <a:spcPct val="170000"/>
              </a:lnSpc>
              <a:spcBef>
                <a:spcPts val="0"/>
              </a:spcBef>
              <a:defRPr/>
            </a:pPr>
            <a:r>
              <a:rPr lang="en-US" dirty="0">
                <a:latin typeface="Times New Roman" panose="02020603050405020304" pitchFamily="18" charset="0"/>
                <a:cs typeface="Times New Roman" panose="02020603050405020304" pitchFamily="18" charset="0"/>
              </a:rPr>
              <a:t>Everyone is vulnerable to HIV infection, including teens.  </a:t>
            </a:r>
          </a:p>
          <a:p>
            <a:pPr>
              <a:lnSpc>
                <a:spcPct val="170000"/>
              </a:lnSpc>
              <a:spcBef>
                <a:spcPts val="0"/>
              </a:spcBef>
              <a:defRPr/>
            </a:pPr>
            <a:r>
              <a:rPr lang="en-US" dirty="0">
                <a:latin typeface="Times New Roman" panose="02020603050405020304" pitchFamily="18" charset="0"/>
                <a:ea typeface="Muli"/>
                <a:cs typeface="Times New Roman" panose="02020603050405020304" pitchFamily="18" charset="0"/>
                <a:sym typeface="Muli"/>
              </a:rPr>
              <a:t>If people have sex, the proud and responsible thing to do is to use latex condoms.  </a:t>
            </a:r>
          </a:p>
          <a:p>
            <a:pPr>
              <a:lnSpc>
                <a:spcPct val="170000"/>
              </a:lnSpc>
              <a:spcBef>
                <a:spcPts val="0"/>
              </a:spcBef>
              <a:defRPr/>
            </a:pPr>
            <a:r>
              <a:rPr lang="en-US" dirty="0">
                <a:latin typeface="Times New Roman" panose="02020603050405020304" pitchFamily="18" charset="0"/>
                <a:ea typeface="Muli"/>
                <a:cs typeface="Times New Roman" panose="02020603050405020304" pitchFamily="18" charset="0"/>
                <a:sym typeface="Muli"/>
              </a:rPr>
              <a:t>People who are allergic to latex condoms can use condoms made of polyurethane (plastic) or polyisoprene (synthetic rubber) instead.  </a:t>
            </a:r>
          </a:p>
          <a:p>
            <a:pPr>
              <a:lnSpc>
                <a:spcPct val="170000"/>
              </a:lnSpc>
              <a:spcBef>
                <a:spcPts val="0"/>
              </a:spcBef>
              <a:defRPr/>
            </a:pPr>
            <a:r>
              <a:rPr lang="en-US" dirty="0">
                <a:latin typeface="Times New Roman" panose="02020603050405020304" pitchFamily="18" charset="0"/>
                <a:ea typeface="Muli"/>
                <a:cs typeface="Times New Roman" panose="02020603050405020304" pitchFamily="18" charset="0"/>
                <a:sym typeface="Muli"/>
              </a:rPr>
              <a:t>People who engage in responsible behavior feel proud of helping to protect themselves, their sexual partners, families and communities.</a:t>
            </a:r>
          </a:p>
          <a:p>
            <a:pPr>
              <a:lnSpc>
                <a:spcPct val="170000"/>
              </a:lnSpc>
              <a:spcBef>
                <a:spcPts val="0"/>
              </a:spcBef>
              <a:defRPr/>
            </a:pPr>
            <a:r>
              <a:rPr lang="en-US" dirty="0">
                <a:latin typeface="Times New Roman" panose="02020603050405020304" pitchFamily="18" charset="0"/>
                <a:ea typeface="Muli"/>
                <a:cs typeface="Times New Roman" panose="02020603050405020304" pitchFamily="18" charset="0"/>
                <a:sym typeface="Muli"/>
              </a:rPr>
              <a:t>It is important for teens to know how to prevent HIV so they feel responsible when making decisions about sex.</a:t>
            </a:r>
          </a:p>
          <a:p>
            <a:pPr marL="0" lvl="0" indent="0">
              <a:lnSpc>
                <a:spcPct val="100000"/>
              </a:lnSpc>
              <a:spcBef>
                <a:spcPts val="0"/>
              </a:spcBef>
              <a:buNone/>
              <a:defRPr/>
            </a:pPr>
            <a:endParaRPr lang="en-US" dirty="0">
              <a:latin typeface="Times New Roman" panose="02020603050405020304" pitchFamily="18" charset="0"/>
              <a:ea typeface="Muli"/>
              <a:cs typeface="Times New Roman" panose="02020603050405020304" pitchFamily="18" charset="0"/>
              <a:sym typeface="Muli"/>
            </a:endParaRPr>
          </a:p>
          <a:p>
            <a:pPr marL="0" lvl="0" indent="0">
              <a:lnSpc>
                <a:spcPct val="100000"/>
              </a:lnSpc>
              <a:spcBef>
                <a:spcPts val="0"/>
              </a:spcBef>
              <a:buNone/>
              <a:defRPr/>
            </a:pPr>
            <a:br>
              <a:rPr lang="en-US" dirty="0">
                <a:latin typeface="Muli"/>
                <a:ea typeface="Muli"/>
                <a:cs typeface="Muli"/>
                <a:sym typeface="Muli"/>
              </a:rPr>
            </a:br>
            <a:endParaRPr lang="en-US" dirty="0">
              <a:latin typeface="Muli"/>
              <a:ea typeface="Muli"/>
              <a:cs typeface="Muli"/>
              <a:sym typeface="Muli"/>
            </a:endParaRPr>
          </a:p>
          <a:p>
            <a:pPr marL="0" lvl="0" indent="0">
              <a:lnSpc>
                <a:spcPct val="100000"/>
              </a:lnSpc>
              <a:spcBef>
                <a:spcPts val="0"/>
              </a:spcBef>
              <a:buNone/>
              <a:defRPr/>
            </a:pPr>
            <a:endParaRPr lang="en-US" dirty="0">
              <a:latin typeface="Times New Roman" panose="02020603050405020304" pitchFamily="18" charset="0"/>
              <a:cs typeface="Times New Roman" panose="02020603050405020304" pitchFamily="18" charset="0"/>
            </a:endParaRPr>
          </a:p>
          <a:p>
            <a:endParaRPr lang="en-US" dirty="0"/>
          </a:p>
        </p:txBody>
      </p:sp>
      <p:sp>
        <p:nvSpPr>
          <p:cNvPr id="1075" name="Google Shape;1075;p38"/>
          <p:cNvSpPr txBox="1">
            <a:spLocks noGrp="1"/>
          </p:cNvSpPr>
          <p:nvPr>
            <p:ph type="sldNum" sz="quarter" idx="12"/>
          </p:nvPr>
        </p:nvSpPr>
        <p:spPr>
          <a:prstGeom prst="rect">
            <a:avLst/>
          </a:prstGeom>
        </p:spPr>
        <p:txBody>
          <a:bodyPr spcFirstLastPara="1" vert="horz" wrap="square" lIns="121900" tIns="121900" rIns="121900" bIns="121900" rtlCol="0" anchor="t" anchorCtr="0">
            <a:noAutofit/>
          </a:bodyPr>
          <a:lstStyle/>
          <a:p>
            <a:fld id="{00000000-1234-1234-1234-123412341234}" type="slidenum">
              <a:rPr lang="en"/>
              <a:pPr/>
              <a:t>19</a:t>
            </a:fld>
            <a:endParaRPr/>
          </a:p>
        </p:txBody>
      </p:sp>
    </p:spTree>
    <p:extLst>
      <p:ext uri="{BB962C8B-B14F-4D97-AF65-F5344CB8AC3E}">
        <p14:creationId xmlns:p14="http://schemas.microsoft.com/office/powerpoint/2010/main" val="1918248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74"/>
                                        </p:tgtEl>
                                        <p:attrNameLst>
                                          <p:attrName>style.visibility</p:attrName>
                                        </p:attrNameLst>
                                      </p:cBhvr>
                                      <p:to>
                                        <p:strVal val="visible"/>
                                      </p:to>
                                    </p:set>
                                    <p:anim calcmode="lin" valueType="num">
                                      <p:cBhvr additive="base">
                                        <p:cTn id="7" dur="1000"/>
                                        <p:tgtEl>
                                          <p:spTgt spid="1074"/>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B1144-9500-2144-ACD0-04C9846C04BD}"/>
              </a:ext>
            </a:extLst>
          </p:cNvPr>
          <p:cNvSpPr>
            <a:spLocks noGrp="1"/>
          </p:cNvSpPr>
          <p:nvPr>
            <p:ph type="title"/>
          </p:nvPr>
        </p:nvSpPr>
        <p:spPr>
          <a:xfrm>
            <a:off x="589221" y="268806"/>
            <a:ext cx="10515600" cy="1325563"/>
          </a:xfrm>
        </p:spPr>
        <p:txBody>
          <a:bodyPr/>
          <a:lstStyle/>
          <a:p>
            <a:pPr algn="ctr"/>
            <a:r>
              <a:rPr lang="en-US" dirty="0"/>
              <a:t>Icebreaker: What’s In the Box?</a:t>
            </a:r>
          </a:p>
        </p:txBody>
      </p:sp>
      <p:sp>
        <p:nvSpPr>
          <p:cNvPr id="3" name="Content Placeholder 2">
            <a:extLst>
              <a:ext uri="{FF2B5EF4-FFF2-40B4-BE49-F238E27FC236}">
                <a16:creationId xmlns:a16="http://schemas.microsoft.com/office/drawing/2014/main" id="{A1D85E6B-4107-F640-9678-9558BBAA8FCF}"/>
              </a:ext>
            </a:extLst>
          </p:cNvPr>
          <p:cNvSpPr>
            <a:spLocks noGrp="1"/>
          </p:cNvSpPr>
          <p:nvPr>
            <p:ph idx="1"/>
          </p:nvPr>
        </p:nvSpPr>
        <p:spPr>
          <a:xfrm>
            <a:off x="589221" y="1594369"/>
            <a:ext cx="11013558" cy="4597644"/>
          </a:xfrm>
        </p:spPr>
        <p:txBody>
          <a:bodyPr>
            <a:normAutofit lnSpcReduction="10000"/>
          </a:bodyPr>
          <a:lstStyle/>
          <a:p>
            <a:r>
              <a:rPr lang="en-US" dirty="0"/>
              <a:t>I’ve put a random household item in a shoebox. </a:t>
            </a:r>
          </a:p>
          <a:p>
            <a:r>
              <a:rPr lang="en-US" dirty="0"/>
              <a:t>You have to try to figure out what’s in the box by asking “yes” or “no” questions re: the box’s content e.g. </a:t>
            </a:r>
          </a:p>
          <a:p>
            <a:pPr lvl="1">
              <a:buFont typeface="Courier New" panose="02070309020205020404" pitchFamily="49" charset="0"/>
              <a:buChar char="o"/>
            </a:pPr>
            <a:r>
              <a:rPr lang="en-US" dirty="0"/>
              <a:t>Is it something you can eat or drink?  </a:t>
            </a:r>
          </a:p>
          <a:p>
            <a:pPr lvl="1">
              <a:buFont typeface="Courier New" panose="02070309020205020404" pitchFamily="49" charset="0"/>
              <a:buChar char="o"/>
            </a:pPr>
            <a:r>
              <a:rPr lang="en-US" dirty="0"/>
              <a:t>Is it something used for your hair? </a:t>
            </a:r>
          </a:p>
          <a:p>
            <a:pPr lvl="1">
              <a:buFont typeface="Courier New" panose="02070309020205020404" pitchFamily="49" charset="0"/>
              <a:buChar char="o"/>
            </a:pPr>
            <a:r>
              <a:rPr lang="en-US" dirty="0"/>
              <a:t>Is it something that takes up most of the box?</a:t>
            </a:r>
          </a:p>
          <a:p>
            <a:pPr lvl="1">
              <a:buFont typeface="Courier New" panose="02070309020205020404" pitchFamily="49" charset="0"/>
              <a:buChar char="o"/>
            </a:pPr>
            <a:r>
              <a:rPr lang="en-US" dirty="0"/>
              <a:t>Is it something typically used/found in the kitchen?	  </a:t>
            </a:r>
          </a:p>
          <a:p>
            <a:r>
              <a:rPr lang="en-US" dirty="0"/>
              <a:t>Once a few questions have been asked, you can guess what it is. </a:t>
            </a:r>
          </a:p>
          <a:p>
            <a:r>
              <a:rPr lang="en-US" dirty="0"/>
              <a:t>We’ll play for 5 minutes.    </a:t>
            </a:r>
          </a:p>
          <a:p>
            <a:pPr marL="0" indent="0">
              <a:buNone/>
            </a:pPr>
            <a:endParaRPr lang="en-US" sz="1200" dirty="0"/>
          </a:p>
          <a:p>
            <a:pPr marL="0" indent="0">
              <a:buNone/>
            </a:pPr>
            <a:r>
              <a:rPr lang="en-US" dirty="0"/>
              <a:t>Any questions?</a:t>
            </a:r>
          </a:p>
          <a:p>
            <a:endParaRPr lang="en-US" dirty="0"/>
          </a:p>
        </p:txBody>
      </p:sp>
    </p:spTree>
    <p:extLst>
      <p:ext uri="{BB962C8B-B14F-4D97-AF65-F5344CB8AC3E}">
        <p14:creationId xmlns:p14="http://schemas.microsoft.com/office/powerpoint/2010/main" val="3513785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82"/>
        <p:cNvGrpSpPr/>
        <p:nvPr/>
      </p:nvGrpSpPr>
      <p:grpSpPr>
        <a:xfrm>
          <a:off x="0" y="0"/>
          <a:ext cx="0" cy="0"/>
          <a:chOff x="0" y="0"/>
          <a:chExt cx="0" cy="0"/>
        </a:xfrm>
      </p:grpSpPr>
      <p:sp>
        <p:nvSpPr>
          <p:cNvPr id="1083" name="Google Shape;1083;p39"/>
          <p:cNvSpPr txBox="1">
            <a:spLocks noGrp="1"/>
          </p:cNvSpPr>
          <p:nvPr>
            <p:ph type="ctrTitle"/>
          </p:nvPr>
        </p:nvSpPr>
        <p:spPr>
          <a:prstGeom prst="rect">
            <a:avLst/>
          </a:prstGeom>
        </p:spPr>
        <p:txBody>
          <a:bodyPr spcFirstLastPara="1" vert="horz" wrap="square" lIns="0" tIns="0" rIns="0" bIns="0" rtlCol="0" anchor="t" anchorCtr="0">
            <a:noAutofit/>
          </a:bodyPr>
          <a:lstStyle/>
          <a:p>
            <a:pPr>
              <a:spcBef>
                <a:spcPts val="0"/>
              </a:spcBef>
            </a:pPr>
            <a:r>
              <a:rPr lang="en" sz="4800" dirty="0">
                <a:solidFill>
                  <a:schemeClr val="dk2"/>
                </a:solidFill>
                <a:latin typeface="Times New Roman" panose="02020603050405020304" pitchFamily="18" charset="0"/>
                <a:cs typeface="Times New Roman" panose="02020603050405020304" pitchFamily="18" charset="0"/>
              </a:rPr>
              <a:t>What can you do in your social group or community to stop the spread of HIV?</a:t>
            </a:r>
            <a:endParaRPr sz="4800" dirty="0">
              <a:latin typeface="Times New Roman" panose="02020603050405020304" pitchFamily="18" charset="0"/>
              <a:cs typeface="Times New Roman" panose="02020603050405020304" pitchFamily="18" charset="0"/>
            </a:endParaRPr>
          </a:p>
        </p:txBody>
      </p:sp>
      <p:sp>
        <p:nvSpPr>
          <p:cNvPr id="1084" name="Google Shape;1084;p39"/>
          <p:cNvSpPr txBox="1">
            <a:spLocks noGrp="1"/>
          </p:cNvSpPr>
          <p:nvPr>
            <p:ph type="subTitle" idx="1"/>
          </p:nvPr>
        </p:nvSpPr>
        <p:spPr>
          <a:prstGeom prst="rect">
            <a:avLst/>
          </a:prstGeom>
        </p:spPr>
        <p:txBody>
          <a:bodyPr spcFirstLastPara="1" vert="horz" wrap="square" lIns="121900" tIns="121900" rIns="121900" bIns="121900" rtlCol="0" anchor="t" anchorCtr="0">
            <a:noAutofit/>
          </a:bodyPr>
          <a:lstStyle/>
          <a:p>
            <a:pPr marL="0" indent="0" algn="ctr">
              <a:spcBef>
                <a:spcPts val="0"/>
              </a:spcBef>
              <a:spcAft>
                <a:spcPts val="2133"/>
              </a:spcAft>
              <a:buNone/>
            </a:pPr>
            <a:r>
              <a:rPr lang="en" sz="3200" dirty="0">
                <a:latin typeface="Times New Roman" panose="02020603050405020304" pitchFamily="18" charset="0"/>
                <a:cs typeface="Times New Roman" panose="02020603050405020304" pitchFamily="18" charset="0"/>
              </a:rPr>
              <a:t>Brainstorm some ideas in the chat!</a:t>
            </a:r>
            <a:endParaRPr sz="3200" dirty="0">
              <a:latin typeface="Times New Roman" panose="02020603050405020304" pitchFamily="18" charset="0"/>
              <a:cs typeface="Times New Roman" panose="02020603050405020304" pitchFamily="18" charset="0"/>
            </a:endParaRPr>
          </a:p>
        </p:txBody>
      </p:sp>
      <p:sp>
        <p:nvSpPr>
          <p:cNvPr id="1085" name="Google Shape;1085;p39"/>
          <p:cNvSpPr txBox="1">
            <a:spLocks noGrp="1"/>
          </p:cNvSpPr>
          <p:nvPr>
            <p:ph type="sldNum" sz="quarter" idx="12"/>
          </p:nvPr>
        </p:nvSpPr>
        <p:spPr>
          <a:prstGeom prst="rect">
            <a:avLst/>
          </a:prstGeom>
        </p:spPr>
        <p:txBody>
          <a:bodyPr spcFirstLastPara="1" vert="horz" wrap="square" lIns="121900" tIns="121900" rIns="121900" bIns="121900" rtlCol="0" anchor="t" anchorCtr="0">
            <a:noAutofit/>
          </a:bodyPr>
          <a:lstStyle/>
          <a:p>
            <a:fld id="{00000000-1234-1234-1234-123412341234}" type="slidenum">
              <a:rPr lang="en"/>
              <a:pPr/>
              <a:t>20</a:t>
            </a:fld>
            <a:endParaRPr/>
          </a:p>
        </p:txBody>
      </p:sp>
    </p:spTree>
    <p:extLst>
      <p:ext uri="{BB962C8B-B14F-4D97-AF65-F5344CB8AC3E}">
        <p14:creationId xmlns:p14="http://schemas.microsoft.com/office/powerpoint/2010/main" val="1040410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89"/>
        <p:cNvGrpSpPr/>
        <p:nvPr/>
      </p:nvGrpSpPr>
      <p:grpSpPr>
        <a:xfrm>
          <a:off x="0" y="0"/>
          <a:ext cx="0" cy="0"/>
          <a:chOff x="0" y="0"/>
          <a:chExt cx="0" cy="0"/>
        </a:xfrm>
      </p:grpSpPr>
      <p:sp>
        <p:nvSpPr>
          <p:cNvPr id="1090" name="Google Shape;1090;p40"/>
          <p:cNvSpPr txBox="1">
            <a:spLocks noGrp="1"/>
          </p:cNvSpPr>
          <p:nvPr>
            <p:ph type="subTitle" idx="4294967295"/>
          </p:nvPr>
        </p:nvSpPr>
        <p:spPr>
          <a:xfrm>
            <a:off x="4748645" y="1620929"/>
            <a:ext cx="6660400" cy="3624800"/>
          </a:xfrm>
          <a:prstGeom prst="rect">
            <a:avLst/>
          </a:prstGeom>
        </p:spPr>
        <p:txBody>
          <a:bodyPr spcFirstLastPara="1" vert="horz" wrap="square" lIns="121900" tIns="121900" rIns="121900" bIns="121900" rtlCol="0" anchor="t" anchorCtr="0">
            <a:noAutofit/>
          </a:bodyPr>
          <a:lstStyle/>
          <a:p>
            <a:pPr marL="0" indent="0" algn="ctr">
              <a:lnSpc>
                <a:spcPct val="115000"/>
              </a:lnSpc>
              <a:spcBef>
                <a:spcPts val="1600"/>
              </a:spcBef>
              <a:buClr>
                <a:schemeClr val="dk2"/>
              </a:buClr>
              <a:buSzPts val="1100"/>
              <a:buNone/>
            </a:pPr>
            <a:r>
              <a:rPr lang="en" sz="2267" dirty="0"/>
              <a:t>Love yourself and love your people; protect yourself and protect your people.  Use this love as a guide to your actions and decisions and as an important strategy for preventing the spread of HIV.</a:t>
            </a:r>
            <a:endParaRPr sz="2267" dirty="0"/>
          </a:p>
          <a:p>
            <a:pPr marL="0" indent="0">
              <a:spcBef>
                <a:spcPts val="1600"/>
              </a:spcBef>
              <a:spcAft>
                <a:spcPts val="2133"/>
              </a:spcAft>
              <a:buNone/>
            </a:pPr>
            <a:endParaRPr sz="2267" dirty="0"/>
          </a:p>
        </p:txBody>
      </p:sp>
      <p:sp>
        <p:nvSpPr>
          <p:cNvPr id="1091" name="Google Shape;1091;p40"/>
          <p:cNvSpPr txBox="1"/>
          <p:nvPr/>
        </p:nvSpPr>
        <p:spPr>
          <a:xfrm rot="-545911">
            <a:off x="1902918" y="4655772"/>
            <a:ext cx="1429183" cy="943472"/>
          </a:xfrm>
          <a:prstGeom prst="rect">
            <a:avLst/>
          </a:prstGeom>
          <a:noFill/>
          <a:ln>
            <a:noFill/>
          </a:ln>
        </p:spPr>
        <p:txBody>
          <a:bodyPr spcFirstLastPara="1" wrap="square" lIns="121900" tIns="121900" rIns="121900" bIns="121900" anchor="ctr" anchorCtr="0">
            <a:noAutofit/>
          </a:bodyPr>
          <a:lstStyle/>
          <a:p>
            <a:pPr algn="ctr"/>
            <a:endParaRPr sz="4000" b="1">
              <a:solidFill>
                <a:schemeClr val="dk1"/>
              </a:solidFill>
              <a:latin typeface="Itim"/>
              <a:ea typeface="Itim"/>
              <a:cs typeface="Itim"/>
              <a:sym typeface="Itim"/>
            </a:endParaRPr>
          </a:p>
        </p:txBody>
      </p:sp>
      <p:sp>
        <p:nvSpPr>
          <p:cNvPr id="1092" name="Google Shape;1092;p40"/>
          <p:cNvSpPr txBox="1"/>
          <p:nvPr/>
        </p:nvSpPr>
        <p:spPr>
          <a:xfrm>
            <a:off x="1095200" y="482929"/>
            <a:ext cx="4436400" cy="1138000"/>
          </a:xfrm>
          <a:prstGeom prst="rect">
            <a:avLst/>
          </a:prstGeom>
          <a:noFill/>
          <a:ln>
            <a:noFill/>
          </a:ln>
        </p:spPr>
        <p:txBody>
          <a:bodyPr spcFirstLastPara="1" wrap="square" lIns="121900" tIns="121900" rIns="121900" bIns="121900" anchor="t" anchorCtr="0">
            <a:noAutofit/>
          </a:bodyPr>
          <a:lstStyle/>
          <a:p>
            <a:r>
              <a:rPr lang="en" sz="4400" dirty="0">
                <a:latin typeface="Times New Roman" panose="02020603050405020304" pitchFamily="18" charset="0"/>
                <a:ea typeface="Itim"/>
                <a:cs typeface="Times New Roman" panose="02020603050405020304" pitchFamily="18" charset="0"/>
                <a:sym typeface="Itim"/>
              </a:rPr>
              <a:t>Remember to...</a:t>
            </a:r>
            <a:endParaRPr sz="4400" dirty="0">
              <a:latin typeface="Times New Roman" panose="02020603050405020304" pitchFamily="18" charset="0"/>
              <a:ea typeface="Itim"/>
              <a:cs typeface="Times New Roman" panose="02020603050405020304" pitchFamily="18" charset="0"/>
              <a:sym typeface="Itim"/>
            </a:endParaRPr>
          </a:p>
        </p:txBody>
      </p:sp>
      <p:sp>
        <p:nvSpPr>
          <p:cNvPr id="1093" name="Google Shape;1093;p40"/>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21</a:t>
            </a:fld>
            <a:endParaRPr/>
          </a:p>
        </p:txBody>
      </p:sp>
    </p:spTree>
    <p:extLst>
      <p:ext uri="{BB962C8B-B14F-4D97-AF65-F5344CB8AC3E}">
        <p14:creationId xmlns:p14="http://schemas.microsoft.com/office/powerpoint/2010/main" val="299313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1000" fill="hold"/>
                                        <p:tgtEl>
                                          <p:spTgt spid="109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097"/>
        <p:cNvGrpSpPr/>
        <p:nvPr/>
      </p:nvGrpSpPr>
      <p:grpSpPr>
        <a:xfrm>
          <a:off x="0" y="0"/>
          <a:ext cx="0" cy="0"/>
          <a:chOff x="0" y="0"/>
          <a:chExt cx="0" cy="0"/>
        </a:xfrm>
      </p:grpSpPr>
      <p:sp>
        <p:nvSpPr>
          <p:cNvPr id="1098" name="Google Shape;1098;p41"/>
          <p:cNvSpPr txBox="1">
            <a:spLocks noGrp="1"/>
          </p:cNvSpPr>
          <p:nvPr>
            <p:ph type="subTitle" idx="4294967295"/>
          </p:nvPr>
        </p:nvSpPr>
        <p:spPr>
          <a:xfrm>
            <a:off x="617733" y="1180000"/>
            <a:ext cx="11439200" cy="5678000"/>
          </a:xfrm>
          <a:prstGeom prst="rect">
            <a:avLst/>
          </a:prstGeom>
        </p:spPr>
        <p:txBody>
          <a:bodyPr spcFirstLastPara="1" vert="horz" wrap="square" lIns="121900" tIns="121900" rIns="121900" bIns="121900" rtlCol="0" anchor="t" anchorCtr="0">
            <a:noAutofit/>
          </a:bodyPr>
          <a:lstStyle/>
          <a:p>
            <a:pPr marL="609585" indent="0">
              <a:lnSpc>
                <a:spcPct val="115000"/>
              </a:lnSpc>
              <a:spcBef>
                <a:spcPts val="1600"/>
              </a:spcBef>
              <a:buClr>
                <a:schemeClr val="dk2"/>
              </a:buClr>
              <a:buSzPts val="1100"/>
              <a:buNone/>
            </a:pPr>
            <a:r>
              <a:rPr lang="en" sz="2133" b="1" dirty="0">
                <a:solidFill>
                  <a:srgbClr val="073763"/>
                </a:solidFill>
              </a:rPr>
              <a:t>                         </a:t>
            </a:r>
            <a:endParaRPr sz="2000" dirty="0"/>
          </a:p>
          <a:p>
            <a:pPr marL="0" indent="0">
              <a:lnSpc>
                <a:spcPct val="115000"/>
              </a:lnSpc>
              <a:spcBef>
                <a:spcPts val="1600"/>
              </a:spcBef>
              <a:buNone/>
            </a:pPr>
            <a:r>
              <a:rPr lang="en" sz="2267" dirty="0"/>
              <a:t>It is the motto chosen to help young people look at themselves and to take responsibility for changing risk behaviors.  </a:t>
            </a:r>
            <a:endParaRPr sz="2267" dirty="0"/>
          </a:p>
          <a:p>
            <a:pPr marL="1828754" lvl="1" indent="-448722">
              <a:lnSpc>
                <a:spcPct val="115000"/>
              </a:lnSpc>
              <a:spcBef>
                <a:spcPts val="1600"/>
              </a:spcBef>
              <a:buSzPts val="1700"/>
              <a:buChar char="○"/>
            </a:pPr>
            <a:r>
              <a:rPr lang="en" sz="2267" dirty="0"/>
              <a:t>Young people must make numerous social and personal decisions daily.  These choices should be based on respecting yourself and protecting yourself.</a:t>
            </a:r>
            <a:endParaRPr sz="2267" dirty="0"/>
          </a:p>
          <a:p>
            <a:pPr marL="1828754" lvl="1" indent="-448722">
              <a:lnSpc>
                <a:spcPct val="115000"/>
              </a:lnSpc>
              <a:spcBef>
                <a:spcPts val="0"/>
              </a:spcBef>
              <a:buSzPts val="1700"/>
              <a:buChar char="○"/>
            </a:pPr>
            <a:r>
              <a:rPr lang="en" sz="2267" dirty="0"/>
              <a:t>In making these choices, you learn that self-worth is important to your well-being and that today’s choices will impact your life in the future.  </a:t>
            </a:r>
            <a:endParaRPr sz="2267" dirty="0"/>
          </a:p>
          <a:p>
            <a:pPr marL="1828754" lvl="1" indent="-448722">
              <a:lnSpc>
                <a:spcPct val="115000"/>
              </a:lnSpc>
              <a:spcBef>
                <a:spcPts val="0"/>
              </a:spcBef>
              <a:buSzPts val="1700"/>
              <a:buChar char="○"/>
            </a:pPr>
            <a:r>
              <a:rPr lang="en" sz="2267" dirty="0"/>
              <a:t>Respecting and protecting yourselves is a powerful guideline that can remind us all of the importance of taking care of ourselves and those around us.</a:t>
            </a:r>
            <a:endParaRPr sz="2267" dirty="0"/>
          </a:p>
          <a:p>
            <a:pPr marL="609585" indent="0">
              <a:lnSpc>
                <a:spcPct val="115000"/>
              </a:lnSpc>
              <a:spcBef>
                <a:spcPts val="1600"/>
              </a:spcBef>
              <a:buClr>
                <a:schemeClr val="dk2"/>
              </a:buClr>
              <a:buSzPts val="1100"/>
              <a:buNone/>
            </a:pPr>
            <a:endParaRPr sz="1867" dirty="0"/>
          </a:p>
          <a:p>
            <a:pPr marL="0" indent="0">
              <a:spcBef>
                <a:spcPts val="1600"/>
              </a:spcBef>
              <a:spcAft>
                <a:spcPts val="2133"/>
              </a:spcAft>
              <a:buNone/>
            </a:pPr>
            <a:endParaRPr dirty="0"/>
          </a:p>
        </p:txBody>
      </p:sp>
      <p:sp>
        <p:nvSpPr>
          <p:cNvPr id="1099" name="Google Shape;1099;p41"/>
          <p:cNvSpPr txBox="1"/>
          <p:nvPr/>
        </p:nvSpPr>
        <p:spPr>
          <a:xfrm>
            <a:off x="2109951" y="489400"/>
            <a:ext cx="9585600" cy="597600"/>
          </a:xfrm>
          <a:prstGeom prst="rect">
            <a:avLst/>
          </a:prstGeom>
          <a:noFill/>
          <a:ln>
            <a:noFill/>
          </a:ln>
        </p:spPr>
        <p:txBody>
          <a:bodyPr spcFirstLastPara="1" wrap="square" lIns="121900" tIns="121900" rIns="121900" bIns="121900" anchor="t" anchorCtr="0">
            <a:noAutofit/>
          </a:bodyPr>
          <a:lstStyle/>
          <a:p>
            <a:pPr marL="609585">
              <a:lnSpc>
                <a:spcPct val="115000"/>
              </a:lnSpc>
              <a:spcBef>
                <a:spcPts val="1600"/>
              </a:spcBef>
              <a:spcAft>
                <a:spcPts val="1600"/>
              </a:spcAft>
              <a:buClr>
                <a:schemeClr val="dk2"/>
              </a:buClr>
              <a:buSzPts val="1100"/>
            </a:pPr>
            <a:r>
              <a:rPr lang="en" sz="3067" b="1">
                <a:latin typeface="Muli"/>
                <a:ea typeface="Muli"/>
                <a:cs typeface="Muli"/>
                <a:sym typeface="Muli"/>
              </a:rPr>
              <a:t>What is Respect Ourselves, Protect Ourselves!</a:t>
            </a:r>
            <a:endParaRPr sz="2800">
              <a:latin typeface="Muli"/>
              <a:ea typeface="Muli"/>
              <a:cs typeface="Muli"/>
              <a:sym typeface="Muli"/>
            </a:endParaRPr>
          </a:p>
        </p:txBody>
      </p:sp>
      <p:sp>
        <p:nvSpPr>
          <p:cNvPr id="1100" name="Google Shape;1100;p41"/>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22</a:t>
            </a:fld>
            <a:endParaRPr/>
          </a:p>
        </p:txBody>
      </p:sp>
    </p:spTree>
    <p:extLst>
      <p:ext uri="{BB962C8B-B14F-4D97-AF65-F5344CB8AC3E}">
        <p14:creationId xmlns:p14="http://schemas.microsoft.com/office/powerpoint/2010/main" val="97040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98"/>
                                        </p:tgtEl>
                                        <p:attrNameLst>
                                          <p:attrName>style.visibility</p:attrName>
                                        </p:attrNameLst>
                                      </p:cBhvr>
                                      <p:to>
                                        <p:strVal val="visible"/>
                                      </p:to>
                                    </p:set>
                                    <p:anim calcmode="lin" valueType="num">
                                      <p:cBhvr additive="base">
                                        <p:cTn id="7" dur="1000"/>
                                        <p:tgtEl>
                                          <p:spTgt spid="10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104"/>
        <p:cNvGrpSpPr/>
        <p:nvPr/>
      </p:nvGrpSpPr>
      <p:grpSpPr>
        <a:xfrm>
          <a:off x="0" y="0"/>
          <a:ext cx="0" cy="0"/>
          <a:chOff x="0" y="0"/>
          <a:chExt cx="0" cy="0"/>
        </a:xfrm>
      </p:grpSpPr>
      <p:sp>
        <p:nvSpPr>
          <p:cNvPr id="2" name="Title 1">
            <a:extLst>
              <a:ext uri="{FF2B5EF4-FFF2-40B4-BE49-F238E27FC236}">
                <a16:creationId xmlns:a16="http://schemas.microsoft.com/office/drawing/2014/main" id="{E07161CD-A700-DF44-8ACA-D00AB3669BE0}"/>
              </a:ext>
            </a:extLst>
          </p:cNvPr>
          <p:cNvSpPr>
            <a:spLocks noGrp="1"/>
          </p:cNvSpPr>
          <p:nvPr>
            <p:ph type="title"/>
          </p:nvPr>
        </p:nvSpPr>
        <p:spPr/>
        <p:txBody>
          <a:bodyPr/>
          <a:lstStyle/>
          <a:p>
            <a:pPr algn="ctr"/>
            <a:r>
              <a:rPr lang="en" dirty="0">
                <a:latin typeface="Times New Roman" panose="02020603050405020304" pitchFamily="18" charset="0"/>
                <a:ea typeface="Muli"/>
                <a:cs typeface="Times New Roman" panose="02020603050405020304" pitchFamily="18" charset="0"/>
                <a:sym typeface="Muli"/>
              </a:rPr>
              <a:t>Resources</a:t>
            </a:r>
            <a:endParaRPr lang="en-US" dirty="0">
              <a:latin typeface="Times New Roman" panose="02020603050405020304" pitchFamily="18" charset="0"/>
              <a:cs typeface="Times New Roman" panose="02020603050405020304" pitchFamily="18" charset="0"/>
            </a:endParaRPr>
          </a:p>
        </p:txBody>
      </p:sp>
      <p:sp>
        <p:nvSpPr>
          <p:cNvPr id="1105" name="Google Shape;1105;p42"/>
          <p:cNvSpPr txBox="1">
            <a:spLocks noGrp="1"/>
          </p:cNvSpPr>
          <p:nvPr>
            <p:ph idx="1"/>
          </p:nvPr>
        </p:nvSpPr>
        <p:spPr>
          <a:prstGeom prst="rect">
            <a:avLst/>
          </a:prstGeom>
        </p:spPr>
        <p:txBody>
          <a:bodyPr spcFirstLastPara="1" vert="horz" wrap="square" lIns="121900" tIns="121900" rIns="121900" bIns="121900" rtlCol="0" anchor="ctr" anchorCtr="0">
            <a:noAutofit/>
          </a:bodyPr>
          <a:lstStyle/>
          <a:p>
            <a:pPr marL="0" lvl="0" indent="0">
              <a:spcBef>
                <a:spcPts val="800"/>
              </a:spcBef>
              <a:buNone/>
            </a:pPr>
            <a:endParaRPr lang="en-US" sz="2400" dirty="0">
              <a:latin typeface="Times New Roman" panose="02020603050405020304" pitchFamily="18" charset="0"/>
              <a:cs typeface="Times New Roman" panose="02020603050405020304" pitchFamily="18" charset="0"/>
            </a:endParaRPr>
          </a:p>
          <a:p>
            <a:pPr marL="0" lvl="0" indent="0">
              <a:spcBef>
                <a:spcPts val="800"/>
              </a:spcBef>
              <a:buNone/>
            </a:pPr>
            <a:endParaRPr lang="en-US" sz="2400" dirty="0">
              <a:latin typeface="Times New Roman" panose="02020603050405020304" pitchFamily="18" charset="0"/>
              <a:cs typeface="Times New Roman" panose="02020603050405020304" pitchFamily="18" charset="0"/>
            </a:endParaRPr>
          </a:p>
          <a:p>
            <a:pPr marL="0" lvl="0" indent="0">
              <a:spcBef>
                <a:spcPts val="800"/>
              </a:spcBef>
              <a:buNone/>
            </a:pPr>
            <a:endParaRPr lang="en-US" sz="2400" dirty="0">
              <a:latin typeface="Times New Roman" panose="02020603050405020304" pitchFamily="18" charset="0"/>
              <a:cs typeface="Times New Roman" panose="02020603050405020304" pitchFamily="18" charset="0"/>
            </a:endParaRPr>
          </a:p>
          <a:p>
            <a:pPr marL="0" lvl="0" indent="0">
              <a:spcBef>
                <a:spcPts val="800"/>
              </a:spcBef>
              <a:buNone/>
            </a:pPr>
            <a:r>
              <a:rPr lang="en-US" sz="2400" dirty="0">
                <a:latin typeface="Times New Roman" panose="02020603050405020304" pitchFamily="18" charset="0"/>
                <a:cs typeface="Times New Roman" panose="02020603050405020304" pitchFamily="18" charset="0"/>
              </a:rPr>
              <a:t>We know that not all sexual contact is consensual. Some young people have experienced sexual assault and/or coercion.  If you or someone you know has experienced sexual abuse or any unwanted touching, there are people you can talk to (see below) for support, information or help with figuring out next steps.</a:t>
            </a:r>
          </a:p>
          <a:p>
            <a:pPr marL="0" indent="0">
              <a:lnSpc>
                <a:spcPct val="115000"/>
              </a:lnSpc>
              <a:spcBef>
                <a:spcPts val="1600"/>
              </a:spcBef>
              <a:buNone/>
            </a:pPr>
            <a:endParaRPr sz="2400" dirty="0">
              <a:latin typeface="Times New Roman" panose="02020603050405020304" pitchFamily="18" charset="0"/>
              <a:cs typeface="Times New Roman" panose="02020603050405020304" pitchFamily="18" charset="0"/>
            </a:endParaRPr>
          </a:p>
          <a:p>
            <a:pPr marL="0" indent="0">
              <a:lnSpc>
                <a:spcPct val="115000"/>
              </a:lnSpc>
              <a:spcBef>
                <a:spcPts val="1600"/>
              </a:spcBef>
              <a:buNone/>
            </a:pPr>
            <a:r>
              <a:rPr lang="en" sz="2400" b="1" dirty="0">
                <a:latin typeface="Times New Roman" panose="02020603050405020304" pitchFamily="18" charset="0"/>
                <a:cs typeface="Times New Roman" panose="02020603050405020304" pitchFamily="18" charset="0"/>
              </a:rPr>
              <a:t>RAINN</a:t>
            </a:r>
            <a:r>
              <a:rPr lang="en" sz="2400" dirty="0">
                <a:latin typeface="Times New Roman" panose="02020603050405020304" pitchFamily="18" charset="0"/>
                <a:cs typeface="Times New Roman" panose="02020603050405020304" pitchFamily="18" charset="0"/>
              </a:rPr>
              <a:t>: </a:t>
            </a:r>
            <a:r>
              <a:rPr lang="en" sz="2400" u="sng" dirty="0">
                <a:solidFill>
                  <a:schemeClr val="hlink"/>
                </a:solidFill>
                <a:latin typeface="Times New Roman" panose="02020603050405020304" pitchFamily="18" charset="0"/>
                <a:cs typeface="Times New Roman" panose="02020603050405020304" pitchFamily="18" charset="0"/>
                <a:hlinkClick r:id="rId3"/>
              </a:rPr>
              <a:t>https://rainn.org/</a:t>
            </a:r>
            <a:br>
              <a:rPr lang="en" sz="2400" dirty="0">
                <a:latin typeface="Times New Roman" panose="02020603050405020304" pitchFamily="18" charset="0"/>
                <a:cs typeface="Times New Roman" panose="02020603050405020304" pitchFamily="18" charset="0"/>
              </a:rPr>
            </a:br>
            <a:r>
              <a:rPr lang="en" sz="2400" dirty="0">
                <a:latin typeface="Times New Roman" panose="02020603050405020304" pitchFamily="18" charset="0"/>
                <a:cs typeface="Times New Roman" panose="02020603050405020304" pitchFamily="18" charset="0"/>
              </a:rPr>
              <a:t>Statistics, resources, 24/7 hotline and chatline for support </a:t>
            </a:r>
          </a:p>
          <a:p>
            <a:pPr marL="0" indent="0">
              <a:lnSpc>
                <a:spcPct val="115000"/>
              </a:lnSpc>
              <a:spcBef>
                <a:spcPts val="1600"/>
              </a:spcBef>
              <a:buNone/>
            </a:pPr>
            <a:r>
              <a:rPr lang="en" sz="2400" dirty="0">
                <a:latin typeface="Times New Roman" panose="02020603050405020304" pitchFamily="18" charset="0"/>
                <a:cs typeface="Times New Roman" panose="02020603050405020304" pitchFamily="18" charset="0"/>
              </a:rPr>
              <a:t>1 (800)-656-HOPE (4673)                                </a:t>
            </a:r>
            <a:r>
              <a:rPr lang="en" sz="2400" dirty="0">
                <a:solidFill>
                  <a:srgbClr val="FFFFFF"/>
                </a:solidFill>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marL="609585" indent="0">
              <a:lnSpc>
                <a:spcPct val="115000"/>
              </a:lnSpc>
              <a:spcBef>
                <a:spcPts val="1600"/>
              </a:spcBef>
              <a:buClr>
                <a:schemeClr val="dk2"/>
              </a:buClr>
              <a:buSzPts val="1100"/>
              <a:buNone/>
            </a:pPr>
            <a:endParaRPr sz="2400" dirty="0"/>
          </a:p>
          <a:p>
            <a:pPr marL="0" indent="0">
              <a:spcBef>
                <a:spcPts val="1600"/>
              </a:spcBef>
              <a:spcAft>
                <a:spcPts val="2133"/>
              </a:spcAft>
              <a:buNone/>
            </a:pPr>
            <a:endParaRPr dirty="0"/>
          </a:p>
        </p:txBody>
      </p:sp>
      <p:sp>
        <p:nvSpPr>
          <p:cNvPr id="1107" name="Google Shape;1107;p42"/>
          <p:cNvSpPr txBox="1">
            <a:spLocks noGrp="1"/>
          </p:cNvSpPr>
          <p:nvPr>
            <p:ph type="sldNum" sz="quarter" idx="12"/>
          </p:nvPr>
        </p:nvSpPr>
        <p:spPr>
          <a:prstGeom prst="rect">
            <a:avLst/>
          </a:prstGeom>
        </p:spPr>
        <p:txBody>
          <a:bodyPr spcFirstLastPara="1" vert="horz" wrap="square" lIns="121900" tIns="121900" rIns="121900" bIns="121900" rtlCol="0" anchor="t" anchorCtr="0">
            <a:noAutofit/>
          </a:bodyPr>
          <a:lstStyle/>
          <a:p>
            <a:fld id="{00000000-1234-1234-1234-123412341234}" type="slidenum">
              <a:rPr lang="en"/>
              <a:pPr/>
              <a:t>23</a:t>
            </a:fld>
            <a:endParaRPr/>
          </a:p>
        </p:txBody>
      </p:sp>
    </p:spTree>
    <p:extLst>
      <p:ext uri="{BB962C8B-B14F-4D97-AF65-F5344CB8AC3E}">
        <p14:creationId xmlns:p14="http://schemas.microsoft.com/office/powerpoint/2010/main" val="1845428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105"/>
                                        </p:tgtEl>
                                        <p:attrNameLst>
                                          <p:attrName>style.visibility</p:attrName>
                                        </p:attrNameLst>
                                      </p:cBhvr>
                                      <p:to>
                                        <p:strVal val="visible"/>
                                      </p:to>
                                    </p:set>
                                    <p:anim calcmode="lin" valueType="num">
                                      <p:cBhvr additive="base">
                                        <p:cTn id="7" dur="1000"/>
                                        <p:tgtEl>
                                          <p:spTgt spid="1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170"/>
        <p:cNvGrpSpPr/>
        <p:nvPr/>
      </p:nvGrpSpPr>
      <p:grpSpPr>
        <a:xfrm>
          <a:off x="0" y="0"/>
          <a:ext cx="0" cy="0"/>
          <a:chOff x="0" y="0"/>
          <a:chExt cx="0" cy="0"/>
        </a:xfrm>
      </p:grpSpPr>
      <p:sp>
        <p:nvSpPr>
          <p:cNvPr id="1174" name="Google Shape;1174;p49"/>
          <p:cNvSpPr txBox="1">
            <a:spLocks noGrp="1"/>
          </p:cNvSpPr>
          <p:nvPr>
            <p:ph type="sldNum" sz="quarter" idx="12"/>
          </p:nvPr>
        </p:nvSpPr>
        <p:spPr>
          <a:prstGeom prst="rect">
            <a:avLst/>
          </a:prstGeom>
        </p:spPr>
        <p:txBody>
          <a:bodyPr spcFirstLastPara="1" vert="horz" wrap="square" lIns="121900" tIns="121900" rIns="121900" bIns="121900" rtlCol="0" anchor="t" anchorCtr="0">
            <a:noAutofit/>
          </a:bodyPr>
          <a:lstStyle/>
          <a:p>
            <a:fld id="{00000000-1234-1234-1234-123412341234}" type="slidenum">
              <a:rPr lang="en"/>
              <a:pPr/>
              <a:t>24</a:t>
            </a:fld>
            <a:endParaRPr/>
          </a:p>
        </p:txBody>
      </p:sp>
      <p:sp>
        <p:nvSpPr>
          <p:cNvPr id="1172" name="Google Shape;1172;p49"/>
          <p:cNvSpPr txBox="1">
            <a:spLocks noGrp="1"/>
          </p:cNvSpPr>
          <p:nvPr>
            <p:ph idx="4294967295"/>
          </p:nvPr>
        </p:nvSpPr>
        <p:spPr>
          <a:xfrm>
            <a:off x="838200" y="1587500"/>
            <a:ext cx="10515600" cy="4351338"/>
          </a:xfrm>
          <a:prstGeom prst="rect">
            <a:avLst/>
          </a:prstGeom>
        </p:spPr>
        <p:txBody>
          <a:bodyPr spcFirstLastPara="1" vert="horz" wrap="square" lIns="121900" tIns="121900" rIns="121900" bIns="121900" rtlCol="0" anchor="t" anchorCtr="0">
            <a:noAutofit/>
          </a:bodyPr>
          <a:lstStyle/>
          <a:p>
            <a:pPr marL="0" indent="0" algn="ctr">
              <a:spcBef>
                <a:spcPts val="0"/>
              </a:spcBef>
              <a:spcAft>
                <a:spcPts val="2133"/>
              </a:spcAft>
              <a:buNone/>
            </a:pPr>
            <a:endParaRPr lang="en" sz="3200" dirty="0">
              <a:latin typeface="Times New Roman" panose="02020603050405020304" pitchFamily="18" charset="0"/>
              <a:cs typeface="Times New Roman" panose="02020603050405020304" pitchFamily="18" charset="0"/>
            </a:endParaRPr>
          </a:p>
          <a:p>
            <a:pPr marL="0" indent="0" algn="ctr">
              <a:spcBef>
                <a:spcPts val="0"/>
              </a:spcBef>
              <a:spcAft>
                <a:spcPts val="2133"/>
              </a:spcAft>
              <a:buNone/>
            </a:pPr>
            <a:r>
              <a:rPr lang="en" sz="3200" dirty="0">
                <a:latin typeface="Times New Roman" panose="02020603050405020304" pitchFamily="18" charset="0"/>
                <a:cs typeface="Times New Roman" panose="02020603050405020304" pitchFamily="18" charset="0"/>
              </a:rPr>
              <a:t>Activity D: </a:t>
            </a:r>
            <a:r>
              <a:rPr lang="en-US" sz="3200" dirty="0">
                <a:latin typeface="Times New Roman" panose="02020603050405020304" pitchFamily="18" charset="0"/>
                <a:cs typeface="Times New Roman" panose="02020603050405020304" pitchFamily="18" charset="0"/>
              </a:rPr>
              <a:t>Discussing HIV &amp; AIDS </a:t>
            </a:r>
          </a:p>
          <a:p>
            <a:pPr marL="0" indent="0" algn="ctr">
              <a:spcBef>
                <a:spcPts val="0"/>
              </a:spcBef>
              <a:spcAft>
                <a:spcPts val="2133"/>
              </a:spcAft>
              <a:buNone/>
            </a:pPr>
            <a:endParaRPr lang="en-US" sz="3200" dirty="0">
              <a:latin typeface="Times New Roman" panose="02020603050405020304" pitchFamily="18" charset="0"/>
              <a:cs typeface="Times New Roman" panose="02020603050405020304" pitchFamily="18" charset="0"/>
            </a:endParaRPr>
          </a:p>
          <a:p>
            <a:pPr marL="0" indent="0" algn="ctr">
              <a:spcBef>
                <a:spcPts val="0"/>
              </a:spcBef>
              <a:spcAft>
                <a:spcPts val="2133"/>
              </a:spcAft>
              <a:buNone/>
            </a:pPr>
            <a:r>
              <a:rPr lang="en" sz="2400" dirty="0">
                <a:latin typeface="Times New Roman" panose="02020603050405020304" pitchFamily="18" charset="0"/>
                <a:cs typeface="Times New Roman" panose="02020603050405020304" pitchFamily="18" charset="0"/>
              </a:rPr>
              <a:t>What are HIV &amp; AIDS?  The Basics</a:t>
            </a:r>
            <a:endParaRP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4958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186"/>
        <p:cNvGrpSpPr/>
        <p:nvPr/>
      </p:nvGrpSpPr>
      <p:grpSpPr>
        <a:xfrm>
          <a:off x="0" y="0"/>
          <a:ext cx="0" cy="0"/>
          <a:chOff x="0" y="0"/>
          <a:chExt cx="0" cy="0"/>
        </a:xfrm>
      </p:grpSpPr>
      <p:sp>
        <p:nvSpPr>
          <p:cNvPr id="1187" name="Google Shape;1187;p51"/>
          <p:cNvSpPr txBox="1">
            <a:spLocks noGrp="1"/>
          </p:cNvSpPr>
          <p:nvPr>
            <p:ph type="title" idx="4294967295"/>
          </p:nvPr>
        </p:nvSpPr>
        <p:spPr>
          <a:xfrm>
            <a:off x="7681633" y="1474400"/>
            <a:ext cx="4146000" cy="1202000"/>
          </a:xfrm>
          <a:prstGeom prst="rect">
            <a:avLst/>
          </a:prstGeom>
        </p:spPr>
        <p:txBody>
          <a:bodyPr spcFirstLastPara="1" vert="horz" wrap="square" lIns="0" tIns="0" rIns="0" bIns="0" rtlCol="0" anchor="t" anchorCtr="0">
            <a:noAutofit/>
          </a:bodyPr>
          <a:lstStyle/>
          <a:p>
            <a:pPr>
              <a:spcBef>
                <a:spcPts val="0"/>
              </a:spcBef>
            </a:pPr>
            <a:r>
              <a:rPr lang="en" dirty="0">
                <a:latin typeface="Times New Roman" panose="02020603050405020304" pitchFamily="18" charset="0"/>
                <a:cs typeface="Times New Roman" panose="02020603050405020304" pitchFamily="18" charset="0"/>
              </a:rPr>
              <a:t>Key Words: </a:t>
            </a:r>
            <a:endParaRPr dirty="0">
              <a:latin typeface="Times New Roman" panose="02020603050405020304" pitchFamily="18" charset="0"/>
              <a:cs typeface="Times New Roman" panose="02020603050405020304" pitchFamily="18" charset="0"/>
            </a:endParaRPr>
          </a:p>
          <a:p>
            <a:pPr>
              <a:spcBef>
                <a:spcPts val="0"/>
              </a:spcBef>
            </a:pPr>
            <a:r>
              <a:rPr lang="en" dirty="0">
                <a:latin typeface="Times New Roman" panose="02020603050405020304" pitchFamily="18" charset="0"/>
                <a:cs typeface="Times New Roman" panose="02020603050405020304" pitchFamily="18" charset="0"/>
              </a:rPr>
              <a:t>HIV/AIDS?</a:t>
            </a:r>
            <a:endParaRPr dirty="0">
              <a:latin typeface="Times New Roman" panose="02020603050405020304" pitchFamily="18" charset="0"/>
              <a:cs typeface="Times New Roman" panose="02020603050405020304" pitchFamily="18" charset="0"/>
            </a:endParaRPr>
          </a:p>
        </p:txBody>
      </p:sp>
      <p:pic>
        <p:nvPicPr>
          <p:cNvPr id="1188" name="Google Shape;1188;p51"/>
          <p:cNvPicPr preferRelativeResize="0"/>
          <p:nvPr/>
        </p:nvPicPr>
        <p:blipFill>
          <a:blip r:embed="rId3">
            <a:alphaModFix/>
          </a:blip>
          <a:stretch>
            <a:fillRect/>
          </a:stretch>
        </p:blipFill>
        <p:spPr>
          <a:xfrm>
            <a:off x="1736701" y="1006033"/>
            <a:ext cx="4146001" cy="5528011"/>
          </a:xfrm>
          <a:prstGeom prst="rect">
            <a:avLst/>
          </a:prstGeom>
          <a:noFill/>
          <a:ln>
            <a:noFill/>
          </a:ln>
        </p:spPr>
      </p:pic>
      <p:grpSp>
        <p:nvGrpSpPr>
          <p:cNvPr id="1189" name="Google Shape;1189;p51"/>
          <p:cNvGrpSpPr/>
          <p:nvPr/>
        </p:nvGrpSpPr>
        <p:grpSpPr>
          <a:xfrm>
            <a:off x="5488741" y="1815267"/>
            <a:ext cx="571968" cy="1564624"/>
            <a:chOff x="3443472" y="1907731"/>
            <a:chExt cx="454327" cy="1325503"/>
          </a:xfrm>
        </p:grpSpPr>
        <p:sp>
          <p:nvSpPr>
            <p:cNvPr id="1190" name="Google Shape;1190;p51"/>
            <p:cNvSpPr/>
            <p:nvPr/>
          </p:nvSpPr>
          <p:spPr>
            <a:xfrm>
              <a:off x="3456297" y="1920208"/>
              <a:ext cx="427196" cy="1302484"/>
            </a:xfrm>
            <a:custGeom>
              <a:avLst/>
              <a:gdLst/>
              <a:ahLst/>
              <a:cxnLst/>
              <a:rect l="l" t="t" r="r" b="b"/>
              <a:pathLst>
                <a:path w="7495" h="20879" extrusionOk="0">
                  <a:moveTo>
                    <a:pt x="1630" y="1"/>
                  </a:moveTo>
                  <a:cubicBezTo>
                    <a:pt x="1605" y="6768"/>
                    <a:pt x="828" y="13610"/>
                    <a:pt x="1" y="20352"/>
                  </a:cubicBezTo>
                  <a:cubicBezTo>
                    <a:pt x="1605" y="20427"/>
                    <a:pt x="3234" y="20628"/>
                    <a:pt x="4813" y="20878"/>
                  </a:cubicBezTo>
                  <a:cubicBezTo>
                    <a:pt x="5665" y="14187"/>
                    <a:pt x="6267" y="7470"/>
                    <a:pt x="7495" y="803"/>
                  </a:cubicBezTo>
                  <a:lnTo>
                    <a:pt x="7495" y="803"/>
                  </a:lnTo>
                  <a:cubicBezTo>
                    <a:pt x="7478" y="803"/>
                    <a:pt x="7461" y="814"/>
                    <a:pt x="7445" y="814"/>
                  </a:cubicBezTo>
                  <a:cubicBezTo>
                    <a:pt x="7436" y="814"/>
                    <a:pt x="7428" y="811"/>
                    <a:pt x="7419" y="803"/>
                  </a:cubicBezTo>
                  <a:cubicBezTo>
                    <a:pt x="6517" y="678"/>
                    <a:pt x="5665" y="402"/>
                    <a:pt x="4763" y="277"/>
                  </a:cubicBezTo>
                  <a:cubicBezTo>
                    <a:pt x="3735" y="126"/>
                    <a:pt x="2708" y="76"/>
                    <a:pt x="1680" y="1"/>
                  </a:cubicBezTo>
                  <a:close/>
                </a:path>
              </a:pathLst>
            </a:custGeom>
            <a:solidFill>
              <a:srgbClr val="E0E0E0">
                <a:alpha val="63390"/>
              </a:srgbClr>
            </a:solidFill>
            <a:ln>
              <a:noFill/>
            </a:ln>
          </p:spPr>
          <p:txBody>
            <a:bodyPr spcFirstLastPara="1" wrap="square" lIns="121900" tIns="121900" rIns="121900" bIns="121900" anchor="ctr" anchorCtr="0">
              <a:noAutofit/>
            </a:bodyPr>
            <a:lstStyle/>
            <a:p>
              <a:endParaRPr sz="2400"/>
            </a:p>
          </p:txBody>
        </p:sp>
        <p:sp>
          <p:nvSpPr>
            <p:cNvPr id="1191" name="Google Shape;1191;p51"/>
            <p:cNvSpPr/>
            <p:nvPr/>
          </p:nvSpPr>
          <p:spPr>
            <a:xfrm>
              <a:off x="3443472" y="1907731"/>
              <a:ext cx="454327" cy="1325503"/>
            </a:xfrm>
            <a:custGeom>
              <a:avLst/>
              <a:gdLst/>
              <a:ahLst/>
              <a:cxnLst/>
              <a:rect l="l" t="t" r="r" b="b"/>
              <a:pathLst>
                <a:path w="7971" h="21248" extrusionOk="0">
                  <a:moveTo>
                    <a:pt x="2077" y="442"/>
                  </a:moveTo>
                  <a:lnTo>
                    <a:pt x="3334" y="527"/>
                  </a:lnTo>
                  <a:cubicBezTo>
                    <a:pt x="3810" y="552"/>
                    <a:pt x="4311" y="602"/>
                    <a:pt x="4787" y="677"/>
                  </a:cubicBezTo>
                  <a:cubicBezTo>
                    <a:pt x="5264" y="727"/>
                    <a:pt x="5740" y="828"/>
                    <a:pt x="6216" y="953"/>
                  </a:cubicBezTo>
                  <a:lnTo>
                    <a:pt x="6943" y="1103"/>
                  </a:lnTo>
                  <a:lnTo>
                    <a:pt x="7319" y="1178"/>
                  </a:lnTo>
                  <a:lnTo>
                    <a:pt x="7452" y="1212"/>
                  </a:lnTo>
                  <a:lnTo>
                    <a:pt x="7452" y="1212"/>
                  </a:lnTo>
                  <a:cubicBezTo>
                    <a:pt x="7167" y="2790"/>
                    <a:pt x="6906" y="4389"/>
                    <a:pt x="6667" y="5965"/>
                  </a:cubicBezTo>
                  <a:cubicBezTo>
                    <a:pt x="6416" y="7645"/>
                    <a:pt x="6191" y="9324"/>
                    <a:pt x="5990" y="11003"/>
                  </a:cubicBezTo>
                  <a:lnTo>
                    <a:pt x="5414" y="16016"/>
                  </a:lnTo>
                  <a:lnTo>
                    <a:pt x="5138" y="18547"/>
                  </a:lnTo>
                  <a:lnTo>
                    <a:pt x="4988" y="19800"/>
                  </a:lnTo>
                  <a:cubicBezTo>
                    <a:pt x="4938" y="20151"/>
                    <a:pt x="4938" y="20527"/>
                    <a:pt x="4913" y="20903"/>
                  </a:cubicBezTo>
                  <a:cubicBezTo>
                    <a:pt x="4862" y="20878"/>
                    <a:pt x="4812" y="20828"/>
                    <a:pt x="4762" y="20828"/>
                  </a:cubicBezTo>
                  <a:lnTo>
                    <a:pt x="4461" y="20778"/>
                  </a:lnTo>
                  <a:lnTo>
                    <a:pt x="3860" y="20702"/>
                  </a:lnTo>
                  <a:lnTo>
                    <a:pt x="2657" y="20527"/>
                  </a:lnTo>
                  <a:cubicBezTo>
                    <a:pt x="1930" y="20436"/>
                    <a:pt x="1203" y="20386"/>
                    <a:pt x="458" y="20341"/>
                  </a:cubicBezTo>
                  <a:lnTo>
                    <a:pt x="458" y="20341"/>
                  </a:lnTo>
                  <a:cubicBezTo>
                    <a:pt x="670" y="18717"/>
                    <a:pt x="861" y="17115"/>
                    <a:pt x="1028" y="15489"/>
                  </a:cubicBezTo>
                  <a:cubicBezTo>
                    <a:pt x="1128" y="14662"/>
                    <a:pt x="1228" y="13810"/>
                    <a:pt x="1279" y="12958"/>
                  </a:cubicBezTo>
                  <a:cubicBezTo>
                    <a:pt x="1304" y="12106"/>
                    <a:pt x="1379" y="11254"/>
                    <a:pt x="1479" y="10402"/>
                  </a:cubicBezTo>
                  <a:cubicBezTo>
                    <a:pt x="1629" y="8722"/>
                    <a:pt x="1780" y="7018"/>
                    <a:pt x="1905" y="5314"/>
                  </a:cubicBezTo>
                  <a:cubicBezTo>
                    <a:pt x="2001" y="3690"/>
                    <a:pt x="2051" y="2066"/>
                    <a:pt x="2077" y="442"/>
                  </a:cubicBezTo>
                  <a:close/>
                  <a:moveTo>
                    <a:pt x="1855" y="0"/>
                  </a:moveTo>
                  <a:cubicBezTo>
                    <a:pt x="1755" y="0"/>
                    <a:pt x="1654" y="76"/>
                    <a:pt x="1654" y="201"/>
                  </a:cubicBezTo>
                  <a:cubicBezTo>
                    <a:pt x="1654" y="1905"/>
                    <a:pt x="1579" y="3610"/>
                    <a:pt x="1504" y="5289"/>
                  </a:cubicBezTo>
                  <a:cubicBezTo>
                    <a:pt x="1429" y="6993"/>
                    <a:pt x="1354" y="8697"/>
                    <a:pt x="1203" y="10376"/>
                  </a:cubicBezTo>
                  <a:cubicBezTo>
                    <a:pt x="1128" y="11229"/>
                    <a:pt x="1053" y="12081"/>
                    <a:pt x="903" y="12908"/>
                  </a:cubicBezTo>
                  <a:cubicBezTo>
                    <a:pt x="777" y="13760"/>
                    <a:pt x="702" y="14612"/>
                    <a:pt x="602" y="15439"/>
                  </a:cubicBezTo>
                  <a:cubicBezTo>
                    <a:pt x="426" y="17143"/>
                    <a:pt x="226" y="18823"/>
                    <a:pt x="0" y="20502"/>
                  </a:cubicBezTo>
                  <a:lnTo>
                    <a:pt x="0" y="20527"/>
                  </a:lnTo>
                  <a:cubicBezTo>
                    <a:pt x="0" y="20652"/>
                    <a:pt x="101" y="20752"/>
                    <a:pt x="201" y="20752"/>
                  </a:cubicBezTo>
                  <a:cubicBezTo>
                    <a:pt x="1003" y="20803"/>
                    <a:pt x="1805" y="20878"/>
                    <a:pt x="2607" y="20953"/>
                  </a:cubicBezTo>
                  <a:lnTo>
                    <a:pt x="3810" y="21103"/>
                  </a:lnTo>
                  <a:lnTo>
                    <a:pt x="4411" y="21179"/>
                  </a:lnTo>
                  <a:lnTo>
                    <a:pt x="4712" y="21229"/>
                  </a:lnTo>
                  <a:cubicBezTo>
                    <a:pt x="4787" y="21241"/>
                    <a:pt x="4862" y="21247"/>
                    <a:pt x="4938" y="21247"/>
                  </a:cubicBezTo>
                  <a:cubicBezTo>
                    <a:pt x="5013" y="21247"/>
                    <a:pt x="5088" y="21241"/>
                    <a:pt x="5163" y="21229"/>
                  </a:cubicBezTo>
                  <a:cubicBezTo>
                    <a:pt x="5238" y="20778"/>
                    <a:pt x="5339" y="20301"/>
                    <a:pt x="5389" y="19850"/>
                  </a:cubicBezTo>
                  <a:lnTo>
                    <a:pt x="5564" y="18597"/>
                  </a:lnTo>
                  <a:lnTo>
                    <a:pt x="5865" y="16066"/>
                  </a:lnTo>
                  <a:lnTo>
                    <a:pt x="6492" y="11053"/>
                  </a:lnTo>
                  <a:cubicBezTo>
                    <a:pt x="6717" y="9374"/>
                    <a:pt x="6918" y="7720"/>
                    <a:pt x="7143" y="6041"/>
                  </a:cubicBezTo>
                  <a:cubicBezTo>
                    <a:pt x="7394" y="4386"/>
                    <a:pt x="7644" y="2707"/>
                    <a:pt x="7945" y="1053"/>
                  </a:cubicBezTo>
                  <a:cubicBezTo>
                    <a:pt x="7970" y="1028"/>
                    <a:pt x="7970" y="1028"/>
                    <a:pt x="7970" y="1003"/>
                  </a:cubicBezTo>
                  <a:cubicBezTo>
                    <a:pt x="7945" y="878"/>
                    <a:pt x="7845" y="777"/>
                    <a:pt x="7720" y="777"/>
                  </a:cubicBezTo>
                  <a:lnTo>
                    <a:pt x="7594" y="777"/>
                  </a:lnTo>
                  <a:lnTo>
                    <a:pt x="7394" y="752"/>
                  </a:lnTo>
                  <a:lnTo>
                    <a:pt x="7043" y="677"/>
                  </a:lnTo>
                  <a:lnTo>
                    <a:pt x="6316" y="502"/>
                  </a:lnTo>
                  <a:cubicBezTo>
                    <a:pt x="5840" y="401"/>
                    <a:pt x="5339" y="301"/>
                    <a:pt x="4837" y="226"/>
                  </a:cubicBezTo>
                  <a:cubicBezTo>
                    <a:pt x="4361" y="176"/>
                    <a:pt x="3860" y="126"/>
                    <a:pt x="3359" y="76"/>
                  </a:cubicBezTo>
                  <a:lnTo>
                    <a:pt x="1855" y="0"/>
                  </a:lnTo>
                  <a:close/>
                </a:path>
              </a:pathLst>
            </a:custGeom>
            <a:solidFill>
              <a:srgbClr val="1C1C1B"/>
            </a:solidFill>
            <a:ln>
              <a:noFill/>
            </a:ln>
          </p:spPr>
          <p:txBody>
            <a:bodyPr spcFirstLastPara="1" wrap="square" lIns="121900" tIns="121900" rIns="121900" bIns="121900" anchor="ctr" anchorCtr="0">
              <a:noAutofit/>
            </a:bodyPr>
            <a:lstStyle/>
            <a:p>
              <a:endParaRPr sz="2400"/>
            </a:p>
          </p:txBody>
        </p:sp>
      </p:grpSp>
      <p:grpSp>
        <p:nvGrpSpPr>
          <p:cNvPr id="1192" name="Google Shape;1192;p51"/>
          <p:cNvGrpSpPr/>
          <p:nvPr/>
        </p:nvGrpSpPr>
        <p:grpSpPr>
          <a:xfrm rot="-108528">
            <a:off x="1384834" y="2902500"/>
            <a:ext cx="521333" cy="1712243"/>
            <a:chOff x="1276425" y="1928068"/>
            <a:chExt cx="378577" cy="1391130"/>
          </a:xfrm>
        </p:grpSpPr>
        <p:sp>
          <p:nvSpPr>
            <p:cNvPr id="1193" name="Google Shape;1193;p51"/>
            <p:cNvSpPr/>
            <p:nvPr/>
          </p:nvSpPr>
          <p:spPr>
            <a:xfrm>
              <a:off x="1282125" y="1942105"/>
              <a:ext cx="360053" cy="1366551"/>
            </a:xfrm>
            <a:custGeom>
              <a:avLst/>
              <a:gdLst/>
              <a:ahLst/>
              <a:cxnLst/>
              <a:rect l="l" t="t" r="r" b="b"/>
              <a:pathLst>
                <a:path w="6317" h="21906" extrusionOk="0">
                  <a:moveTo>
                    <a:pt x="6015" y="1"/>
                  </a:moveTo>
                  <a:cubicBezTo>
                    <a:pt x="4303" y="188"/>
                    <a:pt x="2548" y="354"/>
                    <a:pt x="830" y="354"/>
                  </a:cubicBezTo>
                  <a:cubicBezTo>
                    <a:pt x="712" y="354"/>
                    <a:pt x="594" y="353"/>
                    <a:pt x="477" y="352"/>
                  </a:cubicBezTo>
                  <a:lnTo>
                    <a:pt x="477" y="352"/>
                  </a:lnTo>
                  <a:cubicBezTo>
                    <a:pt x="602" y="7394"/>
                    <a:pt x="0" y="14437"/>
                    <a:pt x="151" y="21505"/>
                  </a:cubicBezTo>
                  <a:cubicBezTo>
                    <a:pt x="1078" y="21505"/>
                    <a:pt x="2005" y="21580"/>
                    <a:pt x="2908" y="21655"/>
                  </a:cubicBezTo>
                  <a:cubicBezTo>
                    <a:pt x="3810" y="21730"/>
                    <a:pt x="4762" y="21730"/>
                    <a:pt x="5639" y="21906"/>
                  </a:cubicBezTo>
                  <a:cubicBezTo>
                    <a:pt x="5840" y="18297"/>
                    <a:pt x="6015" y="14713"/>
                    <a:pt x="6066" y="11104"/>
                  </a:cubicBezTo>
                  <a:cubicBezTo>
                    <a:pt x="6091" y="9174"/>
                    <a:pt x="6091" y="7269"/>
                    <a:pt x="6091" y="5364"/>
                  </a:cubicBezTo>
                  <a:cubicBezTo>
                    <a:pt x="6091" y="4663"/>
                    <a:pt x="6066" y="3961"/>
                    <a:pt x="6066" y="3259"/>
                  </a:cubicBezTo>
                  <a:cubicBezTo>
                    <a:pt x="6066" y="2983"/>
                    <a:pt x="6316" y="452"/>
                    <a:pt x="6316" y="1"/>
                  </a:cubicBezTo>
                  <a:lnTo>
                    <a:pt x="6316" y="1"/>
                  </a:lnTo>
                  <a:cubicBezTo>
                    <a:pt x="6296" y="42"/>
                    <a:pt x="6259" y="83"/>
                    <a:pt x="6218" y="83"/>
                  </a:cubicBezTo>
                  <a:cubicBezTo>
                    <a:pt x="6209" y="83"/>
                    <a:pt x="6200" y="81"/>
                    <a:pt x="6191" y="76"/>
                  </a:cubicBezTo>
                  <a:cubicBezTo>
                    <a:pt x="6141" y="76"/>
                    <a:pt x="6116" y="76"/>
                    <a:pt x="6066" y="51"/>
                  </a:cubicBezTo>
                  <a:cubicBezTo>
                    <a:pt x="6040" y="51"/>
                    <a:pt x="6015" y="26"/>
                    <a:pt x="6015" y="1"/>
                  </a:cubicBezTo>
                  <a:close/>
                </a:path>
              </a:pathLst>
            </a:custGeom>
            <a:solidFill>
              <a:srgbClr val="E0E0E0">
                <a:alpha val="63390"/>
              </a:srgbClr>
            </a:solidFill>
            <a:ln>
              <a:noFill/>
            </a:ln>
          </p:spPr>
          <p:txBody>
            <a:bodyPr spcFirstLastPara="1" wrap="square" lIns="121900" tIns="121900" rIns="121900" bIns="121900" anchor="ctr" anchorCtr="0">
              <a:noAutofit/>
            </a:bodyPr>
            <a:lstStyle/>
            <a:p>
              <a:endParaRPr sz="2400"/>
            </a:p>
          </p:txBody>
        </p:sp>
        <p:sp>
          <p:nvSpPr>
            <p:cNvPr id="1194" name="Google Shape;1194;p51"/>
            <p:cNvSpPr/>
            <p:nvPr/>
          </p:nvSpPr>
          <p:spPr>
            <a:xfrm>
              <a:off x="1276425" y="1928068"/>
              <a:ext cx="378577" cy="1391130"/>
            </a:xfrm>
            <a:custGeom>
              <a:avLst/>
              <a:gdLst/>
              <a:ahLst/>
              <a:cxnLst/>
              <a:rect l="l" t="t" r="r" b="b"/>
              <a:pathLst>
                <a:path w="6642" h="22300" extrusionOk="0">
                  <a:moveTo>
                    <a:pt x="6248" y="58"/>
                  </a:moveTo>
                  <a:lnTo>
                    <a:pt x="6248" y="58"/>
                  </a:lnTo>
                  <a:cubicBezTo>
                    <a:pt x="6262" y="64"/>
                    <a:pt x="6270" y="73"/>
                    <a:pt x="6268" y="73"/>
                  </a:cubicBezTo>
                  <a:cubicBezTo>
                    <a:pt x="6266" y="73"/>
                    <a:pt x="6260" y="69"/>
                    <a:pt x="6248" y="58"/>
                  </a:cubicBezTo>
                  <a:close/>
                  <a:moveTo>
                    <a:pt x="6046" y="462"/>
                  </a:moveTo>
                  <a:cubicBezTo>
                    <a:pt x="6073" y="478"/>
                    <a:pt x="6105" y="493"/>
                    <a:pt x="6140" y="502"/>
                  </a:cubicBezTo>
                  <a:lnTo>
                    <a:pt x="6090" y="502"/>
                  </a:lnTo>
                  <a:lnTo>
                    <a:pt x="6173" y="518"/>
                  </a:lnTo>
                  <a:lnTo>
                    <a:pt x="6173" y="518"/>
                  </a:lnTo>
                  <a:cubicBezTo>
                    <a:pt x="6120" y="1295"/>
                    <a:pt x="6032" y="2124"/>
                    <a:pt x="5965" y="2933"/>
                  </a:cubicBezTo>
                  <a:lnTo>
                    <a:pt x="5940" y="3284"/>
                  </a:lnTo>
                  <a:lnTo>
                    <a:pt x="5940" y="3484"/>
                  </a:lnTo>
                  <a:lnTo>
                    <a:pt x="5940" y="3659"/>
                  </a:lnTo>
                  <a:lnTo>
                    <a:pt x="5940" y="4336"/>
                  </a:lnTo>
                  <a:lnTo>
                    <a:pt x="5940" y="5715"/>
                  </a:lnTo>
                  <a:cubicBezTo>
                    <a:pt x="5940" y="7519"/>
                    <a:pt x="5890" y="9349"/>
                    <a:pt x="5915" y="11178"/>
                  </a:cubicBezTo>
                  <a:lnTo>
                    <a:pt x="5739" y="16542"/>
                  </a:lnTo>
                  <a:lnTo>
                    <a:pt x="5614" y="21955"/>
                  </a:lnTo>
                  <a:cubicBezTo>
                    <a:pt x="5589" y="21930"/>
                    <a:pt x="5614" y="21905"/>
                    <a:pt x="5589" y="21905"/>
                  </a:cubicBezTo>
                  <a:lnTo>
                    <a:pt x="5439" y="21855"/>
                  </a:lnTo>
                  <a:lnTo>
                    <a:pt x="5088" y="21805"/>
                  </a:lnTo>
                  <a:cubicBezTo>
                    <a:pt x="4837" y="21780"/>
                    <a:pt x="4612" y="21755"/>
                    <a:pt x="4386" y="21755"/>
                  </a:cubicBezTo>
                  <a:lnTo>
                    <a:pt x="3008" y="21655"/>
                  </a:lnTo>
                  <a:lnTo>
                    <a:pt x="471" y="21516"/>
                  </a:lnTo>
                  <a:lnTo>
                    <a:pt x="471" y="21516"/>
                  </a:lnTo>
                  <a:cubicBezTo>
                    <a:pt x="428" y="19833"/>
                    <a:pt x="452" y="18149"/>
                    <a:pt x="476" y="16441"/>
                  </a:cubicBezTo>
                  <a:cubicBezTo>
                    <a:pt x="551" y="14687"/>
                    <a:pt x="426" y="12933"/>
                    <a:pt x="526" y="11153"/>
                  </a:cubicBezTo>
                  <a:lnTo>
                    <a:pt x="752" y="5865"/>
                  </a:lnTo>
                  <a:cubicBezTo>
                    <a:pt x="800" y="4185"/>
                    <a:pt x="825" y="2483"/>
                    <a:pt x="805" y="802"/>
                  </a:cubicBezTo>
                  <a:lnTo>
                    <a:pt x="805" y="802"/>
                  </a:lnTo>
                  <a:cubicBezTo>
                    <a:pt x="2552" y="790"/>
                    <a:pt x="4299" y="649"/>
                    <a:pt x="6046" y="462"/>
                  </a:cubicBezTo>
                  <a:close/>
                  <a:moveTo>
                    <a:pt x="6090" y="0"/>
                  </a:moveTo>
                  <a:cubicBezTo>
                    <a:pt x="4261" y="201"/>
                    <a:pt x="2406" y="376"/>
                    <a:pt x="577" y="376"/>
                  </a:cubicBezTo>
                  <a:cubicBezTo>
                    <a:pt x="451" y="376"/>
                    <a:pt x="376" y="451"/>
                    <a:pt x="376" y="577"/>
                  </a:cubicBezTo>
                  <a:cubicBezTo>
                    <a:pt x="401" y="2331"/>
                    <a:pt x="376" y="4111"/>
                    <a:pt x="351" y="5865"/>
                  </a:cubicBezTo>
                  <a:cubicBezTo>
                    <a:pt x="351" y="7619"/>
                    <a:pt x="301" y="9399"/>
                    <a:pt x="276" y="11153"/>
                  </a:cubicBezTo>
                  <a:cubicBezTo>
                    <a:pt x="251" y="12908"/>
                    <a:pt x="25" y="14662"/>
                    <a:pt x="50" y="16441"/>
                  </a:cubicBezTo>
                  <a:cubicBezTo>
                    <a:pt x="0" y="18196"/>
                    <a:pt x="0" y="19975"/>
                    <a:pt x="25" y="21730"/>
                  </a:cubicBezTo>
                  <a:cubicBezTo>
                    <a:pt x="25" y="21855"/>
                    <a:pt x="125" y="21955"/>
                    <a:pt x="251" y="21955"/>
                  </a:cubicBezTo>
                  <a:lnTo>
                    <a:pt x="2983" y="22106"/>
                  </a:lnTo>
                  <a:lnTo>
                    <a:pt x="4361" y="22181"/>
                  </a:lnTo>
                  <a:cubicBezTo>
                    <a:pt x="4587" y="22181"/>
                    <a:pt x="4812" y="22206"/>
                    <a:pt x="5038" y="22231"/>
                  </a:cubicBezTo>
                  <a:lnTo>
                    <a:pt x="5363" y="22256"/>
                  </a:lnTo>
                  <a:lnTo>
                    <a:pt x="5539" y="22281"/>
                  </a:lnTo>
                  <a:cubicBezTo>
                    <a:pt x="5589" y="22294"/>
                    <a:pt x="5645" y="22300"/>
                    <a:pt x="5702" y="22300"/>
                  </a:cubicBezTo>
                  <a:cubicBezTo>
                    <a:pt x="5758" y="22300"/>
                    <a:pt x="5815" y="22294"/>
                    <a:pt x="5865" y="22281"/>
                  </a:cubicBezTo>
                  <a:cubicBezTo>
                    <a:pt x="6065" y="18622"/>
                    <a:pt x="6266" y="14888"/>
                    <a:pt x="6416" y="11178"/>
                  </a:cubicBezTo>
                  <a:cubicBezTo>
                    <a:pt x="6441" y="9349"/>
                    <a:pt x="6416" y="7519"/>
                    <a:pt x="6441" y="5690"/>
                  </a:cubicBezTo>
                  <a:lnTo>
                    <a:pt x="6416" y="4336"/>
                  </a:lnTo>
                  <a:lnTo>
                    <a:pt x="6416" y="3634"/>
                  </a:lnTo>
                  <a:lnTo>
                    <a:pt x="6416" y="3484"/>
                  </a:lnTo>
                  <a:lnTo>
                    <a:pt x="6416" y="3334"/>
                  </a:lnTo>
                  <a:lnTo>
                    <a:pt x="6441" y="2983"/>
                  </a:lnTo>
                  <a:cubicBezTo>
                    <a:pt x="6514" y="2081"/>
                    <a:pt x="6611" y="1227"/>
                    <a:pt x="6639" y="306"/>
                  </a:cubicBezTo>
                  <a:lnTo>
                    <a:pt x="6639" y="306"/>
                  </a:lnTo>
                  <a:cubicBezTo>
                    <a:pt x="6640" y="304"/>
                    <a:pt x="6641" y="303"/>
                    <a:pt x="6642" y="301"/>
                  </a:cubicBezTo>
                  <a:lnTo>
                    <a:pt x="6640" y="301"/>
                  </a:lnTo>
                  <a:lnTo>
                    <a:pt x="6640" y="301"/>
                  </a:lnTo>
                  <a:cubicBezTo>
                    <a:pt x="6640" y="276"/>
                    <a:pt x="6641" y="251"/>
                    <a:pt x="6642" y="226"/>
                  </a:cubicBezTo>
                  <a:lnTo>
                    <a:pt x="6191" y="176"/>
                  </a:lnTo>
                  <a:cubicBezTo>
                    <a:pt x="6216" y="75"/>
                    <a:pt x="6266" y="75"/>
                    <a:pt x="6316" y="75"/>
                  </a:cubicBezTo>
                  <a:lnTo>
                    <a:pt x="6341" y="75"/>
                  </a:lnTo>
                  <a:lnTo>
                    <a:pt x="6241" y="50"/>
                  </a:lnTo>
                  <a:cubicBezTo>
                    <a:pt x="6216" y="25"/>
                    <a:pt x="6140" y="0"/>
                    <a:pt x="6090" y="0"/>
                  </a:cubicBezTo>
                  <a:close/>
                </a:path>
              </a:pathLst>
            </a:custGeom>
            <a:solidFill>
              <a:srgbClr val="1C1C1B"/>
            </a:solidFill>
            <a:ln>
              <a:noFill/>
            </a:ln>
          </p:spPr>
          <p:txBody>
            <a:bodyPr spcFirstLastPara="1" wrap="square" lIns="121900" tIns="121900" rIns="121900" bIns="121900" anchor="ctr" anchorCtr="0">
              <a:noAutofit/>
            </a:bodyPr>
            <a:lstStyle/>
            <a:p>
              <a:endParaRPr sz="2400"/>
            </a:p>
          </p:txBody>
        </p:sp>
      </p:grpSp>
      <p:sp>
        <p:nvSpPr>
          <p:cNvPr id="1195" name="Google Shape;1195;p51"/>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25</a:t>
            </a:fld>
            <a:endParaRPr/>
          </a:p>
        </p:txBody>
      </p:sp>
    </p:spTree>
    <p:extLst>
      <p:ext uri="{BB962C8B-B14F-4D97-AF65-F5344CB8AC3E}">
        <p14:creationId xmlns:p14="http://schemas.microsoft.com/office/powerpoint/2010/main" val="2057460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199"/>
        <p:cNvGrpSpPr/>
        <p:nvPr/>
      </p:nvGrpSpPr>
      <p:grpSpPr>
        <a:xfrm>
          <a:off x="0" y="0"/>
          <a:ext cx="0" cy="0"/>
          <a:chOff x="0" y="0"/>
          <a:chExt cx="0" cy="0"/>
        </a:xfrm>
      </p:grpSpPr>
      <p:sp>
        <p:nvSpPr>
          <p:cNvPr id="1205" name="Google Shape;1205;p52"/>
          <p:cNvSpPr txBox="1">
            <a:spLocks noGrp="1"/>
          </p:cNvSpPr>
          <p:nvPr>
            <p:ph type="sldNum" sz="quarter" idx="12"/>
          </p:nvPr>
        </p:nvSpPr>
        <p:spPr>
          <a:prstGeom prst="rect">
            <a:avLst/>
          </a:prstGeom>
        </p:spPr>
        <p:txBody>
          <a:bodyPr spcFirstLastPara="1" vert="horz" wrap="square" lIns="121900" tIns="121900" rIns="121900" bIns="121900" rtlCol="0" anchor="t" anchorCtr="0">
            <a:noAutofit/>
          </a:bodyPr>
          <a:lstStyle/>
          <a:p>
            <a:fld id="{00000000-1234-1234-1234-123412341234}" type="slidenum">
              <a:rPr lang="en"/>
              <a:pPr/>
              <a:t>26</a:t>
            </a:fld>
            <a:endParaRPr/>
          </a:p>
        </p:txBody>
      </p:sp>
      <p:sp>
        <p:nvSpPr>
          <p:cNvPr id="1200" name="Google Shape;1200;p52"/>
          <p:cNvSpPr txBox="1">
            <a:spLocks noGrp="1"/>
          </p:cNvSpPr>
          <p:nvPr>
            <p:ph type="title" idx="4294967295"/>
          </p:nvPr>
        </p:nvSpPr>
        <p:spPr>
          <a:xfrm>
            <a:off x="1826605" y="200026"/>
            <a:ext cx="8519583" cy="750484"/>
          </a:xfrm>
          <a:prstGeom prst="rect">
            <a:avLst/>
          </a:prstGeom>
        </p:spPr>
        <p:txBody>
          <a:bodyPr spcFirstLastPara="1" vert="horz" wrap="square" lIns="0" tIns="0" rIns="0" bIns="0" rtlCol="0" anchor="t" anchorCtr="0">
            <a:noAutofit/>
          </a:bodyPr>
          <a:lstStyle/>
          <a:p>
            <a:pPr algn="ctr">
              <a:spcBef>
                <a:spcPts val="0"/>
              </a:spcBef>
            </a:pPr>
            <a:r>
              <a:rPr lang="en" sz="2800" dirty="0">
                <a:latin typeface="Arial" panose="020B0604020202020204" pitchFamily="34" charset="0"/>
                <a:cs typeface="Arial" panose="020B0604020202020204" pitchFamily="34" charset="0"/>
              </a:rPr>
              <a:t>The Facts About: HIV &amp; AIDS</a:t>
            </a:r>
            <a:endParaRPr sz="2800" dirty="0">
              <a:latin typeface="Arial" panose="020B0604020202020204" pitchFamily="34" charset="0"/>
              <a:cs typeface="Arial" panose="020B0604020202020204" pitchFamily="34" charset="0"/>
            </a:endParaRPr>
          </a:p>
        </p:txBody>
      </p:sp>
      <p:sp>
        <p:nvSpPr>
          <p:cNvPr id="1201" name="Google Shape;1201;p52"/>
          <p:cNvSpPr txBox="1">
            <a:spLocks noGrp="1"/>
          </p:cNvSpPr>
          <p:nvPr>
            <p:ph type="body" idx="4294967295"/>
          </p:nvPr>
        </p:nvSpPr>
        <p:spPr>
          <a:xfrm>
            <a:off x="1" y="1574801"/>
            <a:ext cx="6280151" cy="1373116"/>
          </a:xfrm>
          <a:prstGeom prst="rect">
            <a:avLst/>
          </a:prstGeom>
        </p:spPr>
        <p:txBody>
          <a:bodyPr spcFirstLastPara="1" vert="horz" wrap="square" lIns="121900" tIns="121900" rIns="121900" bIns="121900" rtlCol="0" anchor="t" anchorCtr="0">
            <a:noAutofit/>
          </a:bodyPr>
          <a:lstStyle/>
          <a:p>
            <a:pPr marL="609585" indent="-423323">
              <a:spcBef>
                <a:spcPts val="0"/>
              </a:spcBef>
              <a:buClr>
                <a:schemeClr val="dk1"/>
              </a:buClr>
              <a:buSzPts val="1400"/>
              <a:buChar char="●"/>
            </a:pPr>
            <a:r>
              <a:rPr lang="en" sz="1600" dirty="0">
                <a:solidFill>
                  <a:schemeClr val="dk1"/>
                </a:solidFill>
                <a:latin typeface="Arial" panose="020B0604020202020204" pitchFamily="34" charset="0"/>
                <a:cs typeface="Arial" panose="020B0604020202020204" pitchFamily="34" charset="0"/>
              </a:rPr>
              <a:t>HIV stands for Human Immunodeficiency Virus. It is the virus that causes AIDS (Acquired Immunodeficiency Syndrome).  People who have HIV in their bodies are said to have HIV for to be HIV positive. </a:t>
            </a:r>
            <a:endParaRPr sz="1600" dirty="0">
              <a:solidFill>
                <a:schemeClr val="dk1"/>
              </a:solidFill>
              <a:latin typeface="Arial" panose="020B0604020202020204" pitchFamily="34" charset="0"/>
              <a:cs typeface="Arial" panose="020B0604020202020204" pitchFamily="34" charset="0"/>
            </a:endParaRPr>
          </a:p>
          <a:p>
            <a:pPr marL="609585" indent="0">
              <a:spcBef>
                <a:spcPts val="0"/>
              </a:spcBef>
              <a:buNone/>
            </a:pPr>
            <a:endParaRPr sz="1867" dirty="0">
              <a:solidFill>
                <a:schemeClr val="dk1"/>
              </a:solidFill>
              <a:latin typeface="Times New Roman Regular" panose="02020603050405020304" pitchFamily="18" charset="0"/>
              <a:cs typeface="Times New Roman Regular" panose="02020603050405020304" pitchFamily="18" charset="0"/>
            </a:endParaRPr>
          </a:p>
          <a:p>
            <a:pPr marL="0" indent="0">
              <a:spcBef>
                <a:spcPts val="0"/>
              </a:spcBef>
              <a:spcAft>
                <a:spcPts val="2133"/>
              </a:spcAft>
              <a:buNone/>
            </a:pPr>
            <a:endParaRPr sz="1733" dirty="0">
              <a:latin typeface="Times New Roman Regular" panose="02020603050405020304" pitchFamily="18" charset="0"/>
              <a:cs typeface="Times New Roman Regular" panose="02020603050405020304" pitchFamily="18" charset="0"/>
            </a:endParaRPr>
          </a:p>
        </p:txBody>
      </p:sp>
      <p:sp>
        <p:nvSpPr>
          <p:cNvPr id="1202" name="Google Shape;1202;p52"/>
          <p:cNvSpPr txBox="1">
            <a:spLocks noGrp="1"/>
          </p:cNvSpPr>
          <p:nvPr>
            <p:ph type="body" idx="4294967295"/>
          </p:nvPr>
        </p:nvSpPr>
        <p:spPr>
          <a:xfrm>
            <a:off x="6468532" y="1574800"/>
            <a:ext cx="5389472" cy="1623483"/>
          </a:xfrm>
          <a:prstGeom prst="rect">
            <a:avLst/>
          </a:prstGeom>
        </p:spPr>
        <p:txBody>
          <a:bodyPr spcFirstLastPara="1" vert="horz" wrap="square" lIns="121900" tIns="121900" rIns="121900" bIns="121900" rtlCol="0" anchor="t" anchorCtr="0">
            <a:noAutofit/>
          </a:bodyPr>
          <a:lstStyle/>
          <a:p>
            <a:pPr marL="609585" indent="-423323">
              <a:spcBef>
                <a:spcPts val="0"/>
              </a:spcBef>
              <a:buClr>
                <a:schemeClr val="dk1"/>
              </a:buClr>
              <a:buSzPts val="1400"/>
              <a:buChar char="●"/>
            </a:pPr>
            <a:r>
              <a:rPr lang="en" sz="1600" dirty="0">
                <a:solidFill>
                  <a:schemeClr val="dk1"/>
                </a:solidFill>
                <a:latin typeface="Arial" panose="020B0604020202020204" pitchFamily="34" charset="0"/>
                <a:cs typeface="Arial" panose="020B0604020202020204" pitchFamily="34" charset="0"/>
              </a:rPr>
              <a:t>AIDS Stands for Acquired Immunodeficiency Syndrome. AIDS is the stage of HIV when the immune system has become very weak and damaged.  </a:t>
            </a:r>
            <a:endParaRPr sz="1600" dirty="0">
              <a:solidFill>
                <a:schemeClr val="dk1"/>
              </a:solidFill>
              <a:latin typeface="Arial" panose="020B0604020202020204" pitchFamily="34" charset="0"/>
              <a:cs typeface="Arial" panose="020B0604020202020204" pitchFamily="34" charset="0"/>
            </a:endParaRPr>
          </a:p>
          <a:p>
            <a:pPr marL="0" indent="0">
              <a:spcBef>
                <a:spcPts val="2133"/>
              </a:spcBef>
              <a:spcAft>
                <a:spcPts val="2133"/>
              </a:spcAft>
              <a:buNone/>
            </a:pPr>
            <a:endParaRPr sz="2533" dirty="0">
              <a:solidFill>
                <a:schemeClr val="dk1"/>
              </a:solidFill>
              <a:latin typeface="Times New Roman Regular" panose="02020603050405020304" pitchFamily="18" charset="0"/>
              <a:cs typeface="Times New Roman Regular" panose="02020603050405020304" pitchFamily="18" charset="0"/>
            </a:endParaRPr>
          </a:p>
        </p:txBody>
      </p:sp>
      <p:sp>
        <p:nvSpPr>
          <p:cNvPr id="1203" name="Google Shape;1203;p52"/>
          <p:cNvSpPr txBox="1">
            <a:spLocks noGrp="1"/>
          </p:cNvSpPr>
          <p:nvPr>
            <p:ph type="subTitle" idx="4294967295"/>
          </p:nvPr>
        </p:nvSpPr>
        <p:spPr>
          <a:xfrm>
            <a:off x="837142" y="993451"/>
            <a:ext cx="2302933" cy="541867"/>
          </a:xfrm>
          <a:prstGeom prst="rect">
            <a:avLst/>
          </a:prstGeom>
        </p:spPr>
        <p:txBody>
          <a:bodyPr spcFirstLastPara="1" vert="horz" wrap="square" lIns="121900" tIns="121900" rIns="121900" bIns="121900" rtlCol="0" anchor="t" anchorCtr="0">
            <a:noAutofit/>
          </a:bodyPr>
          <a:lstStyle/>
          <a:p>
            <a:pPr marL="0" indent="0" algn="ctr">
              <a:spcBef>
                <a:spcPts val="0"/>
              </a:spcBef>
              <a:spcAft>
                <a:spcPts val="2133"/>
              </a:spcAft>
              <a:buNone/>
            </a:pPr>
            <a:r>
              <a:rPr lang="en" sz="2400" dirty="0">
                <a:latin typeface="Arial" panose="020B0604020202020204" pitchFamily="34" charset="0"/>
                <a:cs typeface="Arial" panose="020B0604020202020204" pitchFamily="34" charset="0"/>
              </a:rPr>
              <a:t>HIV</a:t>
            </a:r>
            <a:endParaRPr sz="2400" dirty="0">
              <a:latin typeface="Arial" panose="020B0604020202020204" pitchFamily="34" charset="0"/>
              <a:cs typeface="Arial" panose="020B0604020202020204" pitchFamily="34" charset="0"/>
            </a:endParaRPr>
          </a:p>
        </p:txBody>
      </p:sp>
      <p:sp>
        <p:nvSpPr>
          <p:cNvPr id="1204" name="Google Shape;1204;p52"/>
          <p:cNvSpPr txBox="1">
            <a:spLocks noGrp="1"/>
          </p:cNvSpPr>
          <p:nvPr>
            <p:ph type="subTitle" idx="4294967295"/>
          </p:nvPr>
        </p:nvSpPr>
        <p:spPr>
          <a:xfrm>
            <a:off x="8602133" y="966029"/>
            <a:ext cx="1380067" cy="541867"/>
          </a:xfrm>
          <a:prstGeom prst="rect">
            <a:avLst/>
          </a:prstGeom>
        </p:spPr>
        <p:txBody>
          <a:bodyPr spcFirstLastPara="1" vert="horz" wrap="square" lIns="121900" tIns="121900" rIns="121900" bIns="121900" rtlCol="0" anchor="t" anchorCtr="0">
            <a:noAutofit/>
          </a:bodyPr>
          <a:lstStyle/>
          <a:p>
            <a:pPr marL="0" indent="0" algn="ctr">
              <a:spcBef>
                <a:spcPts val="0"/>
              </a:spcBef>
              <a:spcAft>
                <a:spcPts val="2133"/>
              </a:spcAft>
              <a:buNone/>
            </a:pPr>
            <a:r>
              <a:rPr lang="en" sz="2400" dirty="0">
                <a:latin typeface="Arial" panose="020B0604020202020204" pitchFamily="34" charset="0"/>
                <a:cs typeface="Arial" panose="020B0604020202020204" pitchFamily="34" charset="0"/>
              </a:rPr>
              <a:t>AIDS</a:t>
            </a:r>
            <a:endParaRPr sz="2400" dirty="0">
              <a:latin typeface="Arial" panose="020B0604020202020204" pitchFamily="34" charset="0"/>
              <a:cs typeface="Arial" panose="020B0604020202020204" pitchFamily="34" charset="0"/>
            </a:endParaRPr>
          </a:p>
        </p:txBody>
      </p:sp>
      <p:sp>
        <p:nvSpPr>
          <p:cNvPr id="1206" name="Google Shape;1206;p52"/>
          <p:cNvSpPr txBox="1"/>
          <p:nvPr/>
        </p:nvSpPr>
        <p:spPr>
          <a:xfrm>
            <a:off x="21256" y="3186015"/>
            <a:ext cx="6372400" cy="1622800"/>
          </a:xfrm>
          <a:prstGeom prst="rect">
            <a:avLst/>
          </a:prstGeom>
          <a:noFill/>
          <a:ln>
            <a:noFill/>
          </a:ln>
        </p:spPr>
        <p:txBody>
          <a:bodyPr spcFirstLastPara="1" wrap="square" lIns="121900" tIns="121900" rIns="121900" bIns="121900" anchor="t" anchorCtr="0">
            <a:noAutofit/>
          </a:bodyPr>
          <a:lstStyle/>
          <a:p>
            <a:pPr marL="609585" indent="-423323">
              <a:lnSpc>
                <a:spcPct val="115000"/>
              </a:lnSpc>
              <a:buClr>
                <a:schemeClr val="dk1"/>
              </a:buClr>
              <a:buSzPts val="1400"/>
              <a:buFont typeface="Muli"/>
              <a:buChar char="●"/>
            </a:pPr>
            <a:r>
              <a:rPr lang="en" sz="1600" dirty="0">
                <a:solidFill>
                  <a:schemeClr val="dk1"/>
                </a:solidFill>
                <a:latin typeface="Arial" panose="020B0604020202020204" pitchFamily="34" charset="0"/>
                <a:ea typeface="Muli"/>
                <a:cs typeface="Arial" panose="020B0604020202020204" pitchFamily="34" charset="0"/>
                <a:sym typeface="Muli"/>
              </a:rPr>
              <a:t>HIV damages the body’s immune system, which normally protects the body from disease. The immune system becomes weaker until it can no longer fight off different types of infections. </a:t>
            </a:r>
            <a:endParaRPr sz="1600" dirty="0">
              <a:solidFill>
                <a:schemeClr val="dk1"/>
              </a:solidFill>
              <a:latin typeface="Arial" panose="020B0604020202020204" pitchFamily="34" charset="0"/>
              <a:ea typeface="Muli"/>
              <a:cs typeface="Arial" panose="020B0604020202020204" pitchFamily="34" charset="0"/>
              <a:sym typeface="Muli"/>
            </a:endParaRPr>
          </a:p>
          <a:p>
            <a:pPr indent="609585" algn="ctr">
              <a:lnSpc>
                <a:spcPct val="115000"/>
              </a:lnSpc>
            </a:pPr>
            <a:endParaRPr sz="1600" dirty="0">
              <a:solidFill>
                <a:schemeClr val="dk1"/>
              </a:solidFill>
              <a:latin typeface="Times New Roman Regular" panose="02020603050405020304" pitchFamily="18" charset="0"/>
              <a:ea typeface="Muli"/>
              <a:cs typeface="Times New Roman Regular" panose="02020603050405020304" pitchFamily="18" charset="0"/>
              <a:sym typeface="Muli"/>
            </a:endParaRPr>
          </a:p>
          <a:p>
            <a:pPr>
              <a:lnSpc>
                <a:spcPct val="115000"/>
              </a:lnSpc>
            </a:pPr>
            <a:endParaRPr sz="2400" dirty="0">
              <a:latin typeface="Times New Roman Regular" panose="02020603050405020304" pitchFamily="18" charset="0"/>
              <a:ea typeface="Muli"/>
              <a:cs typeface="Times New Roman Regular" panose="02020603050405020304" pitchFamily="18" charset="0"/>
              <a:sym typeface="Muli"/>
            </a:endParaRPr>
          </a:p>
        </p:txBody>
      </p:sp>
      <p:sp>
        <p:nvSpPr>
          <p:cNvPr id="1207" name="Google Shape;1207;p52"/>
          <p:cNvSpPr txBox="1"/>
          <p:nvPr/>
        </p:nvSpPr>
        <p:spPr>
          <a:xfrm>
            <a:off x="21256" y="5046913"/>
            <a:ext cx="6326800" cy="1492000"/>
          </a:xfrm>
          <a:prstGeom prst="rect">
            <a:avLst/>
          </a:prstGeom>
          <a:noFill/>
          <a:ln>
            <a:noFill/>
          </a:ln>
        </p:spPr>
        <p:txBody>
          <a:bodyPr spcFirstLastPara="1" wrap="square" lIns="121900" tIns="121900" rIns="121900" bIns="121900" anchor="t" anchorCtr="0">
            <a:noAutofit/>
          </a:bodyPr>
          <a:lstStyle/>
          <a:p>
            <a:pPr marL="609585" indent="-423323">
              <a:lnSpc>
                <a:spcPct val="115000"/>
              </a:lnSpc>
              <a:buClr>
                <a:schemeClr val="dk1"/>
              </a:buClr>
              <a:buSzPts val="1400"/>
              <a:buFont typeface="Muli"/>
              <a:buChar char="●"/>
            </a:pPr>
            <a:r>
              <a:rPr lang="en" sz="1600" dirty="0">
                <a:solidFill>
                  <a:schemeClr val="dk1"/>
                </a:solidFill>
                <a:latin typeface="Arial" panose="020B0604020202020204" pitchFamily="34" charset="0"/>
                <a:ea typeface="Muli"/>
                <a:cs typeface="Arial" panose="020B0604020202020204" pitchFamily="34" charset="0"/>
                <a:sym typeface="Muli"/>
              </a:rPr>
              <a:t>There is no cure for HIV, but treatments can be started while the person still feels healthy. With these medicines, people with HIV can lead longer and healthier lives than ever.</a:t>
            </a:r>
            <a:endParaRPr sz="1600" dirty="0">
              <a:latin typeface="Arial" panose="020B0604020202020204" pitchFamily="34" charset="0"/>
              <a:ea typeface="Muli"/>
              <a:cs typeface="Arial" panose="020B0604020202020204" pitchFamily="34" charset="0"/>
              <a:sym typeface="Muli"/>
            </a:endParaRPr>
          </a:p>
        </p:txBody>
      </p:sp>
      <p:sp>
        <p:nvSpPr>
          <p:cNvPr id="1208" name="Google Shape;1208;p52"/>
          <p:cNvSpPr txBox="1"/>
          <p:nvPr/>
        </p:nvSpPr>
        <p:spPr>
          <a:xfrm>
            <a:off x="6536438" y="3186015"/>
            <a:ext cx="5321567" cy="2546045"/>
          </a:xfrm>
          <a:prstGeom prst="rect">
            <a:avLst/>
          </a:prstGeom>
          <a:noFill/>
          <a:ln>
            <a:noFill/>
          </a:ln>
        </p:spPr>
        <p:txBody>
          <a:bodyPr spcFirstLastPara="1" wrap="square" lIns="121900" tIns="121900" rIns="121900" bIns="121900" anchor="t" anchorCtr="0">
            <a:noAutofit/>
          </a:bodyPr>
          <a:lstStyle/>
          <a:p>
            <a:pPr marL="609585" indent="-423323">
              <a:lnSpc>
                <a:spcPct val="115000"/>
              </a:lnSpc>
              <a:spcAft>
                <a:spcPts val="2133"/>
              </a:spcAft>
              <a:buSzPts val="1400"/>
              <a:buFont typeface="Muli"/>
              <a:buChar char="●"/>
            </a:pPr>
            <a:r>
              <a:rPr lang="en" sz="1600" dirty="0">
                <a:solidFill>
                  <a:schemeClr val="dk1"/>
                </a:solidFill>
                <a:latin typeface="Times New Roman Regular" panose="02020603050405020304" pitchFamily="18" charset="0"/>
                <a:ea typeface="Muli"/>
                <a:cs typeface="Times New Roman Regular" panose="02020603050405020304" pitchFamily="18" charset="0"/>
                <a:sym typeface="Muli"/>
              </a:rPr>
              <a:t>W</a:t>
            </a:r>
            <a:r>
              <a:rPr lang="en" sz="1600" dirty="0">
                <a:solidFill>
                  <a:schemeClr val="dk1"/>
                </a:solidFill>
                <a:latin typeface="Arial" panose="020B0604020202020204" pitchFamily="34" charset="0"/>
                <a:ea typeface="Muli"/>
                <a:cs typeface="Arial" panose="020B0604020202020204" pitchFamily="34" charset="0"/>
                <a:sym typeface="Muli"/>
              </a:rPr>
              <a:t>hen this happens, other diseases and infections can enter the body, including rare types of pneumonia, yeast infections, cancers and brain infections. These are called “opportunistic infections” because they take advantage of the weakened immune system.</a:t>
            </a:r>
            <a:endParaRPr sz="1600" dirty="0">
              <a:latin typeface="Arial" panose="020B0604020202020204" pitchFamily="34" charset="0"/>
              <a:ea typeface="Muli"/>
              <a:cs typeface="Arial" panose="020B0604020202020204" pitchFamily="34" charset="0"/>
              <a:sym typeface="Muli"/>
            </a:endParaRPr>
          </a:p>
        </p:txBody>
      </p:sp>
    </p:spTree>
    <p:extLst>
      <p:ext uri="{BB962C8B-B14F-4D97-AF65-F5344CB8AC3E}">
        <p14:creationId xmlns:p14="http://schemas.microsoft.com/office/powerpoint/2010/main" val="3097273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01"/>
                                        </p:tgtEl>
                                        <p:attrNameLst>
                                          <p:attrName>style.visibility</p:attrName>
                                        </p:attrNameLst>
                                      </p:cBhvr>
                                      <p:to>
                                        <p:strVal val="visible"/>
                                      </p:to>
                                    </p:set>
                                    <p:anim calcmode="lin" valueType="num">
                                      <p:cBhvr additive="base">
                                        <p:cTn id="7" dur="1000"/>
                                        <p:tgtEl>
                                          <p:spTgt spid="1201"/>
                                        </p:tgtEl>
                                        <p:attrNameLst>
                                          <p:attrName>ppt_x</p:attrName>
                                        </p:attrNameLst>
                                      </p:cBhvr>
                                      <p:tavLst>
                                        <p:tav tm="0">
                                          <p:val>
                                            <p:strVal val="#ppt_x-1"/>
                                          </p:val>
                                        </p:tav>
                                        <p:tav tm="100000">
                                          <p:val>
                                            <p:strVal val="#ppt_x"/>
                                          </p:val>
                                        </p:tav>
                                      </p:tavLst>
                                    </p:anim>
                                  </p:childTnLst>
                                </p:cTn>
                              </p:par>
                            </p:childTnLst>
                          </p:cTn>
                        </p:par>
                        <p:par>
                          <p:cTn id="8" fill="hold">
                            <p:stCondLst>
                              <p:cond delay="1000"/>
                            </p:stCondLst>
                            <p:childTnLst>
                              <p:par>
                                <p:cTn id="9" presetID="2" presetClass="entr" presetSubtype="2" fill="hold" nodeType="afterEffect">
                                  <p:stCondLst>
                                    <p:cond delay="0"/>
                                  </p:stCondLst>
                                  <p:childTnLst>
                                    <p:set>
                                      <p:cBhvr>
                                        <p:cTn id="10" dur="1" fill="hold">
                                          <p:stCondLst>
                                            <p:cond delay="0"/>
                                          </p:stCondLst>
                                        </p:cTn>
                                        <p:tgtEl>
                                          <p:spTgt spid="1206"/>
                                        </p:tgtEl>
                                        <p:attrNameLst>
                                          <p:attrName>style.visibility</p:attrName>
                                        </p:attrNameLst>
                                      </p:cBhvr>
                                      <p:to>
                                        <p:strVal val="visible"/>
                                      </p:to>
                                    </p:set>
                                    <p:anim calcmode="lin" valueType="num">
                                      <p:cBhvr additive="base">
                                        <p:cTn id="11" dur="1000"/>
                                        <p:tgtEl>
                                          <p:spTgt spid="1206"/>
                                        </p:tgtEl>
                                        <p:attrNameLst>
                                          <p:attrName>ppt_x</p:attrName>
                                        </p:attrNameLst>
                                      </p:cBhvr>
                                      <p:tavLst>
                                        <p:tav tm="0">
                                          <p:val>
                                            <p:strVal val="#ppt_x+1"/>
                                          </p:val>
                                        </p:tav>
                                        <p:tav tm="100000">
                                          <p:val>
                                            <p:strVal val="#ppt_x"/>
                                          </p:val>
                                        </p:tav>
                                      </p:tavLst>
                                    </p:anim>
                                  </p:childTnLst>
                                </p:cTn>
                              </p:par>
                            </p:childTnLst>
                          </p:cTn>
                        </p:par>
                        <p:par>
                          <p:cTn id="12" fill="hold">
                            <p:stCondLst>
                              <p:cond delay="2000"/>
                            </p:stCondLst>
                            <p:childTnLst>
                              <p:par>
                                <p:cTn id="13" presetID="2" presetClass="entr" presetSubtype="2" fill="hold" nodeType="afterEffect">
                                  <p:stCondLst>
                                    <p:cond delay="0"/>
                                  </p:stCondLst>
                                  <p:childTnLst>
                                    <p:set>
                                      <p:cBhvr>
                                        <p:cTn id="14" dur="1" fill="hold">
                                          <p:stCondLst>
                                            <p:cond delay="0"/>
                                          </p:stCondLst>
                                        </p:cTn>
                                        <p:tgtEl>
                                          <p:spTgt spid="1207"/>
                                        </p:tgtEl>
                                        <p:attrNameLst>
                                          <p:attrName>style.visibility</p:attrName>
                                        </p:attrNameLst>
                                      </p:cBhvr>
                                      <p:to>
                                        <p:strVal val="visible"/>
                                      </p:to>
                                    </p:set>
                                    <p:anim calcmode="lin" valueType="num">
                                      <p:cBhvr additive="base">
                                        <p:cTn id="15" dur="1000"/>
                                        <p:tgtEl>
                                          <p:spTgt spid="1207"/>
                                        </p:tgtEl>
                                        <p:attrNameLst>
                                          <p:attrName>ppt_x</p:attrName>
                                        </p:attrNameLst>
                                      </p:cBhvr>
                                      <p:tavLst>
                                        <p:tav tm="0">
                                          <p:val>
                                            <p:strVal val="#ppt_x+1"/>
                                          </p:val>
                                        </p:tav>
                                        <p:tav tm="100000">
                                          <p:val>
                                            <p:strVal val="#ppt_x"/>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1202"/>
                                        </p:tgtEl>
                                        <p:attrNameLst>
                                          <p:attrName>style.visibility</p:attrName>
                                        </p:attrNameLst>
                                      </p:cBhvr>
                                      <p:to>
                                        <p:strVal val="visible"/>
                                      </p:to>
                                    </p:set>
                                    <p:anim calcmode="lin" valueType="num">
                                      <p:cBhvr additive="base">
                                        <p:cTn id="20" dur="1000"/>
                                        <p:tgtEl>
                                          <p:spTgt spid="1202"/>
                                        </p:tgtEl>
                                        <p:attrNameLst>
                                          <p:attrName>ppt_x</p:attrName>
                                        </p:attrNameLst>
                                      </p:cBhvr>
                                      <p:tavLst>
                                        <p:tav tm="0">
                                          <p:val>
                                            <p:strVal val="#ppt_x-1"/>
                                          </p:val>
                                        </p:tav>
                                        <p:tav tm="100000">
                                          <p:val>
                                            <p:strVal val="#ppt_x"/>
                                          </p:val>
                                        </p:tav>
                                      </p:tavLst>
                                    </p:anim>
                                  </p:childTnLst>
                                </p:cTn>
                              </p:par>
                            </p:childTnLst>
                          </p:cTn>
                        </p:par>
                        <p:par>
                          <p:cTn id="21" fill="hold">
                            <p:stCondLst>
                              <p:cond delay="1000"/>
                            </p:stCondLst>
                            <p:childTnLst>
                              <p:par>
                                <p:cTn id="22" presetID="2" presetClass="entr" presetSubtype="8" fill="hold" nodeType="afterEffect">
                                  <p:stCondLst>
                                    <p:cond delay="0"/>
                                  </p:stCondLst>
                                  <p:childTnLst>
                                    <p:set>
                                      <p:cBhvr>
                                        <p:cTn id="23" dur="1" fill="hold">
                                          <p:stCondLst>
                                            <p:cond delay="0"/>
                                          </p:stCondLst>
                                        </p:cTn>
                                        <p:tgtEl>
                                          <p:spTgt spid="1208"/>
                                        </p:tgtEl>
                                        <p:attrNameLst>
                                          <p:attrName>style.visibility</p:attrName>
                                        </p:attrNameLst>
                                      </p:cBhvr>
                                      <p:to>
                                        <p:strVal val="visible"/>
                                      </p:to>
                                    </p:set>
                                    <p:anim calcmode="lin" valueType="num">
                                      <p:cBhvr additive="base">
                                        <p:cTn id="24" dur="1000"/>
                                        <p:tgtEl>
                                          <p:spTgt spid="1208"/>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212"/>
        <p:cNvGrpSpPr/>
        <p:nvPr/>
      </p:nvGrpSpPr>
      <p:grpSpPr>
        <a:xfrm>
          <a:off x="0" y="0"/>
          <a:ext cx="0" cy="0"/>
          <a:chOff x="0" y="0"/>
          <a:chExt cx="0" cy="0"/>
        </a:xfrm>
      </p:grpSpPr>
      <p:sp>
        <p:nvSpPr>
          <p:cNvPr id="1213" name="Google Shape;1213;p53"/>
          <p:cNvSpPr txBox="1">
            <a:spLocks noGrp="1"/>
          </p:cNvSpPr>
          <p:nvPr>
            <p:ph type="title"/>
          </p:nvPr>
        </p:nvSpPr>
        <p:spPr>
          <a:xfrm>
            <a:off x="838200" y="365126"/>
            <a:ext cx="10515600" cy="908665"/>
          </a:xfrm>
          <a:prstGeom prst="rect">
            <a:avLst/>
          </a:prstGeom>
        </p:spPr>
        <p:txBody>
          <a:bodyPr spcFirstLastPara="1" vert="horz" wrap="square" lIns="0" tIns="0" rIns="0" bIns="0" rtlCol="0" anchor="t" anchorCtr="0">
            <a:noAutofit/>
          </a:bodyPr>
          <a:lstStyle/>
          <a:p>
            <a:pPr algn="ctr">
              <a:spcBef>
                <a:spcPts val="0"/>
              </a:spcBef>
            </a:pPr>
            <a:r>
              <a:rPr lang="en" sz="3733" dirty="0">
                <a:latin typeface="Arial" panose="020B0604020202020204" pitchFamily="34" charset="0"/>
                <a:cs typeface="Arial" panose="020B0604020202020204" pitchFamily="34" charset="0"/>
              </a:rPr>
              <a:t>How is HIV different from AIDS?</a:t>
            </a:r>
            <a:endParaRPr sz="3733" dirty="0">
              <a:latin typeface="Arial" panose="020B0604020202020204" pitchFamily="34" charset="0"/>
              <a:cs typeface="Arial" panose="020B0604020202020204" pitchFamily="34" charset="0"/>
            </a:endParaRPr>
          </a:p>
        </p:txBody>
      </p:sp>
      <p:sp>
        <p:nvSpPr>
          <p:cNvPr id="1214" name="Google Shape;1214;p53"/>
          <p:cNvSpPr txBox="1">
            <a:spLocks noGrp="1"/>
          </p:cNvSpPr>
          <p:nvPr>
            <p:ph sz="half" idx="1"/>
          </p:nvPr>
        </p:nvSpPr>
        <p:spPr>
          <a:xfrm>
            <a:off x="692624" y="819457"/>
            <a:ext cx="5181600" cy="4351339"/>
          </a:xfrm>
          <a:prstGeom prst="rect">
            <a:avLst/>
          </a:prstGeom>
        </p:spPr>
        <p:txBody>
          <a:bodyPr spcFirstLastPara="1" vert="horz" wrap="square" lIns="121900" tIns="121900" rIns="121900" bIns="121900" rtlCol="0" anchor="t" anchorCtr="0">
            <a:noAutofit/>
          </a:bodyPr>
          <a:lstStyle/>
          <a:p>
            <a:pPr marL="0" indent="0" algn="ctr">
              <a:spcBef>
                <a:spcPts val="0"/>
              </a:spcBef>
              <a:spcAft>
                <a:spcPts val="2133"/>
              </a:spcAft>
              <a:buNone/>
            </a:pPr>
            <a:endParaRPr lang="en" sz="2400" dirty="0">
              <a:latin typeface="Arial" panose="020B0604020202020204" pitchFamily="34" charset="0"/>
              <a:cs typeface="Arial" panose="020B0604020202020204" pitchFamily="34" charset="0"/>
            </a:endParaRPr>
          </a:p>
          <a:p>
            <a:pPr marL="0" indent="0">
              <a:spcBef>
                <a:spcPts val="0"/>
              </a:spcBef>
              <a:spcAft>
                <a:spcPts val="2133"/>
              </a:spcAft>
              <a:buNone/>
            </a:pPr>
            <a:r>
              <a:rPr lang="en-US" sz="1600" b="1" dirty="0">
                <a:solidFill>
                  <a:schemeClr val="dk1"/>
                </a:solidFill>
                <a:latin typeface="Arial" panose="020B0604020202020204" pitchFamily="34" charset="0"/>
                <a:cs typeface="Arial" panose="020B0604020202020204" pitchFamily="34" charset="0"/>
              </a:rPr>
              <a:t>HIV </a:t>
            </a:r>
            <a:r>
              <a:rPr lang="en-US" sz="1600" dirty="0">
                <a:solidFill>
                  <a:schemeClr val="dk1"/>
                </a:solidFill>
                <a:latin typeface="Arial" panose="020B0604020202020204" pitchFamily="34" charset="0"/>
                <a:cs typeface="Arial" panose="020B0604020202020204" pitchFamily="34" charset="0"/>
              </a:rPr>
              <a:t>is a virus that enters the body and damages the immune system.  People can live with HIV for years without getting sick.  They may look and feel healthy and may not even know they have the virus.  People who are taking medicine to treat HIV may be in this stage for several decades, although they can still transmit HIV to others.</a:t>
            </a:r>
          </a:p>
          <a:p>
            <a:pPr marL="0" indent="0">
              <a:spcBef>
                <a:spcPts val="0"/>
              </a:spcBef>
              <a:spcAft>
                <a:spcPts val="2133"/>
              </a:spcAft>
              <a:buNone/>
            </a:pPr>
            <a:endParaRPr dirty="0">
              <a:latin typeface="Times New Roman Regular" panose="02020603050405020304" pitchFamily="18" charset="0"/>
              <a:cs typeface="Times New Roman Regular" panose="02020603050405020304" pitchFamily="18" charset="0"/>
            </a:endParaRPr>
          </a:p>
        </p:txBody>
      </p:sp>
      <p:sp>
        <p:nvSpPr>
          <p:cNvPr id="1217" name="Google Shape;1217;p53"/>
          <p:cNvSpPr txBox="1">
            <a:spLocks noGrp="1"/>
          </p:cNvSpPr>
          <p:nvPr>
            <p:ph sz="half" idx="2"/>
          </p:nvPr>
        </p:nvSpPr>
        <p:spPr>
          <a:xfrm>
            <a:off x="6526819" y="1388940"/>
            <a:ext cx="5181600" cy="4351339"/>
          </a:xfrm>
          <a:prstGeom prst="rect">
            <a:avLst/>
          </a:prstGeom>
        </p:spPr>
        <p:txBody>
          <a:bodyPr spcFirstLastPara="1" vert="horz" wrap="square" lIns="121900" tIns="121900" rIns="121900" bIns="121900" rtlCol="0" anchor="t" anchorCtr="0">
            <a:noAutofit/>
          </a:bodyPr>
          <a:lstStyle/>
          <a:p>
            <a:pPr marL="0" indent="0">
              <a:lnSpc>
                <a:spcPct val="115000"/>
              </a:lnSpc>
              <a:spcBef>
                <a:spcPts val="0"/>
              </a:spcBef>
              <a:spcAft>
                <a:spcPts val="2133"/>
              </a:spcAft>
              <a:buNone/>
            </a:pPr>
            <a:r>
              <a:rPr lang="en" sz="1600" b="1" dirty="0">
                <a:latin typeface="Arial" panose="020B0604020202020204" pitchFamily="34" charset="0"/>
                <a:cs typeface="Arial" panose="020B0604020202020204" pitchFamily="34" charset="0"/>
              </a:rPr>
              <a:t>AIDS</a:t>
            </a:r>
            <a:r>
              <a:rPr lang="en" sz="1600" dirty="0">
                <a:solidFill>
                  <a:schemeClr val="dk1"/>
                </a:solidFill>
                <a:latin typeface="Arial" panose="020B0604020202020204" pitchFamily="34" charset="0"/>
                <a:cs typeface="Arial" panose="020B0604020202020204" pitchFamily="34" charset="0"/>
              </a:rPr>
              <a:t> is the condition that develops as a result of the damage done to the immune system.  As the amount of virus in the body starts to go up and the CD4 cell count begins to go down, the person may begin to have symptoms.  A person with HIV is diagnosed as having AIDS when the CD4 count drops below a certain level, or when certain opportunistic infections develop.</a:t>
            </a:r>
            <a:endParaRPr sz="1600" dirty="0">
              <a:solidFill>
                <a:schemeClr val="dk1"/>
              </a:solidFill>
              <a:latin typeface="Arial" panose="020B0604020202020204" pitchFamily="34" charset="0"/>
              <a:cs typeface="Arial" panose="020B0604020202020204" pitchFamily="34" charset="0"/>
            </a:endParaRPr>
          </a:p>
        </p:txBody>
      </p:sp>
      <p:sp>
        <p:nvSpPr>
          <p:cNvPr id="1219" name="Google Shape;1219;p53"/>
          <p:cNvSpPr txBox="1">
            <a:spLocks noGrp="1"/>
          </p:cNvSpPr>
          <p:nvPr>
            <p:ph type="sldNum" sz="quarter" idx="12"/>
          </p:nvPr>
        </p:nvSpPr>
        <p:spPr>
          <a:prstGeom prst="rect">
            <a:avLst/>
          </a:prstGeom>
        </p:spPr>
        <p:txBody>
          <a:bodyPr spcFirstLastPara="1" vert="horz" wrap="square" lIns="121900" tIns="121900" rIns="121900" bIns="121900" rtlCol="0" anchor="t" anchorCtr="0">
            <a:noAutofit/>
          </a:bodyPr>
          <a:lstStyle/>
          <a:p>
            <a:fld id="{00000000-1234-1234-1234-123412341234}" type="slidenum">
              <a:rPr lang="en"/>
              <a:pPr/>
              <a:t>27</a:t>
            </a:fld>
            <a:endParaRPr/>
          </a:p>
        </p:txBody>
      </p:sp>
      <p:sp>
        <p:nvSpPr>
          <p:cNvPr id="1218" name="Google Shape;1218;p53"/>
          <p:cNvSpPr txBox="1"/>
          <p:nvPr/>
        </p:nvSpPr>
        <p:spPr>
          <a:xfrm>
            <a:off x="1502391" y="5740279"/>
            <a:ext cx="8479809" cy="756000"/>
          </a:xfrm>
          <a:prstGeom prst="rect">
            <a:avLst/>
          </a:prstGeom>
          <a:noFill/>
          <a:ln>
            <a:noFill/>
          </a:ln>
        </p:spPr>
        <p:txBody>
          <a:bodyPr spcFirstLastPara="1" wrap="square" lIns="121900" tIns="121900" rIns="121900" bIns="121900" anchor="t" anchorCtr="0">
            <a:noAutofit/>
          </a:bodyPr>
          <a:lstStyle/>
          <a:p>
            <a:r>
              <a:rPr lang="en" sz="2000" b="1" dirty="0">
                <a:solidFill>
                  <a:schemeClr val="dk1"/>
                </a:solidFill>
                <a:latin typeface="Arial" panose="020B0604020202020204" pitchFamily="34" charset="0"/>
                <a:ea typeface="Muli"/>
                <a:cs typeface="Arial" panose="020B0604020202020204" pitchFamily="34" charset="0"/>
                <a:sym typeface="Muli"/>
              </a:rPr>
              <a:t>Summary:  HIV is the virus that can lead to AIDS if it is not treated.</a:t>
            </a:r>
            <a:endParaRPr sz="2000" b="1" dirty="0">
              <a:solidFill>
                <a:schemeClr val="dk1"/>
              </a:solidFill>
              <a:latin typeface="Arial" panose="020B0604020202020204" pitchFamily="34" charset="0"/>
              <a:ea typeface="Muli"/>
              <a:cs typeface="Arial" panose="020B0604020202020204" pitchFamily="34" charset="0"/>
              <a:sym typeface="Muli"/>
            </a:endParaRPr>
          </a:p>
        </p:txBody>
      </p:sp>
    </p:spTree>
    <p:extLst>
      <p:ext uri="{BB962C8B-B14F-4D97-AF65-F5344CB8AC3E}">
        <p14:creationId xmlns:p14="http://schemas.microsoft.com/office/powerpoint/2010/main" val="2876597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217"/>
                                        </p:tgtEl>
                                        <p:attrNameLst>
                                          <p:attrName>style.visibility</p:attrName>
                                        </p:attrNameLst>
                                      </p:cBhvr>
                                      <p:to>
                                        <p:strVal val="visible"/>
                                      </p:to>
                                    </p:set>
                                    <p:anim calcmode="lin" valueType="num">
                                      <p:cBhvr additive="base">
                                        <p:cTn id="7" dur="1000"/>
                                        <p:tgtEl>
                                          <p:spTgt spid="1217"/>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218"/>
                                        </p:tgtEl>
                                        <p:attrNameLst>
                                          <p:attrName>style.visibility</p:attrName>
                                        </p:attrNameLst>
                                      </p:cBhvr>
                                      <p:to>
                                        <p:strVal val="visible"/>
                                      </p:to>
                                    </p:set>
                                    <p:anim calcmode="lin" valueType="num">
                                      <p:cBhvr additive="base">
                                        <p:cTn id="12" dur="1000"/>
                                        <p:tgtEl>
                                          <p:spTgt spid="12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229"/>
        <p:cNvGrpSpPr/>
        <p:nvPr/>
      </p:nvGrpSpPr>
      <p:grpSpPr>
        <a:xfrm>
          <a:off x="0" y="0"/>
          <a:ext cx="0" cy="0"/>
          <a:chOff x="0" y="0"/>
          <a:chExt cx="0" cy="0"/>
        </a:xfrm>
      </p:grpSpPr>
      <p:sp>
        <p:nvSpPr>
          <p:cNvPr id="1230" name="Google Shape;1230;p55"/>
          <p:cNvSpPr txBox="1">
            <a:spLocks noGrp="1"/>
          </p:cNvSpPr>
          <p:nvPr>
            <p:ph type="title"/>
          </p:nvPr>
        </p:nvSpPr>
        <p:spPr>
          <a:xfrm>
            <a:off x="838200" y="365125"/>
            <a:ext cx="10515600" cy="892175"/>
          </a:xfrm>
          <a:prstGeom prst="rect">
            <a:avLst/>
          </a:prstGeom>
        </p:spPr>
        <p:txBody>
          <a:bodyPr spcFirstLastPara="1" vert="horz" wrap="square" lIns="0" tIns="0" rIns="0" bIns="0" rtlCol="0" anchor="t" anchorCtr="0">
            <a:noAutofit/>
          </a:bodyPr>
          <a:lstStyle/>
          <a:p>
            <a:pPr algn="ctr">
              <a:spcBef>
                <a:spcPts val="0"/>
              </a:spcBef>
            </a:pPr>
            <a:r>
              <a:rPr lang="en-US" sz="2800" dirty="0">
                <a:latin typeface="Arial" panose="020B0604020202020204" pitchFamily="34" charset="0"/>
                <a:cs typeface="Arial" panose="020B0604020202020204" pitchFamily="34" charset="0"/>
              </a:rPr>
              <a:t>What is the Immune System?</a:t>
            </a:r>
          </a:p>
        </p:txBody>
      </p:sp>
      <p:sp>
        <p:nvSpPr>
          <p:cNvPr id="1231" name="Google Shape;1231;p55"/>
          <p:cNvSpPr txBox="1">
            <a:spLocks noGrp="1"/>
          </p:cNvSpPr>
          <p:nvPr>
            <p:ph idx="1"/>
          </p:nvPr>
        </p:nvSpPr>
        <p:spPr>
          <a:prstGeom prst="rect">
            <a:avLst/>
          </a:prstGeom>
        </p:spPr>
        <p:txBody>
          <a:bodyPr spcFirstLastPara="1" vert="horz" wrap="square" lIns="121900" tIns="121900" rIns="121900" bIns="121900" rtlCol="0" anchor="t" anchorCtr="0">
            <a:noAutofit/>
          </a:bodyPr>
          <a:lstStyle/>
          <a:p>
            <a:pPr marL="0" indent="0">
              <a:spcBef>
                <a:spcPts val="0"/>
              </a:spcBef>
              <a:spcAft>
                <a:spcPts val="2133"/>
              </a:spcAft>
              <a:buNone/>
            </a:pPr>
            <a:r>
              <a:rPr lang="en" sz="2400" dirty="0">
                <a:latin typeface="Arial" panose="020B0604020202020204" pitchFamily="34" charset="0"/>
                <a:cs typeface="Arial" panose="020B0604020202020204" pitchFamily="34" charset="0"/>
              </a:rPr>
              <a:t>The immune system is a collection of cells and chemicals that protect the body against anything foreign (such as disease agents or pathogens) that can make people sick.  When the system works as it should, white blood cells patrol the body and attack many organisms that should not be there.</a:t>
            </a:r>
            <a:endParaRPr sz="2400" dirty="0">
              <a:latin typeface="Arial" panose="020B0604020202020204" pitchFamily="34" charset="0"/>
              <a:cs typeface="Arial" panose="020B0604020202020204" pitchFamily="34" charset="0"/>
            </a:endParaRPr>
          </a:p>
        </p:txBody>
      </p:sp>
      <p:sp>
        <p:nvSpPr>
          <p:cNvPr id="1234" name="Google Shape;1234;p55"/>
          <p:cNvSpPr txBox="1">
            <a:spLocks noGrp="1"/>
          </p:cNvSpPr>
          <p:nvPr>
            <p:ph type="sldNum" sz="quarter" idx="12"/>
          </p:nvPr>
        </p:nvSpPr>
        <p:spPr>
          <a:prstGeom prst="rect">
            <a:avLst/>
          </a:prstGeom>
        </p:spPr>
        <p:txBody>
          <a:bodyPr spcFirstLastPara="1" vert="horz" wrap="square" lIns="121900" tIns="121900" rIns="121900" bIns="121900" rtlCol="0" anchor="t" anchorCtr="0">
            <a:noAutofit/>
          </a:bodyPr>
          <a:lstStyle/>
          <a:p>
            <a:fld id="{00000000-1234-1234-1234-123412341234}" type="slidenum">
              <a:rPr lang="en"/>
              <a:pPr/>
              <a:t>28</a:t>
            </a:fld>
            <a:endParaRPr/>
          </a:p>
        </p:txBody>
      </p:sp>
    </p:spTree>
    <p:extLst>
      <p:ext uri="{BB962C8B-B14F-4D97-AF65-F5344CB8AC3E}">
        <p14:creationId xmlns:p14="http://schemas.microsoft.com/office/powerpoint/2010/main" val="30386605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238"/>
        <p:cNvGrpSpPr/>
        <p:nvPr/>
      </p:nvGrpSpPr>
      <p:grpSpPr>
        <a:xfrm>
          <a:off x="0" y="0"/>
          <a:ext cx="0" cy="0"/>
          <a:chOff x="0" y="0"/>
          <a:chExt cx="0" cy="0"/>
        </a:xfrm>
      </p:grpSpPr>
      <p:sp>
        <p:nvSpPr>
          <p:cNvPr id="1239" name="Google Shape;1239;p56"/>
          <p:cNvSpPr txBox="1">
            <a:spLocks noGrp="1"/>
          </p:cNvSpPr>
          <p:nvPr>
            <p:ph type="title"/>
          </p:nvPr>
        </p:nvSpPr>
        <p:spPr>
          <a:prstGeom prst="rect">
            <a:avLst/>
          </a:prstGeom>
        </p:spPr>
        <p:txBody>
          <a:bodyPr spcFirstLastPara="1" vert="horz" wrap="square" lIns="0" tIns="0" rIns="0" bIns="0" rtlCol="0" anchor="t" anchorCtr="0">
            <a:noAutofit/>
          </a:bodyPr>
          <a:lstStyle/>
          <a:p>
            <a:pPr algn="ctr">
              <a:spcBef>
                <a:spcPts val="0"/>
              </a:spcBef>
            </a:pPr>
            <a:r>
              <a:rPr lang="en" sz="2800" b="0" dirty="0">
                <a:latin typeface="Arial" panose="020B0604020202020204" pitchFamily="34" charset="0"/>
                <a:cs typeface="Arial" panose="020B0604020202020204" pitchFamily="34" charset="0"/>
              </a:rPr>
              <a:t>What is an HIV test?</a:t>
            </a:r>
            <a:endParaRPr sz="2800" b="0" dirty="0">
              <a:latin typeface="Arial" panose="020B0604020202020204" pitchFamily="34" charset="0"/>
              <a:cs typeface="Arial" panose="020B0604020202020204" pitchFamily="34" charset="0"/>
            </a:endParaRPr>
          </a:p>
        </p:txBody>
      </p:sp>
      <p:sp>
        <p:nvSpPr>
          <p:cNvPr id="2" name="Content Placeholder 1">
            <a:extLst>
              <a:ext uri="{FF2B5EF4-FFF2-40B4-BE49-F238E27FC236}">
                <a16:creationId xmlns:a16="http://schemas.microsoft.com/office/drawing/2014/main" id="{07A3E396-BE8A-3D46-BA04-42F3922718F8}"/>
              </a:ext>
            </a:extLst>
          </p:cNvPr>
          <p:cNvSpPr>
            <a:spLocks noGrp="1"/>
          </p:cNvSpPr>
          <p:nvPr>
            <p:ph idx="1"/>
          </p:nvPr>
        </p:nvSpPr>
        <p:spPr/>
        <p:txBody>
          <a:bodyPr/>
          <a:lstStyle/>
          <a:p>
            <a:pPr marL="0" indent="0">
              <a:buNone/>
            </a:pPr>
            <a:endParaRPr lang="en-US" dirty="0"/>
          </a:p>
        </p:txBody>
      </p:sp>
      <p:sp>
        <p:nvSpPr>
          <p:cNvPr id="1253" name="Google Shape;1253;p56"/>
          <p:cNvSpPr txBox="1">
            <a:spLocks noGrp="1"/>
          </p:cNvSpPr>
          <p:nvPr>
            <p:ph type="sldNum" sz="quarter" idx="12"/>
          </p:nvPr>
        </p:nvSpPr>
        <p:spPr>
          <a:prstGeom prst="rect">
            <a:avLst/>
          </a:prstGeom>
        </p:spPr>
        <p:txBody>
          <a:bodyPr spcFirstLastPara="1" vert="horz" wrap="square" lIns="121900" tIns="121900" rIns="121900" bIns="121900" rtlCol="0" anchor="t" anchorCtr="0">
            <a:noAutofit/>
          </a:bodyPr>
          <a:lstStyle/>
          <a:p>
            <a:fld id="{00000000-1234-1234-1234-123412341234}" type="slidenum">
              <a:rPr lang="en"/>
              <a:pPr/>
              <a:t>29</a:t>
            </a:fld>
            <a:endParaRPr/>
          </a:p>
        </p:txBody>
      </p:sp>
      <p:sp>
        <p:nvSpPr>
          <p:cNvPr id="1240" name="Google Shape;1240;p56"/>
          <p:cNvSpPr txBox="1"/>
          <p:nvPr/>
        </p:nvSpPr>
        <p:spPr>
          <a:xfrm>
            <a:off x="1113167" y="2656303"/>
            <a:ext cx="2406800" cy="1149200"/>
          </a:xfrm>
          <a:prstGeom prst="rect">
            <a:avLst/>
          </a:prstGeom>
          <a:noFill/>
          <a:ln>
            <a:noFill/>
          </a:ln>
        </p:spPr>
        <p:txBody>
          <a:bodyPr spcFirstLastPara="1" wrap="square" lIns="121900" tIns="121900" rIns="121900" bIns="121900" anchor="t" anchorCtr="0">
            <a:noAutofit/>
          </a:bodyPr>
          <a:lstStyle/>
          <a:p>
            <a:r>
              <a:rPr lang="en" sz="1600" dirty="0">
                <a:solidFill>
                  <a:schemeClr val="dk2"/>
                </a:solidFill>
                <a:latin typeface="Arial" panose="020B0604020202020204" pitchFamily="34" charset="0"/>
                <a:ea typeface="Muli"/>
                <a:cs typeface="Arial" panose="020B0604020202020204" pitchFamily="34" charset="0"/>
                <a:sym typeface="Muli"/>
              </a:rPr>
              <a:t>Most common test looks for HIV antibodies in blood or saliva</a:t>
            </a:r>
            <a:r>
              <a:rPr lang="en" sz="2133" dirty="0">
                <a:solidFill>
                  <a:schemeClr val="dk2"/>
                </a:solidFill>
                <a:latin typeface="Times New Roman Regular" panose="02020603050405020304" pitchFamily="18" charset="0"/>
                <a:ea typeface="Muli"/>
                <a:cs typeface="Times New Roman Regular" panose="02020603050405020304" pitchFamily="18" charset="0"/>
                <a:sym typeface="Muli"/>
              </a:rPr>
              <a:t>.</a:t>
            </a:r>
            <a:endParaRPr sz="2133" dirty="0">
              <a:solidFill>
                <a:schemeClr val="dk2"/>
              </a:solidFill>
              <a:latin typeface="Times New Roman Regular" panose="02020603050405020304" pitchFamily="18" charset="0"/>
              <a:ea typeface="Muli"/>
              <a:cs typeface="Times New Roman Regular" panose="02020603050405020304" pitchFamily="18" charset="0"/>
              <a:sym typeface="Muli"/>
            </a:endParaRPr>
          </a:p>
          <a:p>
            <a:pPr algn="r"/>
            <a:endParaRPr sz="2133" dirty="0">
              <a:solidFill>
                <a:schemeClr val="dk2"/>
              </a:solidFill>
              <a:latin typeface="Times New Roman Regular" panose="02020603050405020304" pitchFamily="18" charset="0"/>
              <a:ea typeface="Muli"/>
              <a:cs typeface="Times New Roman Regular" panose="02020603050405020304" pitchFamily="18" charset="0"/>
              <a:sym typeface="Muli"/>
            </a:endParaRPr>
          </a:p>
        </p:txBody>
      </p:sp>
      <p:sp>
        <p:nvSpPr>
          <p:cNvPr id="1241" name="Google Shape;1241;p56"/>
          <p:cNvSpPr txBox="1"/>
          <p:nvPr/>
        </p:nvSpPr>
        <p:spPr>
          <a:xfrm>
            <a:off x="8344967" y="2656300"/>
            <a:ext cx="2733900" cy="1149200"/>
          </a:xfrm>
          <a:prstGeom prst="rect">
            <a:avLst/>
          </a:prstGeom>
          <a:noFill/>
          <a:ln>
            <a:noFill/>
          </a:ln>
        </p:spPr>
        <p:txBody>
          <a:bodyPr spcFirstLastPara="1" wrap="square" lIns="121900" tIns="121900" rIns="121900" bIns="121900" anchor="t" anchorCtr="0">
            <a:noAutofit/>
          </a:bodyPr>
          <a:lstStyle/>
          <a:p>
            <a:pPr algn="r"/>
            <a:r>
              <a:rPr lang="en" sz="1600" dirty="0">
                <a:solidFill>
                  <a:schemeClr val="dk2"/>
                </a:solidFill>
                <a:latin typeface="Arial" panose="020B0604020202020204" pitchFamily="34" charset="0"/>
                <a:ea typeface="Muli"/>
                <a:cs typeface="Arial" panose="020B0604020202020204" pitchFamily="34" charset="0"/>
                <a:sym typeface="Muli"/>
              </a:rPr>
              <a:t>The PCR (polymerase chain reaction test) test for genetic material of HIV</a:t>
            </a:r>
            <a:endParaRPr sz="1600" dirty="0">
              <a:solidFill>
                <a:schemeClr val="dk2"/>
              </a:solidFill>
              <a:latin typeface="Arial" panose="020B0604020202020204" pitchFamily="34" charset="0"/>
              <a:ea typeface="Muli"/>
              <a:cs typeface="Arial" panose="020B0604020202020204" pitchFamily="34" charset="0"/>
              <a:sym typeface="Muli"/>
            </a:endParaRPr>
          </a:p>
        </p:txBody>
      </p:sp>
      <p:sp>
        <p:nvSpPr>
          <p:cNvPr id="1242" name="Google Shape;1242;p56"/>
          <p:cNvSpPr txBox="1"/>
          <p:nvPr/>
        </p:nvSpPr>
        <p:spPr>
          <a:xfrm>
            <a:off x="1113167" y="4877400"/>
            <a:ext cx="2087233" cy="1149200"/>
          </a:xfrm>
          <a:prstGeom prst="rect">
            <a:avLst/>
          </a:prstGeom>
          <a:noFill/>
          <a:ln>
            <a:noFill/>
          </a:ln>
        </p:spPr>
        <p:txBody>
          <a:bodyPr spcFirstLastPara="1" wrap="square" lIns="121900" tIns="121900" rIns="121900" bIns="121900" anchor="t" anchorCtr="0">
            <a:noAutofit/>
          </a:bodyPr>
          <a:lstStyle/>
          <a:p>
            <a:r>
              <a:rPr lang="en" sz="1600" dirty="0">
                <a:solidFill>
                  <a:schemeClr val="dk2"/>
                </a:solidFill>
                <a:latin typeface="Arial" panose="020B0604020202020204" pitchFamily="34" charset="0"/>
                <a:ea typeface="Muli"/>
                <a:cs typeface="Arial" panose="020B0604020202020204" pitchFamily="34" charset="0"/>
                <a:sym typeface="Muli"/>
              </a:rPr>
              <a:t>Another test looks for antigens that can be detected as soon as 1-3 weeks.</a:t>
            </a:r>
            <a:endParaRPr sz="1600" dirty="0">
              <a:solidFill>
                <a:schemeClr val="dk2"/>
              </a:solidFill>
              <a:latin typeface="Arial" panose="020B0604020202020204" pitchFamily="34" charset="0"/>
              <a:ea typeface="Muli"/>
              <a:cs typeface="Arial" panose="020B0604020202020204" pitchFamily="34" charset="0"/>
              <a:sym typeface="Muli"/>
            </a:endParaRPr>
          </a:p>
          <a:p>
            <a:pPr algn="r"/>
            <a:endParaRPr sz="2133" dirty="0">
              <a:solidFill>
                <a:schemeClr val="dk2"/>
              </a:solidFill>
              <a:latin typeface="Times New Roman Regular" panose="02020603050405020304" pitchFamily="18" charset="0"/>
              <a:ea typeface="Muli"/>
              <a:cs typeface="Times New Roman Regular" panose="02020603050405020304" pitchFamily="18" charset="0"/>
              <a:sym typeface="Muli"/>
            </a:endParaRPr>
          </a:p>
        </p:txBody>
      </p:sp>
      <p:sp>
        <p:nvSpPr>
          <p:cNvPr id="1243" name="Google Shape;1243;p56"/>
          <p:cNvSpPr txBox="1"/>
          <p:nvPr/>
        </p:nvSpPr>
        <p:spPr>
          <a:xfrm>
            <a:off x="8672067" y="4370420"/>
            <a:ext cx="2406800" cy="1149200"/>
          </a:xfrm>
          <a:prstGeom prst="rect">
            <a:avLst/>
          </a:prstGeom>
          <a:noFill/>
          <a:ln>
            <a:noFill/>
          </a:ln>
        </p:spPr>
        <p:txBody>
          <a:bodyPr spcFirstLastPara="1" wrap="square" lIns="121900" tIns="121900" rIns="121900" bIns="121900" anchor="t" anchorCtr="0">
            <a:noAutofit/>
          </a:bodyPr>
          <a:lstStyle/>
          <a:p>
            <a:pPr algn="r"/>
            <a:r>
              <a:rPr lang="en" sz="1600" dirty="0">
                <a:solidFill>
                  <a:schemeClr val="dk2"/>
                </a:solidFill>
                <a:latin typeface="Arial" panose="020B0604020202020204" pitchFamily="34" charset="0"/>
                <a:ea typeface="Muli"/>
                <a:cs typeface="Arial" panose="020B0604020202020204" pitchFamily="34" charset="0"/>
                <a:sym typeface="Muli"/>
              </a:rPr>
              <a:t>Also used to measure viral loads for people who are HIV+.</a:t>
            </a:r>
            <a:endParaRPr sz="1600" dirty="0">
              <a:solidFill>
                <a:schemeClr val="dk2"/>
              </a:solidFill>
              <a:latin typeface="Arial" panose="020B0604020202020204" pitchFamily="34" charset="0"/>
              <a:ea typeface="Muli"/>
              <a:cs typeface="Arial" panose="020B0604020202020204" pitchFamily="34" charset="0"/>
              <a:sym typeface="Muli"/>
            </a:endParaRPr>
          </a:p>
          <a:p>
            <a:endParaRPr sz="2133" dirty="0">
              <a:solidFill>
                <a:schemeClr val="dk2"/>
              </a:solidFill>
              <a:latin typeface="Times New Roman Regular" panose="02020603050405020304" pitchFamily="18" charset="0"/>
              <a:ea typeface="Muli"/>
              <a:cs typeface="Times New Roman Regular" panose="02020603050405020304" pitchFamily="18" charset="0"/>
              <a:sym typeface="Muli"/>
            </a:endParaRPr>
          </a:p>
        </p:txBody>
      </p:sp>
      <p:sp>
        <p:nvSpPr>
          <p:cNvPr id="1244" name="Google Shape;1244;p56"/>
          <p:cNvSpPr txBox="1"/>
          <p:nvPr/>
        </p:nvSpPr>
        <p:spPr>
          <a:xfrm>
            <a:off x="2788300" y="4463167"/>
            <a:ext cx="731600" cy="454400"/>
          </a:xfrm>
          <a:prstGeom prst="rect">
            <a:avLst/>
          </a:prstGeom>
          <a:noFill/>
          <a:ln>
            <a:noFill/>
          </a:ln>
        </p:spPr>
        <p:txBody>
          <a:bodyPr spcFirstLastPara="1" wrap="square" lIns="121900" tIns="121900" rIns="121900" bIns="121900" anchor="ctr" anchorCtr="0">
            <a:noAutofit/>
          </a:bodyPr>
          <a:lstStyle/>
          <a:p>
            <a:pPr algn="r"/>
            <a:r>
              <a:rPr lang="en" sz="2667" dirty="0">
                <a:solidFill>
                  <a:schemeClr val="dk1"/>
                </a:solidFill>
                <a:latin typeface="Times New Roman Regular" panose="02020603050405020304" pitchFamily="18" charset="0"/>
                <a:ea typeface="Itim"/>
                <a:cs typeface="Times New Roman Regular" panose="02020603050405020304" pitchFamily="18" charset="0"/>
                <a:sym typeface="Itim"/>
              </a:rPr>
              <a:t>#2</a:t>
            </a:r>
            <a:endParaRPr sz="2667" dirty="0">
              <a:solidFill>
                <a:schemeClr val="dk1"/>
              </a:solidFill>
              <a:latin typeface="Times New Roman Regular" panose="02020603050405020304" pitchFamily="18" charset="0"/>
              <a:ea typeface="Itim"/>
              <a:cs typeface="Times New Roman Regular" panose="02020603050405020304" pitchFamily="18" charset="0"/>
              <a:sym typeface="Itim"/>
            </a:endParaRPr>
          </a:p>
        </p:txBody>
      </p:sp>
      <p:sp>
        <p:nvSpPr>
          <p:cNvPr id="1245" name="Google Shape;1245;p56"/>
          <p:cNvSpPr txBox="1"/>
          <p:nvPr/>
        </p:nvSpPr>
        <p:spPr>
          <a:xfrm>
            <a:off x="2594967" y="2203433"/>
            <a:ext cx="924800" cy="542400"/>
          </a:xfrm>
          <a:prstGeom prst="rect">
            <a:avLst/>
          </a:prstGeom>
          <a:noFill/>
          <a:ln>
            <a:noFill/>
          </a:ln>
        </p:spPr>
        <p:txBody>
          <a:bodyPr spcFirstLastPara="1" wrap="square" lIns="121900" tIns="121900" rIns="121900" bIns="121900" anchor="ctr" anchorCtr="0">
            <a:noAutofit/>
          </a:bodyPr>
          <a:lstStyle/>
          <a:p>
            <a:pPr algn="r"/>
            <a:r>
              <a:rPr lang="en" sz="2667" dirty="0">
                <a:solidFill>
                  <a:schemeClr val="dk1"/>
                </a:solidFill>
                <a:latin typeface="Times New Roman Regular" panose="02020603050405020304" pitchFamily="18" charset="0"/>
                <a:ea typeface="Itim"/>
                <a:cs typeface="Times New Roman Regular" panose="02020603050405020304" pitchFamily="18" charset="0"/>
                <a:sym typeface="Itim"/>
              </a:rPr>
              <a:t>#1    </a:t>
            </a:r>
            <a:endParaRPr sz="2667" dirty="0">
              <a:solidFill>
                <a:schemeClr val="dk1"/>
              </a:solidFill>
              <a:latin typeface="Times New Roman Regular" panose="02020603050405020304" pitchFamily="18" charset="0"/>
              <a:ea typeface="Itim"/>
              <a:cs typeface="Times New Roman Regular" panose="02020603050405020304" pitchFamily="18" charset="0"/>
              <a:sym typeface="Itim"/>
            </a:endParaRPr>
          </a:p>
        </p:txBody>
      </p:sp>
      <p:sp>
        <p:nvSpPr>
          <p:cNvPr id="1246" name="Google Shape;1246;p56"/>
          <p:cNvSpPr txBox="1"/>
          <p:nvPr/>
        </p:nvSpPr>
        <p:spPr>
          <a:xfrm>
            <a:off x="8672067" y="2203433"/>
            <a:ext cx="799200" cy="542400"/>
          </a:xfrm>
          <a:prstGeom prst="rect">
            <a:avLst/>
          </a:prstGeom>
          <a:noFill/>
          <a:ln>
            <a:noFill/>
          </a:ln>
        </p:spPr>
        <p:txBody>
          <a:bodyPr spcFirstLastPara="1" wrap="square" lIns="121900" tIns="121900" rIns="121900" bIns="121900" anchor="ctr" anchorCtr="0">
            <a:noAutofit/>
          </a:bodyPr>
          <a:lstStyle/>
          <a:p>
            <a:r>
              <a:rPr lang="en" sz="2667" dirty="0">
                <a:solidFill>
                  <a:schemeClr val="dk1"/>
                </a:solidFill>
                <a:latin typeface="Times New Roman Regular" panose="02020603050405020304" pitchFamily="18" charset="0"/>
                <a:ea typeface="Itim"/>
                <a:cs typeface="Times New Roman Regular" panose="02020603050405020304" pitchFamily="18" charset="0"/>
                <a:sym typeface="Itim"/>
              </a:rPr>
              <a:t>#3</a:t>
            </a:r>
            <a:endParaRPr sz="2667" dirty="0">
              <a:solidFill>
                <a:schemeClr val="dk1"/>
              </a:solidFill>
              <a:latin typeface="Times New Roman Regular" panose="02020603050405020304" pitchFamily="18" charset="0"/>
              <a:ea typeface="Itim"/>
              <a:cs typeface="Times New Roman Regular" panose="02020603050405020304" pitchFamily="18" charset="0"/>
              <a:sym typeface="Itim"/>
            </a:endParaRPr>
          </a:p>
        </p:txBody>
      </p:sp>
      <p:cxnSp>
        <p:nvCxnSpPr>
          <p:cNvPr id="1247" name="Google Shape;1247;p56"/>
          <p:cNvCxnSpPr/>
          <p:nvPr/>
        </p:nvCxnSpPr>
        <p:spPr>
          <a:xfrm>
            <a:off x="3519967" y="2533503"/>
            <a:ext cx="2138800" cy="0"/>
          </a:xfrm>
          <a:prstGeom prst="straightConnector1">
            <a:avLst/>
          </a:prstGeom>
          <a:noFill/>
          <a:ln w="9525" cap="flat" cmpd="sng">
            <a:solidFill>
              <a:schemeClr val="dk2"/>
            </a:solidFill>
            <a:prstDash val="solid"/>
            <a:round/>
            <a:headEnd type="none" w="med" len="med"/>
            <a:tailEnd type="oval" w="med" len="med"/>
          </a:ln>
        </p:spPr>
      </p:cxnSp>
      <p:cxnSp>
        <p:nvCxnSpPr>
          <p:cNvPr id="1248" name="Google Shape;1248;p56"/>
          <p:cNvCxnSpPr/>
          <p:nvPr/>
        </p:nvCxnSpPr>
        <p:spPr>
          <a:xfrm>
            <a:off x="3519967" y="4690369"/>
            <a:ext cx="1813200" cy="0"/>
          </a:xfrm>
          <a:prstGeom prst="straightConnector1">
            <a:avLst/>
          </a:prstGeom>
          <a:noFill/>
          <a:ln w="9525" cap="flat" cmpd="sng">
            <a:solidFill>
              <a:schemeClr val="dk2"/>
            </a:solidFill>
            <a:prstDash val="solid"/>
            <a:round/>
            <a:headEnd type="none" w="med" len="med"/>
            <a:tailEnd type="oval" w="med" len="med"/>
          </a:ln>
        </p:spPr>
      </p:cxnSp>
      <p:cxnSp>
        <p:nvCxnSpPr>
          <p:cNvPr id="1249" name="Google Shape;1249;p56"/>
          <p:cNvCxnSpPr/>
          <p:nvPr/>
        </p:nvCxnSpPr>
        <p:spPr>
          <a:xfrm>
            <a:off x="6286367" y="2533503"/>
            <a:ext cx="2385600" cy="0"/>
          </a:xfrm>
          <a:prstGeom prst="straightConnector1">
            <a:avLst/>
          </a:prstGeom>
          <a:noFill/>
          <a:ln w="9525" cap="flat" cmpd="sng">
            <a:solidFill>
              <a:schemeClr val="dk2"/>
            </a:solidFill>
            <a:prstDash val="solid"/>
            <a:round/>
            <a:headEnd type="oval" w="med" len="med"/>
            <a:tailEnd type="none" w="med" len="med"/>
          </a:ln>
        </p:spPr>
      </p:cxnSp>
      <p:cxnSp>
        <p:nvCxnSpPr>
          <p:cNvPr id="1250" name="Google Shape;1250;p56"/>
          <p:cNvCxnSpPr>
            <a:endCxn id="1251" idx="1"/>
          </p:cNvCxnSpPr>
          <p:nvPr/>
        </p:nvCxnSpPr>
        <p:spPr>
          <a:xfrm>
            <a:off x="6533267" y="4690353"/>
            <a:ext cx="2138800" cy="0"/>
          </a:xfrm>
          <a:prstGeom prst="straightConnector1">
            <a:avLst/>
          </a:prstGeom>
          <a:noFill/>
          <a:ln w="9525" cap="flat" cmpd="sng">
            <a:solidFill>
              <a:schemeClr val="dk2"/>
            </a:solidFill>
            <a:prstDash val="solid"/>
            <a:round/>
            <a:headEnd type="oval" w="med" len="med"/>
            <a:tailEnd type="none" w="med" len="med"/>
          </a:ln>
        </p:spPr>
      </p:cxnSp>
    </p:spTree>
    <p:extLst>
      <p:ext uri="{BB962C8B-B14F-4D97-AF65-F5344CB8AC3E}">
        <p14:creationId xmlns:p14="http://schemas.microsoft.com/office/powerpoint/2010/main" val="252223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40"/>
                                        </p:tgtEl>
                                        <p:attrNameLst>
                                          <p:attrName>style.visibility</p:attrName>
                                        </p:attrNameLst>
                                      </p:cBhvr>
                                      <p:to>
                                        <p:strVal val="visible"/>
                                      </p:to>
                                    </p:set>
                                    <p:anim calcmode="lin" valueType="num">
                                      <p:cBhvr additive="base">
                                        <p:cTn id="7" dur="1000"/>
                                        <p:tgtEl>
                                          <p:spTgt spid="1240"/>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242"/>
                                        </p:tgtEl>
                                        <p:attrNameLst>
                                          <p:attrName>style.visibility</p:attrName>
                                        </p:attrNameLst>
                                      </p:cBhvr>
                                      <p:to>
                                        <p:strVal val="visible"/>
                                      </p:to>
                                    </p:set>
                                    <p:anim calcmode="lin" valueType="num">
                                      <p:cBhvr additive="base">
                                        <p:cTn id="12" dur="1000"/>
                                        <p:tgtEl>
                                          <p:spTgt spid="1242"/>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241"/>
                                        </p:tgtEl>
                                        <p:attrNameLst>
                                          <p:attrName>style.visibility</p:attrName>
                                        </p:attrNameLst>
                                      </p:cBhvr>
                                      <p:to>
                                        <p:strVal val="visible"/>
                                      </p:to>
                                    </p:set>
                                    <p:anim calcmode="lin" valueType="num">
                                      <p:cBhvr additive="base">
                                        <p:cTn id="17" dur="1000"/>
                                        <p:tgtEl>
                                          <p:spTgt spid="1241"/>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243"/>
                                        </p:tgtEl>
                                        <p:attrNameLst>
                                          <p:attrName>style.visibility</p:attrName>
                                        </p:attrNameLst>
                                      </p:cBhvr>
                                      <p:to>
                                        <p:strVal val="visible"/>
                                      </p:to>
                                    </p:set>
                                    <p:anim calcmode="lin" valueType="num">
                                      <p:cBhvr additive="base">
                                        <p:cTn id="22" dur="1000"/>
                                        <p:tgtEl>
                                          <p:spTgt spid="12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1"/>
        <p:cNvGrpSpPr/>
        <p:nvPr/>
      </p:nvGrpSpPr>
      <p:grpSpPr>
        <a:xfrm>
          <a:off x="0" y="0"/>
          <a:ext cx="0" cy="0"/>
          <a:chOff x="0" y="0"/>
          <a:chExt cx="0" cy="0"/>
        </a:xfrm>
      </p:grpSpPr>
      <p:sp>
        <p:nvSpPr>
          <p:cNvPr id="1115" name="Google Shape;1115;p43"/>
          <p:cNvSpPr txBox="1">
            <a:spLocks noGrp="1"/>
          </p:cNvSpPr>
          <p:nvPr>
            <p:ph type="sldNum" sz="quarter" idx="12"/>
          </p:nvPr>
        </p:nvSpPr>
        <p:spPr>
          <a:prstGeom prst="rect">
            <a:avLst/>
          </a:prstGeom>
        </p:spPr>
        <p:txBody>
          <a:bodyPr spcFirstLastPara="1" vert="horz" wrap="square" lIns="121900" tIns="121900" rIns="121900" bIns="121900" rtlCol="0" anchor="t" anchorCtr="0">
            <a:noAutofit/>
          </a:bodyPr>
          <a:lstStyle/>
          <a:p>
            <a:fld id="{00000000-1234-1234-1234-123412341234}" type="slidenum">
              <a:rPr lang="en"/>
              <a:pPr/>
              <a:t>3</a:t>
            </a:fld>
            <a:endParaRPr/>
          </a:p>
        </p:txBody>
      </p:sp>
      <p:sp>
        <p:nvSpPr>
          <p:cNvPr id="1113" name="Google Shape;1113;p43"/>
          <p:cNvSpPr txBox="1">
            <a:spLocks noGrp="1"/>
          </p:cNvSpPr>
          <p:nvPr>
            <p:ph idx="4294967295"/>
          </p:nvPr>
        </p:nvSpPr>
        <p:spPr>
          <a:xfrm>
            <a:off x="838200" y="1493115"/>
            <a:ext cx="10515600" cy="4351338"/>
          </a:xfrm>
          <a:prstGeom prst="rect">
            <a:avLst/>
          </a:prstGeom>
        </p:spPr>
        <p:txBody>
          <a:bodyPr spcFirstLastPara="1" vert="horz" wrap="square" lIns="121900" tIns="121900" rIns="121900" bIns="121900" rtlCol="0" anchor="t" anchorCtr="0">
            <a:noAutofit/>
          </a:bodyPr>
          <a:lstStyle/>
          <a:p>
            <a:pPr marL="0" indent="0" algn="ctr">
              <a:spcBef>
                <a:spcPts val="0"/>
              </a:spcBef>
              <a:spcAft>
                <a:spcPts val="2133"/>
              </a:spcAft>
              <a:buNone/>
            </a:pPr>
            <a:endParaRPr lang="en" sz="4400" dirty="0"/>
          </a:p>
          <a:p>
            <a:pPr marL="0" indent="0" algn="ctr">
              <a:spcBef>
                <a:spcPts val="0"/>
              </a:spcBef>
              <a:spcAft>
                <a:spcPts val="2133"/>
              </a:spcAft>
              <a:buNone/>
            </a:pPr>
            <a:r>
              <a:rPr lang="en" sz="4400" dirty="0">
                <a:latin typeface="Times New Roman" panose="02020603050405020304" pitchFamily="18" charset="0"/>
                <a:cs typeface="Times New Roman" panose="02020603050405020304" pitchFamily="18" charset="0"/>
              </a:rPr>
              <a:t>Activity A:  Getting to Know You! Class Introductions </a:t>
            </a:r>
            <a:endParaRPr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92873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257"/>
        <p:cNvGrpSpPr/>
        <p:nvPr/>
      </p:nvGrpSpPr>
      <p:grpSpPr>
        <a:xfrm>
          <a:off x="0" y="0"/>
          <a:ext cx="0" cy="0"/>
          <a:chOff x="0" y="0"/>
          <a:chExt cx="0" cy="0"/>
        </a:xfrm>
      </p:grpSpPr>
      <p:sp>
        <p:nvSpPr>
          <p:cNvPr id="1265" name="Google Shape;1265;p57"/>
          <p:cNvSpPr txBox="1">
            <a:spLocks noGrp="1"/>
          </p:cNvSpPr>
          <p:nvPr>
            <p:ph type="sldNum" sz="quarter" idx="12"/>
          </p:nvPr>
        </p:nvSpPr>
        <p:spPr>
          <a:prstGeom prst="rect">
            <a:avLst/>
          </a:prstGeom>
        </p:spPr>
        <p:txBody>
          <a:bodyPr spcFirstLastPara="1" vert="horz" wrap="square" lIns="121900" tIns="121900" rIns="121900" bIns="121900" rtlCol="0" anchor="t" anchorCtr="0">
            <a:noAutofit/>
          </a:bodyPr>
          <a:lstStyle/>
          <a:p>
            <a:fld id="{00000000-1234-1234-1234-123412341234}" type="slidenum">
              <a:rPr lang="en"/>
              <a:pPr/>
              <a:t>30</a:t>
            </a:fld>
            <a:endParaRPr/>
          </a:p>
        </p:txBody>
      </p:sp>
      <p:sp>
        <p:nvSpPr>
          <p:cNvPr id="1258" name="Google Shape;1258;p57"/>
          <p:cNvSpPr txBox="1">
            <a:spLocks noGrp="1"/>
          </p:cNvSpPr>
          <p:nvPr>
            <p:ph type="title" idx="4294967295"/>
          </p:nvPr>
        </p:nvSpPr>
        <p:spPr>
          <a:xfrm>
            <a:off x="1871276" y="352155"/>
            <a:ext cx="8170460" cy="840484"/>
          </a:xfrm>
          <a:prstGeom prst="rect">
            <a:avLst/>
          </a:prstGeom>
        </p:spPr>
        <p:txBody>
          <a:bodyPr spcFirstLastPara="1" vert="horz" wrap="square" lIns="0" tIns="0" rIns="0" bIns="0" rtlCol="0" anchor="t" anchorCtr="0">
            <a:noAutofit/>
          </a:bodyPr>
          <a:lstStyle/>
          <a:p>
            <a:pPr algn="ctr">
              <a:spcBef>
                <a:spcPts val="0"/>
              </a:spcBef>
            </a:pPr>
            <a:r>
              <a:rPr lang="en" sz="2800" dirty="0">
                <a:latin typeface="Arial" panose="020B0604020202020204" pitchFamily="34" charset="0"/>
                <a:cs typeface="Arial" panose="020B0604020202020204" pitchFamily="34" charset="0"/>
              </a:rPr>
              <a:t>How do people get HIV?</a:t>
            </a:r>
            <a:endParaRPr sz="2800" dirty="0">
              <a:latin typeface="Arial" panose="020B0604020202020204" pitchFamily="34" charset="0"/>
              <a:cs typeface="Arial" panose="020B0604020202020204" pitchFamily="34" charset="0"/>
            </a:endParaRPr>
          </a:p>
        </p:txBody>
      </p:sp>
      <p:sp>
        <p:nvSpPr>
          <p:cNvPr id="1259" name="Google Shape;1259;p57"/>
          <p:cNvSpPr txBox="1">
            <a:spLocks noGrp="1"/>
          </p:cNvSpPr>
          <p:nvPr>
            <p:ph type="subTitle" idx="4294967295"/>
          </p:nvPr>
        </p:nvSpPr>
        <p:spPr>
          <a:xfrm>
            <a:off x="200167" y="1860811"/>
            <a:ext cx="5020733" cy="764117"/>
          </a:xfrm>
          <a:prstGeom prst="rect">
            <a:avLst/>
          </a:prstGeom>
        </p:spPr>
        <p:txBody>
          <a:bodyPr spcFirstLastPara="1" vert="horz" wrap="square" lIns="121900" tIns="121900" rIns="121900" bIns="121900" rtlCol="0" anchor="t" anchorCtr="0">
            <a:noAutofit/>
          </a:bodyPr>
          <a:lstStyle/>
          <a:p>
            <a:pPr marL="0" indent="0">
              <a:lnSpc>
                <a:spcPct val="115000"/>
              </a:lnSpc>
              <a:spcBef>
                <a:spcPts val="0"/>
              </a:spcBef>
              <a:spcAft>
                <a:spcPts val="2133"/>
              </a:spcAft>
              <a:buNone/>
            </a:pPr>
            <a:r>
              <a:rPr lang="en" sz="1600" dirty="0">
                <a:latin typeface="Arial" panose="020B0604020202020204" pitchFamily="34" charset="0"/>
                <a:cs typeface="Arial" panose="020B0604020202020204" pitchFamily="34" charset="0"/>
              </a:rPr>
              <a:t>Anyone who has unprotected vaginal or anal sex with someone who has HIV can get HIV. There is also some risk of transmission though oral sex but it is much lower.</a:t>
            </a:r>
            <a:endParaRPr sz="1600" dirty="0">
              <a:latin typeface="Arial" panose="020B0604020202020204" pitchFamily="34" charset="0"/>
              <a:cs typeface="Arial" panose="020B0604020202020204" pitchFamily="34" charset="0"/>
            </a:endParaRPr>
          </a:p>
        </p:txBody>
      </p:sp>
      <p:sp>
        <p:nvSpPr>
          <p:cNvPr id="1260" name="Google Shape;1260;p57"/>
          <p:cNvSpPr txBox="1">
            <a:spLocks noGrp="1"/>
          </p:cNvSpPr>
          <p:nvPr>
            <p:ph type="subTitle" idx="4294967295"/>
          </p:nvPr>
        </p:nvSpPr>
        <p:spPr>
          <a:xfrm>
            <a:off x="7321552" y="3361266"/>
            <a:ext cx="4870449" cy="2352596"/>
          </a:xfrm>
          <a:prstGeom prst="rect">
            <a:avLst/>
          </a:prstGeom>
        </p:spPr>
        <p:txBody>
          <a:bodyPr spcFirstLastPara="1" vert="horz" wrap="square" lIns="121900" tIns="121900" rIns="121900" bIns="121900" rtlCol="0" anchor="t" anchorCtr="0">
            <a:noAutofit/>
          </a:bodyPr>
          <a:lstStyle/>
          <a:p>
            <a:pPr marL="0" indent="0">
              <a:lnSpc>
                <a:spcPct val="115000"/>
              </a:lnSpc>
              <a:spcBef>
                <a:spcPts val="0"/>
              </a:spcBef>
              <a:spcAft>
                <a:spcPts val="2133"/>
              </a:spcAft>
              <a:buNone/>
            </a:pPr>
            <a:r>
              <a:rPr lang="en" sz="1600" dirty="0">
                <a:latin typeface="Arial" panose="020B0604020202020204" pitchFamily="34" charset="0"/>
                <a:cs typeface="Arial" panose="020B0604020202020204" pitchFamily="34" charset="0"/>
              </a:rPr>
              <a:t>Either before or during birth.  In a few cases HIV has been passed from parent to child through breastfeeding,  A pregnant person with HIV can take medicines to greatly lower the risk of the baby being born with HIV.</a:t>
            </a:r>
            <a:endParaRPr sz="1600" dirty="0">
              <a:latin typeface="Arial" panose="020B0604020202020204" pitchFamily="34" charset="0"/>
              <a:cs typeface="Arial" panose="020B0604020202020204" pitchFamily="34" charset="0"/>
            </a:endParaRPr>
          </a:p>
        </p:txBody>
      </p:sp>
      <p:sp>
        <p:nvSpPr>
          <p:cNvPr id="1261" name="Google Shape;1261;p57"/>
          <p:cNvSpPr txBox="1">
            <a:spLocks noGrp="1"/>
          </p:cNvSpPr>
          <p:nvPr>
            <p:ph type="subTitle" idx="4294967295"/>
          </p:nvPr>
        </p:nvSpPr>
        <p:spPr>
          <a:xfrm>
            <a:off x="261693" y="4811815"/>
            <a:ext cx="4597400" cy="764116"/>
          </a:xfrm>
          <a:prstGeom prst="rect">
            <a:avLst/>
          </a:prstGeom>
        </p:spPr>
        <p:txBody>
          <a:bodyPr spcFirstLastPara="1" vert="horz" wrap="square" lIns="121900" tIns="121900" rIns="121900" bIns="121900" rtlCol="0" anchor="t" anchorCtr="0">
            <a:noAutofit/>
          </a:bodyPr>
          <a:lstStyle/>
          <a:p>
            <a:pPr marL="0" indent="0">
              <a:lnSpc>
                <a:spcPct val="115000"/>
              </a:lnSpc>
              <a:spcBef>
                <a:spcPts val="0"/>
              </a:spcBef>
              <a:spcAft>
                <a:spcPts val="2133"/>
              </a:spcAft>
              <a:buNone/>
            </a:pPr>
            <a:r>
              <a:rPr lang="en" sz="1600" dirty="0">
                <a:latin typeface="Arial" panose="020B0604020202020204" pitchFamily="34" charset="0"/>
                <a:cs typeface="Arial" panose="020B0604020202020204" pitchFamily="34" charset="0"/>
              </a:rPr>
              <a:t>For injecting drugs, vitamins, steroids, or hormones, or for tattooing, piercing, or any other reason.</a:t>
            </a:r>
            <a:endParaRPr sz="1600" dirty="0">
              <a:latin typeface="Arial" panose="020B0604020202020204" pitchFamily="34" charset="0"/>
              <a:cs typeface="Arial" panose="020B0604020202020204" pitchFamily="34" charset="0"/>
            </a:endParaRPr>
          </a:p>
        </p:txBody>
      </p:sp>
      <p:sp>
        <p:nvSpPr>
          <p:cNvPr id="1262" name="Google Shape;1262;p57"/>
          <p:cNvSpPr txBox="1">
            <a:spLocks noGrp="1"/>
          </p:cNvSpPr>
          <p:nvPr>
            <p:ph type="subTitle" idx="4294967295"/>
          </p:nvPr>
        </p:nvSpPr>
        <p:spPr>
          <a:xfrm>
            <a:off x="200168" y="4101839"/>
            <a:ext cx="3342217" cy="455084"/>
          </a:xfrm>
          <a:prstGeom prst="rect">
            <a:avLst/>
          </a:prstGeom>
        </p:spPr>
        <p:txBody>
          <a:bodyPr spcFirstLastPara="1" vert="horz" wrap="square" lIns="121900" tIns="121900" rIns="121900" bIns="121900" rtlCol="0" anchor="t" anchorCtr="0">
            <a:noAutofit/>
          </a:bodyPr>
          <a:lstStyle/>
          <a:p>
            <a:pPr marL="0" indent="0">
              <a:spcBef>
                <a:spcPts val="0"/>
              </a:spcBef>
              <a:spcAft>
                <a:spcPts val="2133"/>
              </a:spcAft>
              <a:buNone/>
            </a:pPr>
            <a:r>
              <a:rPr lang="en" sz="2000" dirty="0">
                <a:latin typeface="Arial" panose="020B0604020202020204" pitchFamily="34" charset="0"/>
                <a:cs typeface="Arial" panose="020B0604020202020204" pitchFamily="34" charset="0"/>
              </a:rPr>
              <a:t>Sharing Needles</a:t>
            </a:r>
            <a:endParaRPr sz="2000" dirty="0">
              <a:latin typeface="Arial" panose="020B0604020202020204" pitchFamily="34" charset="0"/>
              <a:cs typeface="Arial" panose="020B0604020202020204" pitchFamily="34" charset="0"/>
            </a:endParaRPr>
          </a:p>
        </p:txBody>
      </p:sp>
      <p:sp>
        <p:nvSpPr>
          <p:cNvPr id="1263" name="Google Shape;1263;p57"/>
          <p:cNvSpPr txBox="1">
            <a:spLocks noGrp="1"/>
          </p:cNvSpPr>
          <p:nvPr>
            <p:ph type="subTitle" idx="4294967295"/>
          </p:nvPr>
        </p:nvSpPr>
        <p:spPr>
          <a:xfrm>
            <a:off x="200168" y="1257810"/>
            <a:ext cx="3342217" cy="543983"/>
          </a:xfrm>
          <a:prstGeom prst="rect">
            <a:avLst/>
          </a:prstGeom>
        </p:spPr>
        <p:txBody>
          <a:bodyPr spcFirstLastPara="1" vert="horz" wrap="square" lIns="121900" tIns="121900" rIns="121900" bIns="121900" rtlCol="0" anchor="t" anchorCtr="0">
            <a:noAutofit/>
          </a:bodyPr>
          <a:lstStyle/>
          <a:p>
            <a:pPr marL="0" indent="0">
              <a:spcBef>
                <a:spcPts val="0"/>
              </a:spcBef>
              <a:spcAft>
                <a:spcPts val="2133"/>
              </a:spcAft>
              <a:buNone/>
            </a:pPr>
            <a:r>
              <a:rPr lang="en" sz="2000" dirty="0">
                <a:latin typeface="Arial" panose="020B0604020202020204" pitchFamily="34" charset="0"/>
                <a:cs typeface="Arial" panose="020B0604020202020204" pitchFamily="34" charset="0"/>
              </a:rPr>
              <a:t>Through Sex</a:t>
            </a:r>
            <a:endParaRPr sz="2000" dirty="0">
              <a:latin typeface="Arial" panose="020B0604020202020204" pitchFamily="34" charset="0"/>
              <a:cs typeface="Arial" panose="020B0604020202020204" pitchFamily="34" charset="0"/>
            </a:endParaRPr>
          </a:p>
        </p:txBody>
      </p:sp>
      <p:sp>
        <p:nvSpPr>
          <p:cNvPr id="1264" name="Google Shape;1264;p57"/>
          <p:cNvSpPr txBox="1">
            <a:spLocks noGrp="1"/>
          </p:cNvSpPr>
          <p:nvPr>
            <p:ph type="subTitle" idx="4294967295"/>
          </p:nvPr>
        </p:nvSpPr>
        <p:spPr>
          <a:xfrm>
            <a:off x="7321551" y="2686940"/>
            <a:ext cx="3342216" cy="543984"/>
          </a:xfrm>
          <a:prstGeom prst="rect">
            <a:avLst/>
          </a:prstGeom>
        </p:spPr>
        <p:txBody>
          <a:bodyPr spcFirstLastPara="1" vert="horz" wrap="square" lIns="121900" tIns="121900" rIns="121900" bIns="121900" rtlCol="0" anchor="t" anchorCtr="0">
            <a:noAutofit/>
          </a:bodyPr>
          <a:lstStyle/>
          <a:p>
            <a:pPr marL="0" indent="0">
              <a:spcBef>
                <a:spcPts val="0"/>
              </a:spcBef>
              <a:spcAft>
                <a:spcPts val="2133"/>
              </a:spcAft>
              <a:buNone/>
            </a:pPr>
            <a:r>
              <a:rPr lang="en" sz="2000" dirty="0">
                <a:latin typeface="Arial" panose="020B0604020202020204" pitchFamily="34" charset="0"/>
                <a:cs typeface="Arial" panose="020B0604020202020204" pitchFamily="34" charset="0"/>
              </a:rPr>
              <a:t>From parent to child </a:t>
            </a:r>
            <a:endParaRP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4719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59"/>
                                        </p:tgtEl>
                                        <p:attrNameLst>
                                          <p:attrName>style.visibility</p:attrName>
                                        </p:attrNameLst>
                                      </p:cBhvr>
                                      <p:to>
                                        <p:strVal val="visible"/>
                                      </p:to>
                                    </p:set>
                                    <p:anim calcmode="lin" valueType="num">
                                      <p:cBhvr additive="base">
                                        <p:cTn id="7" dur="1000"/>
                                        <p:tgtEl>
                                          <p:spTgt spid="1259"/>
                                        </p:tgtEl>
                                        <p:attrNameLst>
                                          <p:attrName>ppt_x</p:attrName>
                                        </p:attrNameLst>
                                      </p:cBhvr>
                                      <p:tavLst>
                                        <p:tav tm="0">
                                          <p:val>
                                            <p:strVal val="#ppt_x-1"/>
                                          </p:val>
                                        </p:tav>
                                        <p:tav tm="100000">
                                          <p:val>
                                            <p:strVal val="#ppt_x"/>
                                          </p:val>
                                        </p:tav>
                                      </p:tavLst>
                                    </p:anim>
                                  </p:childTnLst>
                                </p:cTn>
                              </p:par>
                              <p:par>
                                <p:cTn id="8" presetID="2" presetClass="entr" presetSubtype="8" fill="hold" nodeType="withEffect">
                                  <p:stCondLst>
                                    <p:cond delay="0"/>
                                  </p:stCondLst>
                                  <p:childTnLst>
                                    <p:set>
                                      <p:cBhvr>
                                        <p:cTn id="9" dur="1" fill="hold">
                                          <p:stCondLst>
                                            <p:cond delay="0"/>
                                          </p:stCondLst>
                                        </p:cTn>
                                        <p:tgtEl>
                                          <p:spTgt spid="1263"/>
                                        </p:tgtEl>
                                        <p:attrNameLst>
                                          <p:attrName>style.visibility</p:attrName>
                                        </p:attrNameLst>
                                      </p:cBhvr>
                                      <p:to>
                                        <p:strVal val="visible"/>
                                      </p:to>
                                    </p:set>
                                    <p:anim calcmode="lin" valueType="num">
                                      <p:cBhvr additive="base">
                                        <p:cTn id="10" dur="1000"/>
                                        <p:tgtEl>
                                          <p:spTgt spid="1263"/>
                                        </p:tgtEl>
                                        <p:attrNameLst>
                                          <p:attrName>ppt_x</p:attrName>
                                        </p:attrNameLst>
                                      </p:cBhvr>
                                      <p:tavLst>
                                        <p:tav tm="0">
                                          <p:val>
                                            <p:strVal val="#ppt_x-1"/>
                                          </p:val>
                                        </p:tav>
                                        <p:tav tm="100000">
                                          <p:val>
                                            <p:strVal val="#ppt_x"/>
                                          </p:val>
                                        </p:tav>
                                      </p:tavLst>
                                    </p:anim>
                                  </p:childTnLst>
                                </p:cTn>
                              </p:par>
                              <p:par>
                                <p:cTn id="11" presetID="2" presetClass="entr" presetSubtype="8" fill="hold" nodeType="withEffect">
                                  <p:stCondLst>
                                    <p:cond delay="0"/>
                                  </p:stCondLst>
                                  <p:childTnLst>
                                    <p:set>
                                      <p:cBhvr>
                                        <p:cTn id="12" dur="1" fill="hold">
                                          <p:stCondLst>
                                            <p:cond delay="0"/>
                                          </p:stCondLst>
                                        </p:cTn>
                                        <p:tgtEl>
                                          <p:spTgt spid="1261"/>
                                        </p:tgtEl>
                                        <p:attrNameLst>
                                          <p:attrName>style.visibility</p:attrName>
                                        </p:attrNameLst>
                                      </p:cBhvr>
                                      <p:to>
                                        <p:strVal val="visible"/>
                                      </p:to>
                                    </p:set>
                                    <p:anim calcmode="lin" valueType="num">
                                      <p:cBhvr additive="base">
                                        <p:cTn id="13" dur="1000"/>
                                        <p:tgtEl>
                                          <p:spTgt spid="1261"/>
                                        </p:tgtEl>
                                        <p:attrNameLst>
                                          <p:attrName>ppt_x</p:attrName>
                                        </p:attrNameLst>
                                      </p:cBhvr>
                                      <p:tavLst>
                                        <p:tav tm="0">
                                          <p:val>
                                            <p:strVal val="#ppt_x-1"/>
                                          </p:val>
                                        </p:tav>
                                        <p:tav tm="100000">
                                          <p:val>
                                            <p:strVal val="#ppt_x"/>
                                          </p:val>
                                        </p:tav>
                                      </p:tavLst>
                                    </p:anim>
                                  </p:childTnLst>
                                </p:cTn>
                              </p:par>
                              <p:par>
                                <p:cTn id="14" presetID="2" presetClass="entr" presetSubtype="8" fill="hold" nodeType="withEffect">
                                  <p:stCondLst>
                                    <p:cond delay="0"/>
                                  </p:stCondLst>
                                  <p:childTnLst>
                                    <p:set>
                                      <p:cBhvr>
                                        <p:cTn id="15" dur="1" fill="hold">
                                          <p:stCondLst>
                                            <p:cond delay="0"/>
                                          </p:stCondLst>
                                        </p:cTn>
                                        <p:tgtEl>
                                          <p:spTgt spid="1262"/>
                                        </p:tgtEl>
                                        <p:attrNameLst>
                                          <p:attrName>style.visibility</p:attrName>
                                        </p:attrNameLst>
                                      </p:cBhvr>
                                      <p:to>
                                        <p:strVal val="visible"/>
                                      </p:to>
                                    </p:set>
                                    <p:anim calcmode="lin" valueType="num">
                                      <p:cBhvr additive="base">
                                        <p:cTn id="16" dur="1000"/>
                                        <p:tgtEl>
                                          <p:spTgt spid="1262"/>
                                        </p:tgtEl>
                                        <p:attrNameLst>
                                          <p:attrName>ppt_x</p:attrName>
                                        </p:attrNameLst>
                                      </p:cBhvr>
                                      <p:tavLst>
                                        <p:tav tm="0">
                                          <p:val>
                                            <p:strVal val="#ppt_x-1"/>
                                          </p:val>
                                        </p:tav>
                                        <p:tav tm="100000">
                                          <p:val>
                                            <p:strVal val="#ppt_x"/>
                                          </p:val>
                                        </p:tav>
                                      </p:tavLst>
                                    </p:anim>
                                  </p:childTnLst>
                                </p:cTn>
                              </p:par>
                            </p:childTnLst>
                          </p:cTn>
                        </p:par>
                        <p:par>
                          <p:cTn id="17" fill="hold">
                            <p:stCondLst>
                              <p:cond delay="1000"/>
                            </p:stCondLst>
                            <p:childTnLst>
                              <p:par>
                                <p:cTn id="18" presetID="2" presetClass="entr" presetSubtype="2" fill="hold" nodeType="afterEffect">
                                  <p:stCondLst>
                                    <p:cond delay="0"/>
                                  </p:stCondLst>
                                  <p:childTnLst>
                                    <p:set>
                                      <p:cBhvr>
                                        <p:cTn id="19" dur="1" fill="hold">
                                          <p:stCondLst>
                                            <p:cond delay="0"/>
                                          </p:stCondLst>
                                        </p:cTn>
                                        <p:tgtEl>
                                          <p:spTgt spid="1264"/>
                                        </p:tgtEl>
                                        <p:attrNameLst>
                                          <p:attrName>style.visibility</p:attrName>
                                        </p:attrNameLst>
                                      </p:cBhvr>
                                      <p:to>
                                        <p:strVal val="visible"/>
                                      </p:to>
                                    </p:set>
                                    <p:anim calcmode="lin" valueType="num">
                                      <p:cBhvr additive="base">
                                        <p:cTn id="20" dur="1000"/>
                                        <p:tgtEl>
                                          <p:spTgt spid="1264"/>
                                        </p:tgtEl>
                                        <p:attrNameLst>
                                          <p:attrName>ppt_x</p:attrName>
                                        </p:attrNameLst>
                                      </p:cBhvr>
                                      <p:tavLst>
                                        <p:tav tm="0">
                                          <p:val>
                                            <p:strVal val="#ppt_x+1"/>
                                          </p:val>
                                        </p:tav>
                                        <p:tav tm="100000">
                                          <p:val>
                                            <p:strVal val="#ppt_x"/>
                                          </p:val>
                                        </p:tav>
                                      </p:tavLst>
                                    </p:anim>
                                  </p:childTnLst>
                                </p:cTn>
                              </p:par>
                              <p:par>
                                <p:cTn id="21" presetID="2" presetClass="entr" presetSubtype="2" fill="hold" nodeType="withEffect">
                                  <p:stCondLst>
                                    <p:cond delay="0"/>
                                  </p:stCondLst>
                                  <p:childTnLst>
                                    <p:set>
                                      <p:cBhvr>
                                        <p:cTn id="22" dur="1" fill="hold">
                                          <p:stCondLst>
                                            <p:cond delay="0"/>
                                          </p:stCondLst>
                                        </p:cTn>
                                        <p:tgtEl>
                                          <p:spTgt spid="1260"/>
                                        </p:tgtEl>
                                        <p:attrNameLst>
                                          <p:attrName>style.visibility</p:attrName>
                                        </p:attrNameLst>
                                      </p:cBhvr>
                                      <p:to>
                                        <p:strVal val="visible"/>
                                      </p:to>
                                    </p:set>
                                    <p:anim calcmode="lin" valueType="num">
                                      <p:cBhvr additive="base">
                                        <p:cTn id="23" dur="1500"/>
                                        <p:tgtEl>
                                          <p:spTgt spid="126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269"/>
        <p:cNvGrpSpPr/>
        <p:nvPr/>
      </p:nvGrpSpPr>
      <p:grpSpPr>
        <a:xfrm>
          <a:off x="0" y="0"/>
          <a:ext cx="0" cy="0"/>
          <a:chOff x="0" y="0"/>
          <a:chExt cx="0" cy="0"/>
        </a:xfrm>
      </p:grpSpPr>
      <p:sp>
        <p:nvSpPr>
          <p:cNvPr id="1282" name="Google Shape;1282;p58"/>
          <p:cNvSpPr txBox="1">
            <a:spLocks noGrp="1"/>
          </p:cNvSpPr>
          <p:nvPr>
            <p:ph type="sldNum" sz="quarter" idx="12"/>
          </p:nvPr>
        </p:nvSpPr>
        <p:spPr>
          <a:prstGeom prst="rect">
            <a:avLst/>
          </a:prstGeom>
        </p:spPr>
        <p:txBody>
          <a:bodyPr spcFirstLastPara="1" vert="horz" wrap="square" lIns="121900" tIns="121900" rIns="121900" bIns="121900" rtlCol="0" anchor="t" anchorCtr="0">
            <a:noAutofit/>
          </a:bodyPr>
          <a:lstStyle/>
          <a:p>
            <a:fld id="{00000000-1234-1234-1234-123412341234}" type="slidenum">
              <a:rPr lang="en"/>
              <a:pPr/>
              <a:t>31</a:t>
            </a:fld>
            <a:endParaRPr/>
          </a:p>
        </p:txBody>
      </p:sp>
      <p:sp>
        <p:nvSpPr>
          <p:cNvPr id="1270" name="Google Shape;1270;p58"/>
          <p:cNvSpPr txBox="1">
            <a:spLocks noGrp="1"/>
          </p:cNvSpPr>
          <p:nvPr>
            <p:ph type="title" idx="4294967295"/>
          </p:nvPr>
        </p:nvSpPr>
        <p:spPr>
          <a:xfrm>
            <a:off x="2133117" y="509432"/>
            <a:ext cx="7657257" cy="541867"/>
          </a:xfrm>
          <a:prstGeom prst="rect">
            <a:avLst/>
          </a:prstGeom>
        </p:spPr>
        <p:txBody>
          <a:bodyPr spcFirstLastPara="1" vert="horz" wrap="square" lIns="0" tIns="0" rIns="0" bIns="0" rtlCol="0" anchor="t" anchorCtr="0">
            <a:noAutofit/>
          </a:bodyPr>
          <a:lstStyle/>
          <a:p>
            <a:pPr algn="ctr">
              <a:spcBef>
                <a:spcPts val="0"/>
              </a:spcBef>
            </a:pPr>
            <a:r>
              <a:rPr lang="en" sz="2800" dirty="0">
                <a:latin typeface="Arial" panose="020B0604020202020204" pitchFamily="34" charset="0"/>
                <a:cs typeface="Arial" panose="020B0604020202020204" pitchFamily="34" charset="0"/>
              </a:rPr>
              <a:t>So Which Body Fluids Transmit HIV?</a:t>
            </a:r>
            <a:endParaRPr sz="2800" dirty="0">
              <a:latin typeface="Arial" panose="020B0604020202020204" pitchFamily="34" charset="0"/>
              <a:cs typeface="Arial" panose="020B0604020202020204" pitchFamily="34" charset="0"/>
            </a:endParaRPr>
          </a:p>
        </p:txBody>
      </p:sp>
      <p:sp>
        <p:nvSpPr>
          <p:cNvPr id="1276" name="Google Shape;1276;p58"/>
          <p:cNvSpPr txBox="1"/>
          <p:nvPr/>
        </p:nvSpPr>
        <p:spPr>
          <a:xfrm>
            <a:off x="2133117" y="1715849"/>
            <a:ext cx="1678800" cy="542400"/>
          </a:xfrm>
          <a:prstGeom prst="rect">
            <a:avLst/>
          </a:prstGeom>
          <a:noFill/>
          <a:ln>
            <a:noFill/>
          </a:ln>
        </p:spPr>
        <p:txBody>
          <a:bodyPr spcFirstLastPara="1" wrap="square" lIns="121900" tIns="121900" rIns="121900" bIns="121900" anchor="ctr" anchorCtr="0">
            <a:noAutofit/>
          </a:bodyPr>
          <a:lstStyle/>
          <a:p>
            <a:pPr algn="ctr"/>
            <a:r>
              <a:rPr lang="en" sz="3200" dirty="0">
                <a:solidFill>
                  <a:schemeClr val="dk1"/>
                </a:solidFill>
                <a:latin typeface="Arial" panose="020B0604020202020204" pitchFamily="34" charset="0"/>
                <a:ea typeface="Itim"/>
                <a:cs typeface="Arial" panose="020B0604020202020204" pitchFamily="34" charset="0"/>
                <a:sym typeface="Itim"/>
              </a:rPr>
              <a:t>Blood</a:t>
            </a:r>
            <a:endParaRPr sz="3200" dirty="0">
              <a:solidFill>
                <a:schemeClr val="dk1"/>
              </a:solidFill>
              <a:latin typeface="Arial" panose="020B0604020202020204" pitchFamily="34" charset="0"/>
              <a:ea typeface="Itim"/>
              <a:cs typeface="Arial" panose="020B0604020202020204" pitchFamily="34" charset="0"/>
              <a:sym typeface="Itim"/>
            </a:endParaRPr>
          </a:p>
        </p:txBody>
      </p:sp>
      <p:sp>
        <p:nvSpPr>
          <p:cNvPr id="1278" name="Google Shape;1278;p58"/>
          <p:cNvSpPr txBox="1"/>
          <p:nvPr/>
        </p:nvSpPr>
        <p:spPr>
          <a:xfrm>
            <a:off x="1267717" y="4471384"/>
            <a:ext cx="3409600" cy="962800"/>
          </a:xfrm>
          <a:prstGeom prst="rect">
            <a:avLst/>
          </a:prstGeom>
          <a:noFill/>
          <a:ln>
            <a:noFill/>
          </a:ln>
        </p:spPr>
        <p:txBody>
          <a:bodyPr spcFirstLastPara="1" wrap="square" lIns="121900" tIns="121900" rIns="121900" bIns="121900" anchor="ctr" anchorCtr="0">
            <a:noAutofit/>
          </a:bodyPr>
          <a:lstStyle/>
          <a:p>
            <a:pPr algn="ctr"/>
            <a:r>
              <a:rPr lang="en" sz="3200" dirty="0">
                <a:solidFill>
                  <a:schemeClr val="dk1"/>
                </a:solidFill>
                <a:latin typeface="Arial" panose="020B0604020202020204" pitchFamily="34" charset="0"/>
                <a:ea typeface="Itim"/>
                <a:cs typeface="Arial" panose="020B0604020202020204" pitchFamily="34" charset="0"/>
                <a:sym typeface="Itim"/>
              </a:rPr>
              <a:t>Pre-Seminal Fluid (pre-cum)</a:t>
            </a:r>
            <a:endParaRPr sz="3200" dirty="0">
              <a:solidFill>
                <a:schemeClr val="dk1"/>
              </a:solidFill>
              <a:latin typeface="Arial" panose="020B0604020202020204" pitchFamily="34" charset="0"/>
              <a:ea typeface="Itim"/>
              <a:cs typeface="Arial" panose="020B0604020202020204" pitchFamily="34" charset="0"/>
              <a:sym typeface="Itim"/>
            </a:endParaRPr>
          </a:p>
        </p:txBody>
      </p:sp>
      <p:sp>
        <p:nvSpPr>
          <p:cNvPr id="1279" name="Google Shape;1279;p58"/>
          <p:cNvSpPr txBox="1"/>
          <p:nvPr/>
        </p:nvSpPr>
        <p:spPr>
          <a:xfrm>
            <a:off x="7446251" y="1886933"/>
            <a:ext cx="3032000" cy="542400"/>
          </a:xfrm>
          <a:prstGeom prst="rect">
            <a:avLst/>
          </a:prstGeom>
          <a:noFill/>
          <a:ln>
            <a:noFill/>
          </a:ln>
        </p:spPr>
        <p:txBody>
          <a:bodyPr spcFirstLastPara="1" wrap="square" lIns="121900" tIns="121900" rIns="121900" bIns="121900" anchor="ctr" anchorCtr="0">
            <a:noAutofit/>
          </a:bodyPr>
          <a:lstStyle/>
          <a:p>
            <a:pPr algn="ctr"/>
            <a:r>
              <a:rPr lang="en" sz="3200" dirty="0">
                <a:solidFill>
                  <a:schemeClr val="dk1"/>
                </a:solidFill>
                <a:latin typeface="Arial" panose="020B0604020202020204" pitchFamily="34" charset="0"/>
                <a:ea typeface="Itim"/>
                <a:cs typeface="Arial" panose="020B0604020202020204" pitchFamily="34" charset="0"/>
                <a:sym typeface="Itim"/>
              </a:rPr>
              <a:t>Vaginal &amp; Rectal Fluids</a:t>
            </a:r>
            <a:endParaRPr sz="3200" dirty="0">
              <a:solidFill>
                <a:schemeClr val="dk1"/>
              </a:solidFill>
              <a:latin typeface="Arial" panose="020B0604020202020204" pitchFamily="34" charset="0"/>
              <a:ea typeface="Itim"/>
              <a:cs typeface="Arial" panose="020B0604020202020204" pitchFamily="34" charset="0"/>
              <a:sym typeface="Itim"/>
            </a:endParaRPr>
          </a:p>
        </p:txBody>
      </p:sp>
      <p:sp>
        <p:nvSpPr>
          <p:cNvPr id="1280" name="Google Shape;1280;p58"/>
          <p:cNvSpPr txBox="1"/>
          <p:nvPr/>
        </p:nvSpPr>
        <p:spPr>
          <a:xfrm>
            <a:off x="7741073" y="4575275"/>
            <a:ext cx="2921200" cy="542400"/>
          </a:xfrm>
          <a:prstGeom prst="rect">
            <a:avLst/>
          </a:prstGeom>
          <a:noFill/>
          <a:ln>
            <a:noFill/>
          </a:ln>
        </p:spPr>
        <p:txBody>
          <a:bodyPr spcFirstLastPara="1" wrap="square" lIns="121900" tIns="121900" rIns="121900" bIns="121900" anchor="ctr" anchorCtr="0">
            <a:noAutofit/>
          </a:bodyPr>
          <a:lstStyle/>
          <a:p>
            <a:pPr algn="ctr"/>
            <a:r>
              <a:rPr lang="en" sz="3200" dirty="0">
                <a:solidFill>
                  <a:schemeClr val="dk1"/>
                </a:solidFill>
                <a:latin typeface="Arial" panose="020B0604020202020204" pitchFamily="34" charset="0"/>
                <a:ea typeface="Itim"/>
                <a:cs typeface="Arial" panose="020B0604020202020204" pitchFamily="34" charset="0"/>
                <a:sym typeface="Itim"/>
              </a:rPr>
              <a:t>Breast Milk</a:t>
            </a:r>
            <a:endParaRPr sz="3200" dirty="0">
              <a:solidFill>
                <a:schemeClr val="dk1"/>
              </a:solidFill>
              <a:latin typeface="Arial" panose="020B0604020202020204" pitchFamily="34" charset="0"/>
              <a:ea typeface="Itim"/>
              <a:cs typeface="Arial" panose="020B0604020202020204" pitchFamily="34" charset="0"/>
              <a:sym typeface="Itim"/>
            </a:endParaRPr>
          </a:p>
        </p:txBody>
      </p:sp>
    </p:spTree>
    <p:extLst>
      <p:ext uri="{BB962C8B-B14F-4D97-AF65-F5344CB8AC3E}">
        <p14:creationId xmlns:p14="http://schemas.microsoft.com/office/powerpoint/2010/main" val="2160525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76"/>
                                        </p:tgtEl>
                                        <p:attrNameLst>
                                          <p:attrName>style.visibility</p:attrName>
                                        </p:attrNameLst>
                                      </p:cBhvr>
                                      <p:to>
                                        <p:strVal val="visible"/>
                                      </p:to>
                                    </p:set>
                                    <p:anim calcmode="lin" valueType="num">
                                      <p:cBhvr additive="base">
                                        <p:cTn id="7" dur="1000"/>
                                        <p:tgtEl>
                                          <p:spTgt spid="1276"/>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279"/>
                                        </p:tgtEl>
                                        <p:attrNameLst>
                                          <p:attrName>style.visibility</p:attrName>
                                        </p:attrNameLst>
                                      </p:cBhvr>
                                      <p:to>
                                        <p:strVal val="visible"/>
                                      </p:to>
                                    </p:set>
                                    <p:anim calcmode="lin" valueType="num">
                                      <p:cBhvr additive="base">
                                        <p:cTn id="12" dur="1000"/>
                                        <p:tgtEl>
                                          <p:spTgt spid="1279"/>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278"/>
                                        </p:tgtEl>
                                        <p:attrNameLst>
                                          <p:attrName>style.visibility</p:attrName>
                                        </p:attrNameLst>
                                      </p:cBhvr>
                                      <p:to>
                                        <p:strVal val="visible"/>
                                      </p:to>
                                    </p:set>
                                    <p:anim calcmode="lin" valueType="num">
                                      <p:cBhvr additive="base">
                                        <p:cTn id="17" dur="1000"/>
                                        <p:tgtEl>
                                          <p:spTgt spid="1278"/>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1280"/>
                                        </p:tgtEl>
                                        <p:attrNameLst>
                                          <p:attrName>style.visibility</p:attrName>
                                        </p:attrNameLst>
                                      </p:cBhvr>
                                      <p:to>
                                        <p:strVal val="visible"/>
                                      </p:to>
                                    </p:set>
                                    <p:anim calcmode="lin" valueType="num">
                                      <p:cBhvr additive="base">
                                        <p:cTn id="22" dur="1000"/>
                                        <p:tgtEl>
                                          <p:spTgt spid="128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286"/>
        <p:cNvGrpSpPr/>
        <p:nvPr/>
      </p:nvGrpSpPr>
      <p:grpSpPr>
        <a:xfrm>
          <a:off x="0" y="0"/>
          <a:ext cx="0" cy="0"/>
          <a:chOff x="0" y="0"/>
          <a:chExt cx="0" cy="0"/>
        </a:xfrm>
      </p:grpSpPr>
      <p:sp>
        <p:nvSpPr>
          <p:cNvPr id="1290" name="Google Shape;1290;p59"/>
          <p:cNvSpPr txBox="1">
            <a:spLocks noGrp="1"/>
          </p:cNvSpPr>
          <p:nvPr>
            <p:ph type="sldNum" sz="quarter" idx="12"/>
          </p:nvPr>
        </p:nvSpPr>
        <p:spPr>
          <a:prstGeom prst="rect">
            <a:avLst/>
          </a:prstGeom>
        </p:spPr>
        <p:txBody>
          <a:bodyPr spcFirstLastPara="1" vert="horz" wrap="square" lIns="121900" tIns="121900" rIns="121900" bIns="121900" rtlCol="0" anchor="t" anchorCtr="0">
            <a:noAutofit/>
          </a:bodyPr>
          <a:lstStyle/>
          <a:p>
            <a:fld id="{00000000-1234-1234-1234-123412341234}" type="slidenum">
              <a:rPr lang="en"/>
              <a:pPr/>
              <a:t>32</a:t>
            </a:fld>
            <a:endParaRPr/>
          </a:p>
        </p:txBody>
      </p:sp>
      <p:sp>
        <p:nvSpPr>
          <p:cNvPr id="1287" name="Google Shape;1287;p59"/>
          <p:cNvSpPr txBox="1">
            <a:spLocks noGrp="1"/>
          </p:cNvSpPr>
          <p:nvPr>
            <p:ph type="title" idx="4294967295"/>
          </p:nvPr>
        </p:nvSpPr>
        <p:spPr>
          <a:xfrm>
            <a:off x="363941" y="592288"/>
            <a:ext cx="7150100" cy="541867"/>
          </a:xfrm>
          <a:prstGeom prst="rect">
            <a:avLst/>
          </a:prstGeom>
        </p:spPr>
        <p:txBody>
          <a:bodyPr spcFirstLastPara="1" vert="horz" wrap="square" lIns="0" tIns="0" rIns="0" bIns="0" rtlCol="0" anchor="t" anchorCtr="0">
            <a:noAutofit/>
          </a:bodyPr>
          <a:lstStyle/>
          <a:p>
            <a:pPr>
              <a:spcBef>
                <a:spcPts val="0"/>
              </a:spcBef>
            </a:pPr>
            <a:r>
              <a:rPr lang="en" sz="2800" b="0" dirty="0">
                <a:latin typeface="Arial" panose="020B0604020202020204" pitchFamily="34" charset="0"/>
                <a:cs typeface="Arial" panose="020B0604020202020204" pitchFamily="34" charset="0"/>
              </a:rPr>
              <a:t>How is HIV NOT Transmitted?</a:t>
            </a:r>
            <a:endParaRPr sz="2800" b="0" dirty="0">
              <a:latin typeface="Arial" panose="020B0604020202020204" pitchFamily="34" charset="0"/>
              <a:cs typeface="Arial" panose="020B0604020202020204" pitchFamily="34" charset="0"/>
            </a:endParaRPr>
          </a:p>
        </p:txBody>
      </p:sp>
      <p:sp>
        <p:nvSpPr>
          <p:cNvPr id="1288" name="Google Shape;1288;p59"/>
          <p:cNvSpPr txBox="1"/>
          <p:nvPr/>
        </p:nvSpPr>
        <p:spPr>
          <a:xfrm>
            <a:off x="899451" y="5374400"/>
            <a:ext cx="4848800" cy="763600"/>
          </a:xfrm>
          <a:prstGeom prst="rect">
            <a:avLst/>
          </a:prstGeom>
          <a:noFill/>
          <a:ln>
            <a:noFill/>
          </a:ln>
        </p:spPr>
        <p:txBody>
          <a:bodyPr spcFirstLastPara="1" wrap="square" lIns="121900" tIns="121900" rIns="121900" bIns="121900" anchor="ctr" anchorCtr="0">
            <a:noAutofit/>
          </a:bodyPr>
          <a:lstStyle/>
          <a:p>
            <a:pPr algn="ctr"/>
            <a:endParaRPr sz="1600" dirty="0">
              <a:solidFill>
                <a:schemeClr val="dk2"/>
              </a:solidFill>
              <a:latin typeface="Times New Roman Regular" panose="02020603050405020304" pitchFamily="18" charset="0"/>
              <a:ea typeface="Muli"/>
              <a:cs typeface="Times New Roman Regular" panose="02020603050405020304" pitchFamily="18" charset="0"/>
              <a:sym typeface="Muli"/>
            </a:endParaRPr>
          </a:p>
        </p:txBody>
      </p:sp>
      <p:pic>
        <p:nvPicPr>
          <p:cNvPr id="1289" name="Google Shape;1289;p59"/>
          <p:cNvPicPr preferRelativeResize="0"/>
          <p:nvPr/>
        </p:nvPicPr>
        <p:blipFill>
          <a:blip r:embed="rId3">
            <a:alphaModFix/>
          </a:blip>
          <a:stretch>
            <a:fillRect/>
          </a:stretch>
        </p:blipFill>
        <p:spPr>
          <a:xfrm>
            <a:off x="2150102" y="1838867"/>
            <a:ext cx="8617733" cy="4416967"/>
          </a:xfrm>
          <a:prstGeom prst="rect">
            <a:avLst/>
          </a:prstGeom>
          <a:noFill/>
          <a:ln>
            <a:noFill/>
          </a:ln>
        </p:spPr>
      </p:pic>
    </p:spTree>
    <p:extLst>
      <p:ext uri="{BB962C8B-B14F-4D97-AF65-F5344CB8AC3E}">
        <p14:creationId xmlns:p14="http://schemas.microsoft.com/office/powerpoint/2010/main" val="311839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89"/>
                                        </p:tgtEl>
                                        <p:attrNameLst>
                                          <p:attrName>style.visibility</p:attrName>
                                        </p:attrNameLst>
                                      </p:cBhvr>
                                      <p:to>
                                        <p:strVal val="visible"/>
                                      </p:to>
                                    </p:set>
                                    <p:animEffect transition="in" filter="fade">
                                      <p:cBhvr>
                                        <p:cTn id="7" dur="1000"/>
                                        <p:tgtEl>
                                          <p:spTgt spid="1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294"/>
        <p:cNvGrpSpPr/>
        <p:nvPr/>
      </p:nvGrpSpPr>
      <p:grpSpPr>
        <a:xfrm>
          <a:off x="0" y="0"/>
          <a:ext cx="0" cy="0"/>
          <a:chOff x="0" y="0"/>
          <a:chExt cx="0" cy="0"/>
        </a:xfrm>
      </p:grpSpPr>
      <p:sp>
        <p:nvSpPr>
          <p:cNvPr id="1295" name="Google Shape;1295;p60"/>
          <p:cNvSpPr txBox="1">
            <a:spLocks noGrp="1"/>
          </p:cNvSpPr>
          <p:nvPr>
            <p:ph type="title" idx="4294967295"/>
          </p:nvPr>
        </p:nvSpPr>
        <p:spPr>
          <a:xfrm>
            <a:off x="1005867" y="582467"/>
            <a:ext cx="10272000" cy="763600"/>
          </a:xfrm>
          <a:prstGeom prst="rect">
            <a:avLst/>
          </a:prstGeom>
        </p:spPr>
        <p:txBody>
          <a:bodyPr spcFirstLastPara="1" vert="horz" wrap="square" lIns="0" tIns="0" rIns="0" bIns="0" rtlCol="0" anchor="t" anchorCtr="0">
            <a:noAutofit/>
          </a:bodyPr>
          <a:lstStyle/>
          <a:p>
            <a:pPr algn="ctr">
              <a:spcBef>
                <a:spcPts val="0"/>
              </a:spcBef>
            </a:pPr>
            <a:r>
              <a:rPr lang="en" dirty="0"/>
              <a:t>What Puts a Person at Risk for HIV?</a:t>
            </a:r>
            <a:endParaRPr dirty="0"/>
          </a:p>
        </p:txBody>
      </p:sp>
      <p:sp>
        <p:nvSpPr>
          <p:cNvPr id="1296" name="Google Shape;1296;p60"/>
          <p:cNvSpPr txBox="1">
            <a:spLocks noGrp="1"/>
          </p:cNvSpPr>
          <p:nvPr>
            <p:ph type="subTitle" idx="4294967295"/>
          </p:nvPr>
        </p:nvSpPr>
        <p:spPr>
          <a:xfrm>
            <a:off x="960000" y="2798233"/>
            <a:ext cx="3454000" cy="763600"/>
          </a:xfrm>
          <a:prstGeom prst="rect">
            <a:avLst/>
          </a:prstGeom>
        </p:spPr>
        <p:txBody>
          <a:bodyPr spcFirstLastPara="1" vert="horz" wrap="square" lIns="121900" tIns="121900" rIns="121900" bIns="121900" rtlCol="0" anchor="t" anchorCtr="0">
            <a:noAutofit/>
          </a:bodyPr>
          <a:lstStyle/>
          <a:p>
            <a:pPr marL="0" indent="0">
              <a:spcBef>
                <a:spcPts val="0"/>
              </a:spcBef>
              <a:spcAft>
                <a:spcPts val="2133"/>
              </a:spcAft>
              <a:buNone/>
            </a:pPr>
            <a:r>
              <a:rPr lang="en" dirty="0"/>
              <a:t>Having sex with multiple partners or someone who has multiple partners</a:t>
            </a:r>
            <a:endParaRPr dirty="0"/>
          </a:p>
        </p:txBody>
      </p:sp>
      <p:sp>
        <p:nvSpPr>
          <p:cNvPr id="1297" name="Google Shape;1297;p60"/>
          <p:cNvSpPr txBox="1">
            <a:spLocks noGrp="1"/>
          </p:cNvSpPr>
          <p:nvPr>
            <p:ph type="subTitle" idx="4294967295"/>
          </p:nvPr>
        </p:nvSpPr>
        <p:spPr>
          <a:xfrm>
            <a:off x="8473251" y="2798231"/>
            <a:ext cx="3341600" cy="2498800"/>
          </a:xfrm>
          <a:prstGeom prst="rect">
            <a:avLst/>
          </a:prstGeom>
        </p:spPr>
        <p:txBody>
          <a:bodyPr spcFirstLastPara="1" vert="horz" wrap="square" lIns="121900" tIns="121900" rIns="121900" bIns="121900" rtlCol="0" anchor="t" anchorCtr="0">
            <a:noAutofit/>
          </a:bodyPr>
          <a:lstStyle/>
          <a:p>
            <a:pPr marL="0" indent="0">
              <a:spcBef>
                <a:spcPts val="0"/>
              </a:spcBef>
              <a:spcAft>
                <a:spcPts val="2133"/>
              </a:spcAft>
              <a:buNone/>
            </a:pPr>
            <a:r>
              <a:rPr lang="en"/>
              <a:t>Sharing needles or syringes to inject drugs, or having sex with someone who has.  Also sharing needles for piercings, tattoos, or any other reason.</a:t>
            </a:r>
            <a:endParaRPr/>
          </a:p>
        </p:txBody>
      </p:sp>
      <p:sp>
        <p:nvSpPr>
          <p:cNvPr id="1298" name="Google Shape;1298;p60"/>
          <p:cNvSpPr txBox="1">
            <a:spLocks noGrp="1"/>
          </p:cNvSpPr>
          <p:nvPr>
            <p:ph type="subTitle" idx="4294967295"/>
          </p:nvPr>
        </p:nvSpPr>
        <p:spPr>
          <a:xfrm>
            <a:off x="4880700" y="2874341"/>
            <a:ext cx="3341600" cy="1235200"/>
          </a:xfrm>
          <a:prstGeom prst="rect">
            <a:avLst/>
          </a:prstGeom>
        </p:spPr>
        <p:txBody>
          <a:bodyPr spcFirstLastPara="1" vert="horz" wrap="square" lIns="121900" tIns="121900" rIns="121900" bIns="121900" rtlCol="0" anchor="t" anchorCtr="0">
            <a:noAutofit/>
          </a:bodyPr>
          <a:lstStyle/>
          <a:p>
            <a:pPr marL="0" indent="0">
              <a:spcBef>
                <a:spcPts val="0"/>
              </a:spcBef>
              <a:spcAft>
                <a:spcPts val="2133"/>
              </a:spcAft>
              <a:buNone/>
            </a:pPr>
            <a:r>
              <a:rPr lang="en" dirty="0"/>
              <a:t>Having sex without using a condom or other barrier method</a:t>
            </a:r>
            <a:endParaRPr dirty="0"/>
          </a:p>
        </p:txBody>
      </p:sp>
      <p:sp>
        <p:nvSpPr>
          <p:cNvPr id="1299" name="Google Shape;1299;p60"/>
          <p:cNvSpPr txBox="1">
            <a:spLocks noGrp="1"/>
          </p:cNvSpPr>
          <p:nvPr>
            <p:ph type="subTitle" idx="4294967295"/>
          </p:nvPr>
        </p:nvSpPr>
        <p:spPr>
          <a:xfrm>
            <a:off x="1173800" y="2222203"/>
            <a:ext cx="3341600" cy="542400"/>
          </a:xfrm>
          <a:prstGeom prst="rect">
            <a:avLst/>
          </a:prstGeom>
        </p:spPr>
        <p:txBody>
          <a:bodyPr spcFirstLastPara="1" vert="horz" wrap="square" lIns="121900" tIns="121900" rIns="121900" bIns="121900" rtlCol="0" anchor="t" anchorCtr="0">
            <a:noAutofit/>
          </a:bodyPr>
          <a:lstStyle/>
          <a:p>
            <a:pPr marL="0" indent="0">
              <a:spcBef>
                <a:spcPts val="0"/>
              </a:spcBef>
              <a:spcAft>
                <a:spcPts val="2133"/>
              </a:spcAft>
              <a:buNone/>
            </a:pPr>
            <a:r>
              <a:rPr lang="en"/>
              <a:t>Multiple Partners</a:t>
            </a:r>
            <a:endParaRPr/>
          </a:p>
        </p:txBody>
      </p:sp>
      <p:sp>
        <p:nvSpPr>
          <p:cNvPr id="1300" name="Google Shape;1300;p60"/>
          <p:cNvSpPr txBox="1">
            <a:spLocks noGrp="1"/>
          </p:cNvSpPr>
          <p:nvPr>
            <p:ph type="subTitle" idx="4294967295"/>
          </p:nvPr>
        </p:nvSpPr>
        <p:spPr>
          <a:xfrm>
            <a:off x="8504051" y="2222203"/>
            <a:ext cx="3341600" cy="542400"/>
          </a:xfrm>
          <a:prstGeom prst="rect">
            <a:avLst/>
          </a:prstGeom>
        </p:spPr>
        <p:txBody>
          <a:bodyPr spcFirstLastPara="1" vert="horz" wrap="square" lIns="121900" tIns="121900" rIns="121900" bIns="121900" rtlCol="0" anchor="t" anchorCtr="0">
            <a:noAutofit/>
          </a:bodyPr>
          <a:lstStyle/>
          <a:p>
            <a:pPr marL="0" indent="0">
              <a:spcBef>
                <a:spcPts val="0"/>
              </a:spcBef>
              <a:spcAft>
                <a:spcPts val="2133"/>
              </a:spcAft>
              <a:buNone/>
            </a:pPr>
            <a:r>
              <a:rPr lang="en"/>
              <a:t>Sharing Needles</a:t>
            </a:r>
            <a:endParaRPr/>
          </a:p>
        </p:txBody>
      </p:sp>
      <p:sp>
        <p:nvSpPr>
          <p:cNvPr id="1301" name="Google Shape;1301;p60"/>
          <p:cNvSpPr txBox="1">
            <a:spLocks noGrp="1"/>
          </p:cNvSpPr>
          <p:nvPr>
            <p:ph type="subTitle" idx="4294967295"/>
          </p:nvPr>
        </p:nvSpPr>
        <p:spPr>
          <a:xfrm>
            <a:off x="5173133" y="2255833"/>
            <a:ext cx="2642400" cy="542400"/>
          </a:xfrm>
          <a:prstGeom prst="rect">
            <a:avLst/>
          </a:prstGeom>
        </p:spPr>
        <p:txBody>
          <a:bodyPr spcFirstLastPara="1" vert="horz" wrap="square" lIns="121900" tIns="121900" rIns="121900" bIns="121900" rtlCol="0" anchor="t" anchorCtr="0">
            <a:noAutofit/>
          </a:bodyPr>
          <a:lstStyle/>
          <a:p>
            <a:pPr marL="0" indent="0">
              <a:spcBef>
                <a:spcPts val="0"/>
              </a:spcBef>
              <a:spcAft>
                <a:spcPts val="2133"/>
              </a:spcAft>
              <a:buNone/>
            </a:pPr>
            <a:r>
              <a:rPr lang="en"/>
              <a:t>Unsafe Sex</a:t>
            </a:r>
            <a:endParaRPr/>
          </a:p>
        </p:txBody>
      </p:sp>
      <p:sp>
        <p:nvSpPr>
          <p:cNvPr id="1302" name="Google Shape;1302;p60"/>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33</a:t>
            </a:fld>
            <a:endParaRPr/>
          </a:p>
        </p:txBody>
      </p:sp>
    </p:spTree>
    <p:extLst>
      <p:ext uri="{BB962C8B-B14F-4D97-AF65-F5344CB8AC3E}">
        <p14:creationId xmlns:p14="http://schemas.microsoft.com/office/powerpoint/2010/main" val="4254035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96"/>
                                        </p:tgtEl>
                                        <p:attrNameLst>
                                          <p:attrName>style.visibility</p:attrName>
                                        </p:attrNameLst>
                                      </p:cBhvr>
                                      <p:to>
                                        <p:strVal val="visible"/>
                                      </p:to>
                                    </p:set>
                                    <p:anim calcmode="lin" valueType="num">
                                      <p:cBhvr additive="base">
                                        <p:cTn id="7" dur="1000"/>
                                        <p:tgtEl>
                                          <p:spTgt spid="1296"/>
                                        </p:tgtEl>
                                        <p:attrNameLst>
                                          <p:attrName>ppt_x</p:attrName>
                                        </p:attrNameLst>
                                      </p:cBhvr>
                                      <p:tavLst>
                                        <p:tav tm="0">
                                          <p:val>
                                            <p:strVal val="#ppt_x-1"/>
                                          </p:val>
                                        </p:tav>
                                        <p:tav tm="100000">
                                          <p:val>
                                            <p:strVal val="#ppt_x"/>
                                          </p:val>
                                        </p:tav>
                                      </p:tavLst>
                                    </p:anim>
                                  </p:childTnLst>
                                </p:cTn>
                              </p:par>
                              <p:par>
                                <p:cTn id="8" presetID="2" presetClass="entr" presetSubtype="8" fill="hold" nodeType="withEffect">
                                  <p:stCondLst>
                                    <p:cond delay="0"/>
                                  </p:stCondLst>
                                  <p:childTnLst>
                                    <p:set>
                                      <p:cBhvr>
                                        <p:cTn id="9" dur="1" fill="hold">
                                          <p:stCondLst>
                                            <p:cond delay="0"/>
                                          </p:stCondLst>
                                        </p:cTn>
                                        <p:tgtEl>
                                          <p:spTgt spid="1299"/>
                                        </p:tgtEl>
                                        <p:attrNameLst>
                                          <p:attrName>style.visibility</p:attrName>
                                        </p:attrNameLst>
                                      </p:cBhvr>
                                      <p:to>
                                        <p:strVal val="visible"/>
                                      </p:to>
                                    </p:set>
                                    <p:anim calcmode="lin" valueType="num">
                                      <p:cBhvr additive="base">
                                        <p:cTn id="10" dur="1000"/>
                                        <p:tgtEl>
                                          <p:spTgt spid="1299"/>
                                        </p:tgtEl>
                                        <p:attrNameLst>
                                          <p:attrName>ppt_x</p:attrName>
                                        </p:attrNameLst>
                                      </p:cBhvr>
                                      <p:tavLst>
                                        <p:tav tm="0">
                                          <p:val>
                                            <p:strVal val="#ppt_x-1"/>
                                          </p:val>
                                        </p:tav>
                                        <p:tav tm="100000">
                                          <p:val>
                                            <p:strVal val="#ppt_x"/>
                                          </p:val>
                                        </p:tav>
                                      </p:tavLst>
                                    </p:anim>
                                  </p:childTnLst>
                                </p:cTn>
                              </p:par>
                            </p:childTnLst>
                          </p:cTn>
                        </p:par>
                        <p:par>
                          <p:cTn id="11" fill="hold">
                            <p:stCondLst>
                              <p:cond delay="1000"/>
                            </p:stCondLst>
                            <p:childTnLst>
                              <p:par>
                                <p:cTn id="12" presetID="2" presetClass="entr" presetSubtype="4" fill="hold" nodeType="afterEffect">
                                  <p:stCondLst>
                                    <p:cond delay="0"/>
                                  </p:stCondLst>
                                  <p:childTnLst>
                                    <p:set>
                                      <p:cBhvr>
                                        <p:cTn id="13" dur="1" fill="hold">
                                          <p:stCondLst>
                                            <p:cond delay="0"/>
                                          </p:stCondLst>
                                        </p:cTn>
                                        <p:tgtEl>
                                          <p:spTgt spid="1298"/>
                                        </p:tgtEl>
                                        <p:attrNameLst>
                                          <p:attrName>style.visibility</p:attrName>
                                        </p:attrNameLst>
                                      </p:cBhvr>
                                      <p:to>
                                        <p:strVal val="visible"/>
                                      </p:to>
                                    </p:set>
                                    <p:anim calcmode="lin" valueType="num">
                                      <p:cBhvr additive="base">
                                        <p:cTn id="14" dur="1000"/>
                                        <p:tgtEl>
                                          <p:spTgt spid="1298"/>
                                        </p:tgtEl>
                                        <p:attrNameLst>
                                          <p:attrName>ppt_y</p:attrName>
                                        </p:attrNameLst>
                                      </p:cBhvr>
                                      <p:tavLst>
                                        <p:tav tm="0">
                                          <p:val>
                                            <p:strVal val="#ppt_y+1"/>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301"/>
                                        </p:tgtEl>
                                        <p:attrNameLst>
                                          <p:attrName>style.visibility</p:attrName>
                                        </p:attrNameLst>
                                      </p:cBhvr>
                                      <p:to>
                                        <p:strVal val="visible"/>
                                      </p:to>
                                    </p:set>
                                    <p:anim calcmode="lin" valueType="num">
                                      <p:cBhvr additive="base">
                                        <p:cTn id="17" dur="1000"/>
                                        <p:tgtEl>
                                          <p:spTgt spid="1301"/>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 presetClass="entr" presetSubtype="2" fill="hold" nodeType="afterEffect">
                                  <p:stCondLst>
                                    <p:cond delay="0"/>
                                  </p:stCondLst>
                                  <p:childTnLst>
                                    <p:set>
                                      <p:cBhvr>
                                        <p:cTn id="20" dur="1" fill="hold">
                                          <p:stCondLst>
                                            <p:cond delay="0"/>
                                          </p:stCondLst>
                                        </p:cTn>
                                        <p:tgtEl>
                                          <p:spTgt spid="1297"/>
                                        </p:tgtEl>
                                        <p:attrNameLst>
                                          <p:attrName>style.visibility</p:attrName>
                                        </p:attrNameLst>
                                      </p:cBhvr>
                                      <p:to>
                                        <p:strVal val="visible"/>
                                      </p:to>
                                    </p:set>
                                    <p:anim calcmode="lin" valueType="num">
                                      <p:cBhvr additive="base">
                                        <p:cTn id="21" dur="1000"/>
                                        <p:tgtEl>
                                          <p:spTgt spid="1297"/>
                                        </p:tgtEl>
                                        <p:attrNameLst>
                                          <p:attrName>ppt_x</p:attrName>
                                        </p:attrNameLst>
                                      </p:cBhvr>
                                      <p:tavLst>
                                        <p:tav tm="0">
                                          <p:val>
                                            <p:strVal val="#ppt_x+1"/>
                                          </p:val>
                                        </p:tav>
                                        <p:tav tm="100000">
                                          <p:val>
                                            <p:strVal val="#ppt_x"/>
                                          </p:val>
                                        </p:tav>
                                      </p:tavLst>
                                    </p:anim>
                                  </p:childTnLst>
                                </p:cTn>
                              </p:par>
                              <p:par>
                                <p:cTn id="22" presetID="2" presetClass="entr" presetSubtype="2" fill="hold" nodeType="withEffect">
                                  <p:stCondLst>
                                    <p:cond delay="0"/>
                                  </p:stCondLst>
                                  <p:childTnLst>
                                    <p:set>
                                      <p:cBhvr>
                                        <p:cTn id="23" dur="1" fill="hold">
                                          <p:stCondLst>
                                            <p:cond delay="0"/>
                                          </p:stCondLst>
                                        </p:cTn>
                                        <p:tgtEl>
                                          <p:spTgt spid="1300"/>
                                        </p:tgtEl>
                                        <p:attrNameLst>
                                          <p:attrName>style.visibility</p:attrName>
                                        </p:attrNameLst>
                                      </p:cBhvr>
                                      <p:to>
                                        <p:strVal val="visible"/>
                                      </p:to>
                                    </p:set>
                                    <p:anim calcmode="lin" valueType="num">
                                      <p:cBhvr additive="base">
                                        <p:cTn id="24" dur="1000"/>
                                        <p:tgtEl>
                                          <p:spTgt spid="130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306"/>
        <p:cNvGrpSpPr/>
        <p:nvPr/>
      </p:nvGrpSpPr>
      <p:grpSpPr>
        <a:xfrm>
          <a:off x="0" y="0"/>
          <a:ext cx="0" cy="0"/>
          <a:chOff x="0" y="0"/>
          <a:chExt cx="0" cy="0"/>
        </a:xfrm>
      </p:grpSpPr>
      <p:sp>
        <p:nvSpPr>
          <p:cNvPr id="1321" name="Google Shape;1321;p61"/>
          <p:cNvSpPr txBox="1">
            <a:spLocks noGrp="1"/>
          </p:cNvSpPr>
          <p:nvPr>
            <p:ph type="sldNum" sz="quarter" idx="12"/>
          </p:nvPr>
        </p:nvSpPr>
        <p:spPr>
          <a:prstGeom prst="rect">
            <a:avLst/>
          </a:prstGeom>
        </p:spPr>
        <p:txBody>
          <a:bodyPr spcFirstLastPara="1" vert="horz" wrap="square" lIns="121900" tIns="121900" rIns="121900" bIns="121900" rtlCol="0" anchor="t" anchorCtr="0">
            <a:noAutofit/>
          </a:bodyPr>
          <a:lstStyle/>
          <a:p>
            <a:fld id="{00000000-1234-1234-1234-123412341234}" type="slidenum">
              <a:rPr lang="en"/>
              <a:pPr/>
              <a:t>34</a:t>
            </a:fld>
            <a:endParaRPr/>
          </a:p>
        </p:txBody>
      </p:sp>
      <p:sp>
        <p:nvSpPr>
          <p:cNvPr id="1307" name="Google Shape;1307;p61"/>
          <p:cNvSpPr txBox="1">
            <a:spLocks noGrp="1"/>
          </p:cNvSpPr>
          <p:nvPr>
            <p:ph type="title" idx="4294967295"/>
          </p:nvPr>
        </p:nvSpPr>
        <p:spPr>
          <a:xfrm>
            <a:off x="39459" y="363961"/>
            <a:ext cx="6605517" cy="839904"/>
          </a:xfrm>
          <a:prstGeom prst="rect">
            <a:avLst/>
          </a:prstGeom>
        </p:spPr>
        <p:txBody>
          <a:bodyPr spcFirstLastPara="1" vert="horz" wrap="square" lIns="0" tIns="0" rIns="0" bIns="0" rtlCol="0" anchor="t" anchorCtr="0">
            <a:noAutofit/>
          </a:bodyPr>
          <a:lstStyle/>
          <a:p>
            <a:pPr>
              <a:spcBef>
                <a:spcPts val="0"/>
              </a:spcBef>
            </a:pPr>
            <a:r>
              <a:rPr lang="en" sz="2800" dirty="0">
                <a:latin typeface="Arial" panose="020B0604020202020204" pitchFamily="34" charset="0"/>
                <a:cs typeface="Arial" panose="020B0604020202020204" pitchFamily="34" charset="0"/>
              </a:rPr>
              <a:t>How do I reduce my risk?</a:t>
            </a:r>
            <a:endParaRPr sz="2800" dirty="0">
              <a:latin typeface="Arial" panose="020B0604020202020204" pitchFamily="34" charset="0"/>
              <a:cs typeface="Arial" panose="020B0604020202020204" pitchFamily="34" charset="0"/>
            </a:endParaRPr>
          </a:p>
        </p:txBody>
      </p:sp>
      <p:sp>
        <p:nvSpPr>
          <p:cNvPr id="1310" name="Google Shape;1310;p61"/>
          <p:cNvSpPr txBox="1">
            <a:spLocks noGrp="1"/>
          </p:cNvSpPr>
          <p:nvPr>
            <p:ph type="subTitle" idx="4294967295"/>
          </p:nvPr>
        </p:nvSpPr>
        <p:spPr>
          <a:xfrm>
            <a:off x="145672" y="3896785"/>
            <a:ext cx="5020733" cy="743455"/>
          </a:xfrm>
          <a:prstGeom prst="rect">
            <a:avLst/>
          </a:prstGeom>
        </p:spPr>
        <p:txBody>
          <a:bodyPr spcFirstLastPara="1" vert="horz" wrap="square" lIns="121900" tIns="121900" rIns="121900" bIns="121900" rtlCol="0" anchor="t" anchorCtr="0">
            <a:noAutofit/>
          </a:bodyPr>
          <a:lstStyle/>
          <a:p>
            <a:pPr marL="0" indent="0">
              <a:spcBef>
                <a:spcPts val="0"/>
              </a:spcBef>
              <a:buNone/>
            </a:pPr>
            <a:r>
              <a:rPr lang="en" sz="2000" dirty="0">
                <a:latin typeface="Arial" panose="020B0604020202020204" pitchFamily="34" charset="0"/>
                <a:cs typeface="Arial" panose="020B0604020202020204" pitchFamily="34" charset="0"/>
              </a:rPr>
              <a:t>Never Inject Drugs or Share Needles</a:t>
            </a:r>
            <a:endParaRPr sz="2000" dirty="0">
              <a:latin typeface="Arial" panose="020B0604020202020204" pitchFamily="34" charset="0"/>
              <a:cs typeface="Arial" panose="020B0604020202020204" pitchFamily="34" charset="0"/>
            </a:endParaRPr>
          </a:p>
        </p:txBody>
      </p:sp>
      <p:sp>
        <p:nvSpPr>
          <p:cNvPr id="1311" name="Google Shape;1311;p61"/>
          <p:cNvSpPr txBox="1">
            <a:spLocks noGrp="1"/>
          </p:cNvSpPr>
          <p:nvPr>
            <p:ph type="subTitle" idx="4294967295"/>
          </p:nvPr>
        </p:nvSpPr>
        <p:spPr>
          <a:xfrm>
            <a:off x="145673" y="2550269"/>
            <a:ext cx="4327825" cy="1090399"/>
          </a:xfrm>
          <a:prstGeom prst="rect">
            <a:avLst/>
          </a:prstGeom>
        </p:spPr>
        <p:txBody>
          <a:bodyPr spcFirstLastPara="1" vert="horz" wrap="square" lIns="121900" tIns="121900" rIns="121900" bIns="121900" rtlCol="0" anchor="t" anchorCtr="0">
            <a:noAutofit/>
          </a:bodyPr>
          <a:lstStyle/>
          <a:p>
            <a:pPr marL="0" indent="0">
              <a:spcBef>
                <a:spcPts val="0"/>
              </a:spcBef>
              <a:spcAft>
                <a:spcPts val="2133"/>
              </a:spcAft>
              <a:buNone/>
            </a:pPr>
            <a:r>
              <a:rPr lang="en" sz="2000" dirty="0">
                <a:latin typeface="Arial" panose="020B0604020202020204" pitchFamily="34" charset="0"/>
                <a:cs typeface="Arial" panose="020B0604020202020204" pitchFamily="34" charset="0"/>
              </a:rPr>
              <a:t>Abstain from Sex : </a:t>
            </a:r>
            <a:r>
              <a:rPr lang="en-US" sz="2000" dirty="0">
                <a:latin typeface="Arial" panose="020B0604020202020204" pitchFamily="34" charset="0"/>
                <a:cs typeface="Arial" panose="020B0604020202020204" pitchFamily="34" charset="0"/>
              </a:rPr>
              <a:t>Including Anal, Oral, and Vaginal Sex</a:t>
            </a:r>
          </a:p>
          <a:p>
            <a:pPr marL="0" indent="0">
              <a:spcBef>
                <a:spcPts val="0"/>
              </a:spcBef>
              <a:spcAft>
                <a:spcPts val="2133"/>
              </a:spcAft>
              <a:buNone/>
            </a:pPr>
            <a:endParaRPr dirty="0">
              <a:latin typeface="Times New Roman Regular" panose="02020603050405020304" pitchFamily="18" charset="0"/>
              <a:cs typeface="Times New Roman Regular" panose="02020603050405020304" pitchFamily="18" charset="0"/>
            </a:endParaRPr>
          </a:p>
        </p:txBody>
      </p:sp>
      <p:sp>
        <p:nvSpPr>
          <p:cNvPr id="1312" name="Google Shape;1312;p61"/>
          <p:cNvSpPr txBox="1">
            <a:spLocks noGrp="1"/>
          </p:cNvSpPr>
          <p:nvPr>
            <p:ph type="subTitle" idx="4294967295"/>
          </p:nvPr>
        </p:nvSpPr>
        <p:spPr>
          <a:xfrm>
            <a:off x="6814609" y="1504367"/>
            <a:ext cx="4539191" cy="541867"/>
          </a:xfrm>
          <a:prstGeom prst="rect">
            <a:avLst/>
          </a:prstGeom>
        </p:spPr>
        <p:txBody>
          <a:bodyPr spcFirstLastPara="1" vert="horz" wrap="square" lIns="121900" tIns="121900" rIns="121900" bIns="121900" rtlCol="0" anchor="t" anchorCtr="0">
            <a:noAutofit/>
          </a:bodyPr>
          <a:lstStyle/>
          <a:p>
            <a:pPr marL="0" indent="0">
              <a:spcBef>
                <a:spcPts val="0"/>
              </a:spcBef>
              <a:spcAft>
                <a:spcPts val="2133"/>
              </a:spcAft>
              <a:buNone/>
            </a:pPr>
            <a:r>
              <a:rPr lang="en" sz="2000" dirty="0">
                <a:latin typeface="Arial" panose="020B0604020202020204" pitchFamily="34" charset="0"/>
                <a:cs typeface="Arial" panose="020B0604020202020204" pitchFamily="34" charset="0"/>
              </a:rPr>
              <a:t>Use a Condom </a:t>
            </a:r>
            <a:r>
              <a:rPr lang="en-US" sz="2000" dirty="0">
                <a:latin typeface="Arial" panose="020B0604020202020204" pitchFamily="34" charset="0"/>
                <a:cs typeface="Arial" panose="020B0604020202020204" pitchFamily="34" charset="0"/>
              </a:rPr>
              <a:t>Each and Every Time You Have Sex</a:t>
            </a:r>
          </a:p>
          <a:p>
            <a:pPr marL="0" indent="0">
              <a:spcBef>
                <a:spcPts val="0"/>
              </a:spcBef>
              <a:spcAft>
                <a:spcPts val="2133"/>
              </a:spcAft>
              <a:buNone/>
            </a:pPr>
            <a:endParaRPr dirty="0">
              <a:latin typeface="Times New Roman Regular" panose="02020603050405020304" pitchFamily="18" charset="0"/>
              <a:cs typeface="Times New Roman Regular" panose="02020603050405020304" pitchFamily="18" charset="0"/>
            </a:endParaRPr>
          </a:p>
        </p:txBody>
      </p:sp>
      <p:sp>
        <p:nvSpPr>
          <p:cNvPr id="1313" name="Google Shape;1313;p61"/>
          <p:cNvSpPr txBox="1">
            <a:spLocks noGrp="1"/>
          </p:cNvSpPr>
          <p:nvPr>
            <p:ph type="subTitle" idx="4294967295"/>
          </p:nvPr>
        </p:nvSpPr>
        <p:spPr>
          <a:xfrm>
            <a:off x="6814608" y="2550268"/>
            <a:ext cx="4615392" cy="541867"/>
          </a:xfrm>
          <a:prstGeom prst="rect">
            <a:avLst/>
          </a:prstGeom>
        </p:spPr>
        <p:txBody>
          <a:bodyPr spcFirstLastPara="1" vert="horz" wrap="square" lIns="121900" tIns="121900" rIns="121900" bIns="121900" rtlCol="0" anchor="t" anchorCtr="0">
            <a:noAutofit/>
          </a:bodyPr>
          <a:lstStyle/>
          <a:p>
            <a:pPr marL="0" indent="0">
              <a:spcBef>
                <a:spcPts val="0"/>
              </a:spcBef>
              <a:spcAft>
                <a:spcPts val="2133"/>
              </a:spcAft>
              <a:buNone/>
            </a:pPr>
            <a:r>
              <a:rPr lang="en" sz="2000" dirty="0">
                <a:latin typeface="Arial" panose="020B0604020202020204" pitchFamily="34" charset="0"/>
                <a:cs typeface="Arial" panose="020B0604020202020204" pitchFamily="34" charset="0"/>
              </a:rPr>
              <a:t>Avoid Multiple Partners - </a:t>
            </a:r>
            <a:r>
              <a:rPr lang="en-US" sz="2000" dirty="0">
                <a:latin typeface="Arial" panose="020B0604020202020204" pitchFamily="34" charset="0"/>
                <a:cs typeface="Arial" panose="020B0604020202020204" pitchFamily="34" charset="0"/>
              </a:rPr>
              <a:t>Multiple, Overlapping Partners Increases Your Risk of STIs</a:t>
            </a:r>
          </a:p>
          <a:p>
            <a:pPr marL="0" indent="0">
              <a:spcBef>
                <a:spcPts val="0"/>
              </a:spcBef>
              <a:spcAft>
                <a:spcPts val="2133"/>
              </a:spcAft>
              <a:buNone/>
            </a:pPr>
            <a:endParaRPr dirty="0">
              <a:latin typeface="Times New Roman Regular" panose="02020603050405020304" pitchFamily="18" charset="0"/>
              <a:cs typeface="Times New Roman Regular" panose="02020603050405020304" pitchFamily="18" charset="0"/>
            </a:endParaRPr>
          </a:p>
        </p:txBody>
      </p:sp>
      <p:sp>
        <p:nvSpPr>
          <p:cNvPr id="1316" name="Google Shape;1316;p61"/>
          <p:cNvSpPr txBox="1">
            <a:spLocks noGrp="1"/>
          </p:cNvSpPr>
          <p:nvPr>
            <p:ph type="subTitle" idx="4294967295"/>
          </p:nvPr>
        </p:nvSpPr>
        <p:spPr>
          <a:xfrm>
            <a:off x="6814608" y="3793068"/>
            <a:ext cx="4870449" cy="764117"/>
          </a:xfrm>
          <a:prstGeom prst="rect">
            <a:avLst/>
          </a:prstGeom>
        </p:spPr>
        <p:txBody>
          <a:bodyPr spcFirstLastPara="1" vert="horz" wrap="square" lIns="121900" tIns="121900" rIns="121900" bIns="121900" rtlCol="0" anchor="t" anchorCtr="0">
            <a:noAutofit/>
          </a:bodyPr>
          <a:lstStyle/>
          <a:p>
            <a:pPr marL="0" indent="0">
              <a:spcBef>
                <a:spcPts val="0"/>
              </a:spcBef>
              <a:spcAft>
                <a:spcPts val="2133"/>
              </a:spcAft>
              <a:buNone/>
            </a:pPr>
            <a:r>
              <a:rPr lang="en-US" sz="2000" dirty="0">
                <a:latin typeface="Arial" panose="020B0604020202020204" pitchFamily="34" charset="0"/>
                <a:cs typeface="Arial" panose="020B0604020202020204" pitchFamily="34" charset="0"/>
              </a:rPr>
              <a:t>Talk About It! - </a:t>
            </a:r>
            <a:r>
              <a:rPr lang="en" sz="2000" dirty="0">
                <a:latin typeface="Arial" panose="020B0604020202020204" pitchFamily="34" charset="0"/>
                <a:cs typeface="Arial" panose="020B0604020202020204" pitchFamily="34" charset="0"/>
              </a:rPr>
              <a:t>Discuss HIV with Your Partner(s) &amp; Ask About Risk Behavior</a:t>
            </a:r>
            <a:r>
              <a:rPr lang="en" sz="2133" dirty="0">
                <a:latin typeface="Arial" panose="020B0604020202020204" pitchFamily="34" charset="0"/>
                <a:cs typeface="Arial" panose="020B0604020202020204" pitchFamily="34" charset="0"/>
              </a:rPr>
              <a:t>s</a:t>
            </a:r>
            <a:endParaRPr sz="2133" dirty="0">
              <a:latin typeface="Arial" panose="020B0604020202020204" pitchFamily="34" charset="0"/>
              <a:cs typeface="Arial" panose="020B0604020202020204" pitchFamily="34" charset="0"/>
            </a:endParaRPr>
          </a:p>
        </p:txBody>
      </p:sp>
      <p:sp>
        <p:nvSpPr>
          <p:cNvPr id="1318" name="Google Shape;1318;p61"/>
          <p:cNvSpPr txBox="1">
            <a:spLocks noGrp="1"/>
          </p:cNvSpPr>
          <p:nvPr>
            <p:ph type="subTitle" idx="4294967295"/>
          </p:nvPr>
        </p:nvSpPr>
        <p:spPr>
          <a:xfrm>
            <a:off x="6814609" y="4798465"/>
            <a:ext cx="4870449" cy="622296"/>
          </a:xfrm>
          <a:prstGeom prst="rect">
            <a:avLst/>
          </a:prstGeom>
        </p:spPr>
        <p:txBody>
          <a:bodyPr spcFirstLastPara="1" vert="horz" wrap="square" lIns="121900" tIns="121900" rIns="121900" bIns="121900" rtlCol="0" anchor="t" anchorCtr="0">
            <a:noAutofit/>
          </a:bodyPr>
          <a:lstStyle/>
          <a:p>
            <a:pPr marL="0" indent="0">
              <a:spcBef>
                <a:spcPts val="0"/>
              </a:spcBef>
              <a:spcAft>
                <a:spcPts val="2133"/>
              </a:spcAft>
              <a:buNone/>
            </a:pPr>
            <a:r>
              <a:rPr lang="en-US" sz="2000" dirty="0">
                <a:latin typeface="Arial" panose="020B0604020202020204" pitchFamily="34" charset="0"/>
                <a:cs typeface="Arial" panose="020B0604020202020204" pitchFamily="34" charset="0"/>
              </a:rPr>
              <a:t>Get Tested - </a:t>
            </a:r>
            <a:r>
              <a:rPr lang="en" sz="2000" dirty="0">
                <a:latin typeface="Arial" panose="020B0604020202020204" pitchFamily="34" charset="0"/>
                <a:cs typeface="Arial" panose="020B0604020202020204" pitchFamily="34" charset="0"/>
              </a:rPr>
              <a:t>Make Sure Your Partner Gets Tested Too</a:t>
            </a:r>
            <a:endParaRPr sz="2000" dirty="0">
              <a:latin typeface="Arial" panose="020B0604020202020204" pitchFamily="34" charset="0"/>
              <a:cs typeface="Arial" panose="020B0604020202020204" pitchFamily="34" charset="0"/>
            </a:endParaRPr>
          </a:p>
        </p:txBody>
      </p:sp>
      <p:sp>
        <p:nvSpPr>
          <p:cNvPr id="1320" name="Google Shape;1320;p61"/>
          <p:cNvSpPr txBox="1">
            <a:spLocks noGrp="1"/>
          </p:cNvSpPr>
          <p:nvPr>
            <p:ph type="subTitle" idx="4294967295"/>
          </p:nvPr>
        </p:nvSpPr>
        <p:spPr>
          <a:xfrm>
            <a:off x="6814608" y="5601244"/>
            <a:ext cx="4870449" cy="764117"/>
          </a:xfrm>
          <a:prstGeom prst="rect">
            <a:avLst/>
          </a:prstGeom>
        </p:spPr>
        <p:txBody>
          <a:bodyPr spcFirstLastPara="1" vert="horz" wrap="square" lIns="121900" tIns="121900" rIns="121900" bIns="121900" rtlCol="0" anchor="t" anchorCtr="0">
            <a:noAutofit/>
          </a:bodyPr>
          <a:lstStyle/>
          <a:p>
            <a:pPr marL="0" indent="0">
              <a:spcBef>
                <a:spcPts val="0"/>
              </a:spcBef>
              <a:spcAft>
                <a:spcPts val="2133"/>
              </a:spcAft>
              <a:buNone/>
            </a:pPr>
            <a:r>
              <a:rPr lang="en-US" sz="2000" dirty="0">
                <a:latin typeface="Arial" panose="020B0604020202020204" pitchFamily="34" charset="0"/>
                <a:cs typeface="Arial" panose="020B0604020202020204" pitchFamily="34" charset="0"/>
              </a:rPr>
              <a:t>Avoid Alcohol &amp; Drugs - </a:t>
            </a:r>
            <a:r>
              <a:rPr lang="en" sz="2000" dirty="0">
                <a:latin typeface="Arial" panose="020B0604020202020204" pitchFamily="34" charset="0"/>
                <a:cs typeface="Arial" panose="020B0604020202020204" pitchFamily="34" charset="0"/>
              </a:rPr>
              <a:t>They can Impair Your Judgment &amp; Decision-Making</a:t>
            </a:r>
            <a:endParaRPr sz="2000" dirty="0">
              <a:latin typeface="Arial" panose="020B0604020202020204" pitchFamily="34" charset="0"/>
              <a:cs typeface="Arial" panose="020B0604020202020204" pitchFamily="34" charset="0"/>
            </a:endParaRPr>
          </a:p>
        </p:txBody>
      </p:sp>
      <p:sp>
        <p:nvSpPr>
          <p:cNvPr id="1322" name="Google Shape;1322;p61"/>
          <p:cNvSpPr txBox="1">
            <a:spLocks noGrp="1"/>
          </p:cNvSpPr>
          <p:nvPr>
            <p:ph type="title" idx="4294967295"/>
          </p:nvPr>
        </p:nvSpPr>
        <p:spPr>
          <a:xfrm>
            <a:off x="211667" y="1553341"/>
            <a:ext cx="4597400" cy="882724"/>
          </a:xfrm>
          <a:prstGeom prst="rect">
            <a:avLst/>
          </a:prstGeom>
        </p:spPr>
        <p:txBody>
          <a:bodyPr spcFirstLastPara="1" vert="horz" wrap="square" lIns="0" tIns="0" rIns="0" bIns="0" rtlCol="0" anchor="t" anchorCtr="0">
            <a:noAutofit/>
          </a:bodyPr>
          <a:lstStyle/>
          <a:p>
            <a:pPr>
              <a:spcBef>
                <a:spcPts val="0"/>
              </a:spcBef>
            </a:pPr>
            <a:r>
              <a:rPr lang="en" sz="2400" dirty="0">
                <a:latin typeface="Arial" panose="020B0604020202020204" pitchFamily="34" charset="0"/>
                <a:cs typeface="Arial" panose="020B0604020202020204" pitchFamily="34" charset="0"/>
              </a:rPr>
              <a:t>There are only 2 ways to 100% avoid HIV/AIDS:</a:t>
            </a:r>
            <a:endParaRPr sz="2400" dirty="0">
              <a:latin typeface="Arial" panose="020B0604020202020204" pitchFamily="34" charset="0"/>
              <a:cs typeface="Arial" panose="020B0604020202020204" pitchFamily="34" charset="0"/>
            </a:endParaRPr>
          </a:p>
        </p:txBody>
      </p:sp>
      <p:sp>
        <p:nvSpPr>
          <p:cNvPr id="1323" name="Google Shape;1323;p61"/>
          <p:cNvSpPr txBox="1">
            <a:spLocks noGrp="1"/>
          </p:cNvSpPr>
          <p:nvPr>
            <p:ph type="title" idx="4294967295"/>
          </p:nvPr>
        </p:nvSpPr>
        <p:spPr>
          <a:xfrm>
            <a:off x="5778501" y="1011767"/>
            <a:ext cx="6413500" cy="455084"/>
          </a:xfrm>
          <a:prstGeom prst="rect">
            <a:avLst/>
          </a:prstGeom>
        </p:spPr>
        <p:txBody>
          <a:bodyPr spcFirstLastPara="1" vert="horz" wrap="square" lIns="0" tIns="0" rIns="0" bIns="0" rtlCol="0" anchor="t" anchorCtr="0">
            <a:noAutofit/>
          </a:bodyPr>
          <a:lstStyle/>
          <a:p>
            <a:pPr algn="ctr">
              <a:spcBef>
                <a:spcPts val="0"/>
              </a:spcBef>
            </a:pPr>
            <a:r>
              <a:rPr lang="en" sz="2400" dirty="0">
                <a:latin typeface="Arial" panose="020B0604020202020204" pitchFamily="34" charset="0"/>
                <a:cs typeface="Arial" panose="020B0604020202020204" pitchFamily="34" charset="0"/>
              </a:rPr>
              <a:t>To Reduce the Risk of infection:</a:t>
            </a:r>
            <a:endParaRP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2574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11"/>
                                        </p:tgtEl>
                                        <p:attrNameLst>
                                          <p:attrName>style.visibility</p:attrName>
                                        </p:attrNameLst>
                                      </p:cBhvr>
                                      <p:to>
                                        <p:strVal val="visible"/>
                                      </p:to>
                                    </p:set>
                                    <p:animEffect transition="in" filter="fade">
                                      <p:cBhvr>
                                        <p:cTn id="7" dur="1000"/>
                                        <p:tgtEl>
                                          <p:spTgt spid="1311"/>
                                        </p:tgtEl>
                                      </p:cBhvr>
                                    </p:animEffect>
                                  </p:childTnLst>
                                </p:cTn>
                              </p:par>
                              <p:par>
                                <p:cTn id="8" presetID="10" presetClass="entr" presetSubtype="0" fill="hold" nodeType="withEffect">
                                  <p:stCondLst>
                                    <p:cond delay="0"/>
                                  </p:stCondLst>
                                  <p:childTnLst>
                                    <p:set>
                                      <p:cBhvr>
                                        <p:cTn id="9" dur="1" fill="hold">
                                          <p:stCondLst>
                                            <p:cond delay="0"/>
                                          </p:stCondLst>
                                        </p:cTn>
                                        <p:tgtEl>
                                          <p:spTgt spid="1310"/>
                                        </p:tgtEl>
                                        <p:attrNameLst>
                                          <p:attrName>style.visibility</p:attrName>
                                        </p:attrNameLst>
                                      </p:cBhvr>
                                      <p:to>
                                        <p:strVal val="visible"/>
                                      </p:to>
                                    </p:set>
                                    <p:animEffect transition="in" filter="fade">
                                      <p:cBhvr>
                                        <p:cTn id="10" dur="1000"/>
                                        <p:tgtEl>
                                          <p:spTgt spid="1310"/>
                                        </p:tgtEl>
                                      </p:cBhvr>
                                    </p:animEffect>
                                  </p:childTnLst>
                                </p:cTn>
                              </p:par>
                              <p:par>
                                <p:cTn id="11" presetID="10" presetClass="entr" presetSubtype="0" fill="hold" nodeType="withEffect">
                                  <p:stCondLst>
                                    <p:cond delay="0"/>
                                  </p:stCondLst>
                                  <p:childTnLst>
                                    <p:set>
                                      <p:cBhvr>
                                        <p:cTn id="12" dur="1" fill="hold">
                                          <p:stCondLst>
                                            <p:cond delay="0"/>
                                          </p:stCondLst>
                                        </p:cTn>
                                        <p:tgtEl>
                                          <p:spTgt spid="1312"/>
                                        </p:tgtEl>
                                        <p:attrNameLst>
                                          <p:attrName>style.visibility</p:attrName>
                                        </p:attrNameLst>
                                      </p:cBhvr>
                                      <p:to>
                                        <p:strVal val="visible"/>
                                      </p:to>
                                    </p:set>
                                    <p:animEffect transition="in" filter="fade">
                                      <p:cBhvr>
                                        <p:cTn id="13" dur="1000"/>
                                        <p:tgtEl>
                                          <p:spTgt spid="1312"/>
                                        </p:tgtEl>
                                      </p:cBhvr>
                                    </p:animEffect>
                                  </p:childTnLst>
                                </p:cTn>
                              </p:par>
                              <p:par>
                                <p:cTn id="14" presetID="10" presetClass="entr" presetSubtype="0" fill="hold" nodeType="withEffect">
                                  <p:stCondLst>
                                    <p:cond delay="0"/>
                                  </p:stCondLst>
                                  <p:childTnLst>
                                    <p:set>
                                      <p:cBhvr>
                                        <p:cTn id="15" dur="1" fill="hold">
                                          <p:stCondLst>
                                            <p:cond delay="0"/>
                                          </p:stCondLst>
                                        </p:cTn>
                                        <p:tgtEl>
                                          <p:spTgt spid="1313"/>
                                        </p:tgtEl>
                                        <p:attrNameLst>
                                          <p:attrName>style.visibility</p:attrName>
                                        </p:attrNameLst>
                                      </p:cBhvr>
                                      <p:to>
                                        <p:strVal val="visible"/>
                                      </p:to>
                                    </p:set>
                                    <p:animEffect transition="in" filter="fade">
                                      <p:cBhvr>
                                        <p:cTn id="16" dur="1000"/>
                                        <p:tgtEl>
                                          <p:spTgt spid="1313"/>
                                        </p:tgtEl>
                                      </p:cBhvr>
                                    </p:animEffect>
                                  </p:childTnLst>
                                </p:cTn>
                              </p:par>
                              <p:par>
                                <p:cTn id="17" presetID="10" presetClass="entr" presetSubtype="0" fill="hold" nodeType="withEffect">
                                  <p:stCondLst>
                                    <p:cond delay="0"/>
                                  </p:stCondLst>
                                  <p:childTnLst>
                                    <p:set>
                                      <p:cBhvr>
                                        <p:cTn id="18" dur="1" fill="hold">
                                          <p:stCondLst>
                                            <p:cond delay="0"/>
                                          </p:stCondLst>
                                        </p:cTn>
                                        <p:tgtEl>
                                          <p:spTgt spid="1316"/>
                                        </p:tgtEl>
                                        <p:attrNameLst>
                                          <p:attrName>style.visibility</p:attrName>
                                        </p:attrNameLst>
                                      </p:cBhvr>
                                      <p:to>
                                        <p:strVal val="visible"/>
                                      </p:to>
                                    </p:set>
                                    <p:animEffect transition="in" filter="fade">
                                      <p:cBhvr>
                                        <p:cTn id="19" dur="1000"/>
                                        <p:tgtEl>
                                          <p:spTgt spid="1316"/>
                                        </p:tgtEl>
                                      </p:cBhvr>
                                    </p:animEffect>
                                  </p:childTnLst>
                                </p:cTn>
                              </p:par>
                              <p:par>
                                <p:cTn id="20" presetID="10" presetClass="entr" presetSubtype="0" fill="hold" nodeType="withEffect">
                                  <p:stCondLst>
                                    <p:cond delay="0"/>
                                  </p:stCondLst>
                                  <p:childTnLst>
                                    <p:set>
                                      <p:cBhvr>
                                        <p:cTn id="21" dur="1" fill="hold">
                                          <p:stCondLst>
                                            <p:cond delay="0"/>
                                          </p:stCondLst>
                                        </p:cTn>
                                        <p:tgtEl>
                                          <p:spTgt spid="1318"/>
                                        </p:tgtEl>
                                        <p:attrNameLst>
                                          <p:attrName>style.visibility</p:attrName>
                                        </p:attrNameLst>
                                      </p:cBhvr>
                                      <p:to>
                                        <p:strVal val="visible"/>
                                      </p:to>
                                    </p:set>
                                    <p:animEffect transition="in" filter="fade">
                                      <p:cBhvr>
                                        <p:cTn id="22" dur="1000"/>
                                        <p:tgtEl>
                                          <p:spTgt spid="1318"/>
                                        </p:tgtEl>
                                      </p:cBhvr>
                                    </p:animEffect>
                                  </p:childTnLst>
                                </p:cTn>
                              </p:par>
                              <p:par>
                                <p:cTn id="23" presetID="10" presetClass="entr" presetSubtype="0" fill="hold" nodeType="withEffect">
                                  <p:stCondLst>
                                    <p:cond delay="0"/>
                                  </p:stCondLst>
                                  <p:childTnLst>
                                    <p:set>
                                      <p:cBhvr>
                                        <p:cTn id="24" dur="1" fill="hold">
                                          <p:stCondLst>
                                            <p:cond delay="0"/>
                                          </p:stCondLst>
                                        </p:cTn>
                                        <p:tgtEl>
                                          <p:spTgt spid="1320"/>
                                        </p:tgtEl>
                                        <p:attrNameLst>
                                          <p:attrName>style.visibility</p:attrName>
                                        </p:attrNameLst>
                                      </p:cBhvr>
                                      <p:to>
                                        <p:strVal val="visible"/>
                                      </p:to>
                                    </p:set>
                                    <p:animEffect transition="in" filter="fade">
                                      <p:cBhvr>
                                        <p:cTn id="25" dur="1000"/>
                                        <p:tgtEl>
                                          <p:spTgt spid="1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1A7C1BF-1512-5246-B92B-F4D923B123D2}"/>
              </a:ext>
            </a:extLst>
          </p:cNvPr>
          <p:cNvSpPr>
            <a:spLocks noGrp="1"/>
          </p:cNvSpPr>
          <p:nvPr>
            <p:ph type="sldNum" sz="quarter" idx="12"/>
          </p:nvPr>
        </p:nvSpPr>
        <p:spPr/>
        <p:txBody>
          <a:bodyPr/>
          <a:lstStyle/>
          <a:p>
            <a:fld id="{00000000-1234-1234-1234-123412341234}" type="slidenum">
              <a:rPr lang="en" smtClean="0"/>
              <a:pPr/>
              <a:t>35</a:t>
            </a:fld>
            <a:endParaRPr lang="en"/>
          </a:p>
        </p:txBody>
      </p:sp>
      <p:sp>
        <p:nvSpPr>
          <p:cNvPr id="3" name="TextBox 2">
            <a:extLst>
              <a:ext uri="{FF2B5EF4-FFF2-40B4-BE49-F238E27FC236}">
                <a16:creationId xmlns:a16="http://schemas.microsoft.com/office/drawing/2014/main" id="{2D963E9D-1C94-8A4C-B150-59934B2E22C2}"/>
              </a:ext>
            </a:extLst>
          </p:cNvPr>
          <p:cNvSpPr txBox="1"/>
          <p:nvPr/>
        </p:nvSpPr>
        <p:spPr>
          <a:xfrm>
            <a:off x="900333" y="3103979"/>
            <a:ext cx="10453467" cy="584775"/>
          </a:xfrm>
          <a:prstGeom prst="rect">
            <a:avLst/>
          </a:prstGeom>
          <a:noFill/>
        </p:spPr>
        <p:txBody>
          <a:bodyPr wrap="square" rtlCol="0">
            <a:spAutoFit/>
          </a:bodyPr>
          <a:lstStyle/>
          <a:p>
            <a:pPr lvl="0" algn="ctr"/>
            <a:r>
              <a:rPr lang="en-US" sz="3200" dirty="0">
                <a:latin typeface="Arial" panose="020B0604020202020204" pitchFamily="34" charset="0"/>
                <a:cs typeface="Arial" panose="020B0604020202020204" pitchFamily="34" charset="0"/>
              </a:rPr>
              <a:t>Activity E: “What I think about HIV, AIDS, and Safer Sex”          </a:t>
            </a:r>
          </a:p>
        </p:txBody>
      </p:sp>
      <p:sp>
        <p:nvSpPr>
          <p:cNvPr id="4" name="TextBox 3">
            <a:extLst>
              <a:ext uri="{FF2B5EF4-FFF2-40B4-BE49-F238E27FC236}">
                <a16:creationId xmlns:a16="http://schemas.microsoft.com/office/drawing/2014/main" id="{805881DA-D5D5-5D44-B7AD-E6426E045DBA}"/>
              </a:ext>
            </a:extLst>
          </p:cNvPr>
          <p:cNvSpPr txBox="1"/>
          <p:nvPr/>
        </p:nvSpPr>
        <p:spPr>
          <a:xfrm>
            <a:off x="5769428" y="5399314"/>
            <a:ext cx="5363199" cy="646331"/>
          </a:xfrm>
          <a:prstGeom prst="rect">
            <a:avLst/>
          </a:prstGeom>
          <a:noFill/>
        </p:spPr>
        <p:txBody>
          <a:bodyPr wrap="none" rtlCol="0">
            <a:spAutoFit/>
          </a:bodyPr>
          <a:lstStyle/>
          <a:p>
            <a:endParaRPr lang="en-US" dirty="0"/>
          </a:p>
          <a:p>
            <a:r>
              <a:rPr lang="en-US" b="1" dirty="0"/>
              <a:t>Now, it’s time to see what you think &amp; what you know</a:t>
            </a:r>
          </a:p>
        </p:txBody>
      </p:sp>
    </p:spTree>
    <p:extLst>
      <p:ext uri="{BB962C8B-B14F-4D97-AF65-F5344CB8AC3E}">
        <p14:creationId xmlns:p14="http://schemas.microsoft.com/office/powerpoint/2010/main" val="9202041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405"/>
        <p:cNvGrpSpPr/>
        <p:nvPr/>
      </p:nvGrpSpPr>
      <p:grpSpPr>
        <a:xfrm>
          <a:off x="0" y="0"/>
          <a:ext cx="0" cy="0"/>
          <a:chOff x="0" y="0"/>
          <a:chExt cx="0" cy="0"/>
        </a:xfrm>
      </p:grpSpPr>
      <p:sp>
        <p:nvSpPr>
          <p:cNvPr id="1406" name="Google Shape;1406;p64"/>
          <p:cNvSpPr txBox="1"/>
          <p:nvPr/>
        </p:nvSpPr>
        <p:spPr>
          <a:xfrm>
            <a:off x="968473" y="1533097"/>
            <a:ext cx="10806372" cy="4151012"/>
          </a:xfrm>
          <a:prstGeom prst="rect">
            <a:avLst/>
          </a:prstGeom>
          <a:noFill/>
          <a:ln>
            <a:noFill/>
          </a:ln>
        </p:spPr>
        <p:txBody>
          <a:bodyPr spcFirstLastPara="1" wrap="square" lIns="121900" tIns="121900" rIns="121900" bIns="121900" anchor="t" anchorCtr="0">
            <a:noAutofit/>
          </a:bodyPr>
          <a:lstStyle/>
          <a:p>
            <a:r>
              <a:rPr lang="en-US" sz="2000" dirty="0">
                <a:latin typeface="Times New Roman" panose="02020603050405020304" pitchFamily="18" charset="0"/>
                <a:ea typeface="Muli"/>
                <a:cs typeface="Times New Roman" panose="02020603050405020304" pitchFamily="18" charset="0"/>
                <a:sym typeface="Muli"/>
              </a:rPr>
              <a:t>You can tell by looking that a person is healthy and not infected with HIV.</a:t>
            </a:r>
          </a:p>
          <a:p>
            <a:r>
              <a:rPr lang="en-US" sz="2000" dirty="0">
                <a:latin typeface="Times New Roman" panose="02020603050405020304" pitchFamily="18" charset="0"/>
                <a:ea typeface="Muli"/>
                <a:cs typeface="Times New Roman" panose="02020603050405020304" pitchFamily="18" charset="0"/>
                <a:sym typeface="Muli"/>
              </a:rPr>
              <a:t>It is very difficult to tell a partner that you want to be abstinent.</a:t>
            </a:r>
          </a:p>
          <a:p>
            <a:r>
              <a:rPr lang="en-US" sz="2000" dirty="0">
                <a:latin typeface="Times New Roman" panose="02020603050405020304" pitchFamily="18" charset="0"/>
                <a:ea typeface="Muli"/>
                <a:cs typeface="Times New Roman" panose="02020603050405020304" pitchFamily="18" charset="0"/>
                <a:sym typeface="Muli"/>
              </a:rPr>
              <a:t>It is very difficult to ask a sexual partner to use a condom.</a:t>
            </a:r>
          </a:p>
          <a:p>
            <a:r>
              <a:rPr lang="en-US" sz="2000" dirty="0">
                <a:latin typeface="Times New Roman" panose="02020603050405020304" pitchFamily="18" charset="0"/>
                <a:ea typeface="Muli"/>
                <a:cs typeface="Times New Roman" panose="02020603050405020304" pitchFamily="18" charset="0"/>
                <a:sym typeface="Muli"/>
              </a:rPr>
              <a:t>People don’t like using condoms.</a:t>
            </a:r>
          </a:p>
          <a:p>
            <a:r>
              <a:rPr lang="en-US" sz="2000" dirty="0">
                <a:latin typeface="Times New Roman" panose="02020603050405020304" pitchFamily="18" charset="0"/>
                <a:ea typeface="Muli"/>
                <a:cs typeface="Times New Roman" panose="02020603050405020304" pitchFamily="18" charset="0"/>
                <a:sym typeface="Muli"/>
              </a:rPr>
              <a:t>People don’t need to worry about getting HIV when they know a sexual partner very well.</a:t>
            </a:r>
          </a:p>
          <a:p>
            <a:r>
              <a:rPr lang="en-US" sz="2000" dirty="0">
                <a:latin typeface="Times New Roman" panose="02020603050405020304" pitchFamily="18" charset="0"/>
                <a:ea typeface="Muli"/>
                <a:cs typeface="Times New Roman" panose="02020603050405020304" pitchFamily="18" charset="0"/>
                <a:sym typeface="Muli"/>
              </a:rPr>
              <a:t>People don’t use condoms because they don’t know how.</a:t>
            </a:r>
          </a:p>
          <a:p>
            <a:r>
              <a:rPr lang="en-US" sz="2000" dirty="0"/>
              <a:t>People who want to avoid HIV should abstain from having sex.</a:t>
            </a:r>
          </a:p>
          <a:p>
            <a:r>
              <a:rPr lang="en-US" sz="2000" dirty="0"/>
              <a:t>People who decide to be sexually active can help protect themselves by practicing safer sex.</a:t>
            </a:r>
          </a:p>
          <a:p>
            <a:r>
              <a:rPr lang="en-US" sz="2000" dirty="0"/>
              <a:t>Most people are afraid to talk to their partners about HIV.</a:t>
            </a:r>
          </a:p>
          <a:p>
            <a:endParaRPr lang="en-US" sz="2000" dirty="0">
              <a:latin typeface="Times New Roman" panose="02020603050405020304" pitchFamily="18" charset="0"/>
              <a:ea typeface="Muli"/>
              <a:cs typeface="Times New Roman" panose="02020603050405020304" pitchFamily="18" charset="0"/>
              <a:sym typeface="Muli"/>
            </a:endParaRPr>
          </a:p>
          <a:p>
            <a:endParaRPr lang="en-US" sz="2000" dirty="0">
              <a:latin typeface="Times New Roman" panose="02020603050405020304" pitchFamily="18" charset="0"/>
              <a:ea typeface="Muli"/>
              <a:cs typeface="Times New Roman" panose="02020603050405020304" pitchFamily="18" charset="0"/>
              <a:sym typeface="Muli"/>
            </a:endParaRPr>
          </a:p>
          <a:p>
            <a:endParaRPr sz="2000" dirty="0">
              <a:latin typeface="Times New Roman" panose="02020603050405020304" pitchFamily="18" charset="0"/>
              <a:ea typeface="Muli"/>
              <a:cs typeface="Times New Roman" panose="02020603050405020304" pitchFamily="18" charset="0"/>
              <a:sym typeface="Muli"/>
            </a:endParaRPr>
          </a:p>
        </p:txBody>
      </p:sp>
      <p:sp>
        <p:nvSpPr>
          <p:cNvPr id="1407" name="Google Shape;1407;p64"/>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36</a:t>
            </a:fld>
            <a:endParaRPr/>
          </a:p>
        </p:txBody>
      </p:sp>
      <p:sp>
        <p:nvSpPr>
          <p:cNvPr id="4" name="TextBox 3">
            <a:extLst>
              <a:ext uri="{FF2B5EF4-FFF2-40B4-BE49-F238E27FC236}">
                <a16:creationId xmlns:a16="http://schemas.microsoft.com/office/drawing/2014/main" id="{465D628B-B4E6-3B46-A254-632167E8EE32}"/>
              </a:ext>
            </a:extLst>
          </p:cNvPr>
          <p:cNvSpPr txBox="1"/>
          <p:nvPr/>
        </p:nvSpPr>
        <p:spPr>
          <a:xfrm>
            <a:off x="691979" y="360851"/>
            <a:ext cx="10944022" cy="523220"/>
          </a:xfrm>
          <a:prstGeom prst="rect">
            <a:avLst/>
          </a:prstGeom>
          <a:noFill/>
        </p:spPr>
        <p:txBody>
          <a:bodyPr wrap="none" rtlCol="0">
            <a:spAutoFit/>
          </a:bodyPr>
          <a:lstStyle/>
          <a:p>
            <a:r>
              <a:rPr lang="en-US" sz="2800" dirty="0"/>
              <a:t>In the chat box, type whether you agree or disagree with each statement  </a:t>
            </a:r>
          </a:p>
        </p:txBody>
      </p:sp>
    </p:spTree>
    <p:extLst>
      <p:ext uri="{BB962C8B-B14F-4D97-AF65-F5344CB8AC3E}">
        <p14:creationId xmlns:p14="http://schemas.microsoft.com/office/powerpoint/2010/main" val="909377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06">
                                            <p:txEl>
                                              <p:pRg st="0" end="0"/>
                                            </p:txEl>
                                          </p:spTgt>
                                        </p:tgtEl>
                                        <p:attrNameLst>
                                          <p:attrName>style.visibility</p:attrName>
                                        </p:attrNameLst>
                                      </p:cBhvr>
                                      <p:to>
                                        <p:strVal val="visible"/>
                                      </p:to>
                                    </p:set>
                                    <p:anim calcmode="lin" valueType="num">
                                      <p:cBhvr additive="base">
                                        <p:cTn id="7" dur="1000" fill="hold"/>
                                        <p:tgtEl>
                                          <p:spTgt spid="1406">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40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06">
                                            <p:txEl>
                                              <p:pRg st="1" end="1"/>
                                            </p:txEl>
                                          </p:spTgt>
                                        </p:tgtEl>
                                        <p:attrNameLst>
                                          <p:attrName>style.visibility</p:attrName>
                                        </p:attrNameLst>
                                      </p:cBhvr>
                                      <p:to>
                                        <p:strVal val="visible"/>
                                      </p:to>
                                    </p:set>
                                    <p:anim calcmode="lin" valueType="num">
                                      <p:cBhvr additive="base">
                                        <p:cTn id="13" dur="1000" fill="hold"/>
                                        <p:tgtEl>
                                          <p:spTgt spid="1406">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40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06">
                                            <p:txEl>
                                              <p:pRg st="2" end="2"/>
                                            </p:txEl>
                                          </p:spTgt>
                                        </p:tgtEl>
                                        <p:attrNameLst>
                                          <p:attrName>style.visibility</p:attrName>
                                        </p:attrNameLst>
                                      </p:cBhvr>
                                      <p:to>
                                        <p:strVal val="visible"/>
                                      </p:to>
                                    </p:set>
                                    <p:anim calcmode="lin" valueType="num">
                                      <p:cBhvr additive="base">
                                        <p:cTn id="19" dur="1000" fill="hold"/>
                                        <p:tgtEl>
                                          <p:spTgt spid="1406">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140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06">
                                            <p:txEl>
                                              <p:pRg st="3" end="3"/>
                                            </p:txEl>
                                          </p:spTgt>
                                        </p:tgtEl>
                                        <p:attrNameLst>
                                          <p:attrName>style.visibility</p:attrName>
                                        </p:attrNameLst>
                                      </p:cBhvr>
                                      <p:to>
                                        <p:strVal val="visible"/>
                                      </p:to>
                                    </p:set>
                                    <p:anim calcmode="lin" valueType="num">
                                      <p:cBhvr additive="base">
                                        <p:cTn id="25" dur="1000" fill="hold"/>
                                        <p:tgtEl>
                                          <p:spTgt spid="1406">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140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06">
                                            <p:txEl>
                                              <p:pRg st="4" end="4"/>
                                            </p:txEl>
                                          </p:spTgt>
                                        </p:tgtEl>
                                        <p:attrNameLst>
                                          <p:attrName>style.visibility</p:attrName>
                                        </p:attrNameLst>
                                      </p:cBhvr>
                                      <p:to>
                                        <p:strVal val="visible"/>
                                      </p:to>
                                    </p:set>
                                    <p:anim calcmode="lin" valueType="num">
                                      <p:cBhvr additive="base">
                                        <p:cTn id="31" dur="1000" fill="hold"/>
                                        <p:tgtEl>
                                          <p:spTgt spid="1406">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140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406">
                                            <p:txEl>
                                              <p:pRg st="5" end="5"/>
                                            </p:txEl>
                                          </p:spTgt>
                                        </p:tgtEl>
                                        <p:attrNameLst>
                                          <p:attrName>style.visibility</p:attrName>
                                        </p:attrNameLst>
                                      </p:cBhvr>
                                      <p:to>
                                        <p:strVal val="visible"/>
                                      </p:to>
                                    </p:set>
                                    <p:anim calcmode="lin" valueType="num">
                                      <p:cBhvr additive="base">
                                        <p:cTn id="37" dur="1000" fill="hold"/>
                                        <p:tgtEl>
                                          <p:spTgt spid="1406">
                                            <p:txEl>
                                              <p:pRg st="5" end="5"/>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140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406">
                                            <p:txEl>
                                              <p:pRg st="6" end="6"/>
                                            </p:txEl>
                                          </p:spTgt>
                                        </p:tgtEl>
                                        <p:attrNameLst>
                                          <p:attrName>style.visibility</p:attrName>
                                        </p:attrNameLst>
                                      </p:cBhvr>
                                      <p:to>
                                        <p:strVal val="visible"/>
                                      </p:to>
                                    </p:set>
                                    <p:anim calcmode="lin" valueType="num">
                                      <p:cBhvr additive="base">
                                        <p:cTn id="43" dur="1000" fill="hold"/>
                                        <p:tgtEl>
                                          <p:spTgt spid="1406">
                                            <p:txEl>
                                              <p:pRg st="6" end="6"/>
                                            </p:txEl>
                                          </p:spTgt>
                                        </p:tgtEl>
                                        <p:attrNameLst>
                                          <p:attrName>ppt_x</p:attrName>
                                        </p:attrNameLst>
                                      </p:cBhvr>
                                      <p:tavLst>
                                        <p:tav tm="0">
                                          <p:val>
                                            <p:strVal val="0-#ppt_w/2"/>
                                          </p:val>
                                        </p:tav>
                                        <p:tav tm="100000">
                                          <p:val>
                                            <p:strVal val="#ppt_x"/>
                                          </p:val>
                                        </p:tav>
                                      </p:tavLst>
                                    </p:anim>
                                    <p:anim calcmode="lin" valueType="num">
                                      <p:cBhvr additive="base">
                                        <p:cTn id="44" dur="1000" fill="hold"/>
                                        <p:tgtEl>
                                          <p:spTgt spid="140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406">
                                            <p:txEl>
                                              <p:pRg st="7" end="7"/>
                                            </p:txEl>
                                          </p:spTgt>
                                        </p:tgtEl>
                                        <p:attrNameLst>
                                          <p:attrName>style.visibility</p:attrName>
                                        </p:attrNameLst>
                                      </p:cBhvr>
                                      <p:to>
                                        <p:strVal val="visible"/>
                                      </p:to>
                                    </p:set>
                                    <p:anim calcmode="lin" valueType="num">
                                      <p:cBhvr additive="base">
                                        <p:cTn id="49" dur="1000" fill="hold"/>
                                        <p:tgtEl>
                                          <p:spTgt spid="1406">
                                            <p:txEl>
                                              <p:pRg st="7" end="7"/>
                                            </p:txEl>
                                          </p:spTgt>
                                        </p:tgtEl>
                                        <p:attrNameLst>
                                          <p:attrName>ppt_x</p:attrName>
                                        </p:attrNameLst>
                                      </p:cBhvr>
                                      <p:tavLst>
                                        <p:tav tm="0">
                                          <p:val>
                                            <p:strVal val="0-#ppt_w/2"/>
                                          </p:val>
                                        </p:tav>
                                        <p:tav tm="100000">
                                          <p:val>
                                            <p:strVal val="#ppt_x"/>
                                          </p:val>
                                        </p:tav>
                                      </p:tavLst>
                                    </p:anim>
                                    <p:anim calcmode="lin" valueType="num">
                                      <p:cBhvr additive="base">
                                        <p:cTn id="50" dur="1000" fill="hold"/>
                                        <p:tgtEl>
                                          <p:spTgt spid="1406">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406">
                                            <p:txEl>
                                              <p:pRg st="8" end="8"/>
                                            </p:txEl>
                                          </p:spTgt>
                                        </p:tgtEl>
                                        <p:attrNameLst>
                                          <p:attrName>style.visibility</p:attrName>
                                        </p:attrNameLst>
                                      </p:cBhvr>
                                      <p:to>
                                        <p:strVal val="visible"/>
                                      </p:to>
                                    </p:set>
                                    <p:anim calcmode="lin" valueType="num">
                                      <p:cBhvr additive="base">
                                        <p:cTn id="55" dur="1000" fill="hold"/>
                                        <p:tgtEl>
                                          <p:spTgt spid="1406">
                                            <p:txEl>
                                              <p:pRg st="8" end="8"/>
                                            </p:txEl>
                                          </p:spTgt>
                                        </p:tgtEl>
                                        <p:attrNameLst>
                                          <p:attrName>ppt_x</p:attrName>
                                        </p:attrNameLst>
                                      </p:cBhvr>
                                      <p:tavLst>
                                        <p:tav tm="0">
                                          <p:val>
                                            <p:strVal val="0-#ppt_w/2"/>
                                          </p:val>
                                        </p:tav>
                                        <p:tav tm="100000">
                                          <p:val>
                                            <p:strVal val="#ppt_x"/>
                                          </p:val>
                                        </p:tav>
                                      </p:tavLst>
                                    </p:anim>
                                    <p:anim calcmode="lin" valueType="num">
                                      <p:cBhvr additive="base">
                                        <p:cTn id="56" dur="1000" fill="hold"/>
                                        <p:tgtEl>
                                          <p:spTgt spid="1406">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6"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405"/>
        <p:cNvGrpSpPr/>
        <p:nvPr/>
      </p:nvGrpSpPr>
      <p:grpSpPr>
        <a:xfrm>
          <a:off x="0" y="0"/>
          <a:ext cx="0" cy="0"/>
          <a:chOff x="0" y="0"/>
          <a:chExt cx="0" cy="0"/>
        </a:xfrm>
      </p:grpSpPr>
      <p:sp>
        <p:nvSpPr>
          <p:cNvPr id="1406" name="Google Shape;1406;p64"/>
          <p:cNvSpPr txBox="1"/>
          <p:nvPr/>
        </p:nvSpPr>
        <p:spPr>
          <a:xfrm>
            <a:off x="2231400" y="2650217"/>
            <a:ext cx="7750800" cy="1483633"/>
          </a:xfrm>
          <a:prstGeom prst="rect">
            <a:avLst/>
          </a:prstGeom>
          <a:noFill/>
          <a:ln>
            <a:noFill/>
          </a:ln>
        </p:spPr>
        <p:txBody>
          <a:bodyPr spcFirstLastPara="1" wrap="square" lIns="121900" tIns="121900" rIns="121900" bIns="121900" anchor="t" anchorCtr="0">
            <a:noAutofit/>
          </a:bodyPr>
          <a:lstStyle/>
          <a:p>
            <a:pPr algn="ctr"/>
            <a:r>
              <a:rPr lang="en" sz="5400" dirty="0">
                <a:latin typeface="Times New Roman" panose="02020603050405020304" pitchFamily="18" charset="0"/>
                <a:ea typeface="Muli"/>
                <a:cs typeface="Times New Roman" panose="02020603050405020304" pitchFamily="18" charset="0"/>
                <a:sym typeface="Muli"/>
              </a:rPr>
              <a:t>Summary/Review</a:t>
            </a:r>
            <a:endParaRPr sz="5400" dirty="0">
              <a:latin typeface="Times New Roman" panose="02020603050405020304" pitchFamily="18" charset="0"/>
              <a:ea typeface="Muli"/>
              <a:cs typeface="Times New Roman" panose="02020603050405020304" pitchFamily="18" charset="0"/>
              <a:sym typeface="Muli"/>
            </a:endParaRPr>
          </a:p>
        </p:txBody>
      </p:sp>
      <p:sp>
        <p:nvSpPr>
          <p:cNvPr id="1407" name="Google Shape;1407;p64"/>
          <p:cNvSpPr txBox="1">
            <a:spLocks noGrp="1"/>
          </p:cNvSpPr>
          <p:nvPr>
            <p:ph type="sldNum" sz="quarter" idx="12"/>
          </p:nvPr>
        </p:nvSpPr>
        <p:spPr>
          <a:prstGeom prst="rect">
            <a:avLst/>
          </a:prstGeom>
        </p:spPr>
        <p:txBody>
          <a:bodyPr spcFirstLastPara="1" vert="horz" wrap="square" lIns="121900" tIns="121900" rIns="121900" bIns="121900" rtlCol="0" anchor="t" anchorCtr="0">
            <a:noAutofit/>
          </a:bodyPr>
          <a:lstStyle/>
          <a:p>
            <a:fld id="{00000000-1234-1234-1234-123412341234}" type="slidenum">
              <a:rPr lang="en"/>
              <a:pPr/>
              <a:t>37</a:t>
            </a:fld>
            <a:endParaRPr/>
          </a:p>
        </p:txBody>
      </p:sp>
    </p:spTree>
    <p:extLst>
      <p:ext uri="{BB962C8B-B14F-4D97-AF65-F5344CB8AC3E}">
        <p14:creationId xmlns:p14="http://schemas.microsoft.com/office/powerpoint/2010/main" val="1377189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9"/>
        <p:cNvGrpSpPr/>
        <p:nvPr/>
      </p:nvGrpSpPr>
      <p:grpSpPr>
        <a:xfrm>
          <a:off x="0" y="0"/>
          <a:ext cx="0" cy="0"/>
          <a:chOff x="0" y="0"/>
          <a:chExt cx="0" cy="0"/>
        </a:xfrm>
      </p:grpSpPr>
      <p:sp>
        <p:nvSpPr>
          <p:cNvPr id="1120" name="Google Shape;1120;p44"/>
          <p:cNvSpPr txBox="1">
            <a:spLocks noGrp="1"/>
          </p:cNvSpPr>
          <p:nvPr>
            <p:ph type="body" idx="4294967295"/>
          </p:nvPr>
        </p:nvSpPr>
        <p:spPr>
          <a:xfrm>
            <a:off x="1039867" y="2597133"/>
            <a:ext cx="4488400" cy="3291600"/>
          </a:xfrm>
          <a:prstGeom prst="rect">
            <a:avLst/>
          </a:prstGeom>
        </p:spPr>
        <p:txBody>
          <a:bodyPr spcFirstLastPara="1" vert="horz" wrap="square" lIns="121900" tIns="121900" rIns="121900" bIns="121900" rtlCol="0" anchor="ctr" anchorCtr="0">
            <a:noAutofit/>
          </a:bodyPr>
          <a:lstStyle/>
          <a:p>
            <a:pPr marL="609585" indent="-347125">
              <a:spcBef>
                <a:spcPts val="0"/>
              </a:spcBef>
              <a:buSzPts val="500"/>
              <a:buChar char="●"/>
            </a:pPr>
            <a:endParaRPr dirty="0"/>
          </a:p>
          <a:p>
            <a:pPr marL="609585" indent="-347125">
              <a:spcBef>
                <a:spcPts val="2133"/>
              </a:spcBef>
              <a:buSzPts val="500"/>
              <a:buChar char="●"/>
            </a:pPr>
            <a:r>
              <a:rPr lang="en" dirty="0"/>
              <a:t>Point One</a:t>
            </a:r>
            <a:endParaRPr dirty="0"/>
          </a:p>
          <a:p>
            <a:pPr marL="0" indent="609585">
              <a:spcBef>
                <a:spcPts val="2133"/>
              </a:spcBef>
              <a:buNone/>
            </a:pPr>
            <a:endParaRPr dirty="0"/>
          </a:p>
          <a:p>
            <a:pPr marL="0" indent="609585">
              <a:spcBef>
                <a:spcPts val="2133"/>
              </a:spcBef>
              <a:buNone/>
            </a:pPr>
            <a:r>
              <a:rPr lang="en" dirty="0"/>
              <a:t>Point Two</a:t>
            </a:r>
            <a:endParaRPr dirty="0"/>
          </a:p>
          <a:p>
            <a:pPr marL="609585" indent="0">
              <a:spcBef>
                <a:spcPts val="2133"/>
              </a:spcBef>
              <a:buNone/>
            </a:pPr>
            <a:endParaRPr dirty="0"/>
          </a:p>
          <a:p>
            <a:pPr marL="609585" indent="-347125">
              <a:spcBef>
                <a:spcPts val="2133"/>
              </a:spcBef>
              <a:spcAft>
                <a:spcPts val="2133"/>
              </a:spcAft>
              <a:buSzPts val="500"/>
              <a:buChar char="●"/>
            </a:pPr>
            <a:r>
              <a:rPr lang="en" dirty="0"/>
              <a:t>Point Three</a:t>
            </a:r>
            <a:endParaRPr dirty="0"/>
          </a:p>
        </p:txBody>
      </p:sp>
      <p:sp>
        <p:nvSpPr>
          <p:cNvPr id="1121" name="Google Shape;1121;p44"/>
          <p:cNvSpPr txBox="1">
            <a:spLocks noGrp="1"/>
          </p:cNvSpPr>
          <p:nvPr>
            <p:ph type="title" idx="4294967295"/>
          </p:nvPr>
        </p:nvSpPr>
        <p:spPr>
          <a:xfrm>
            <a:off x="1139767" y="1960433"/>
            <a:ext cx="3926000" cy="763600"/>
          </a:xfrm>
          <a:prstGeom prst="rect">
            <a:avLst/>
          </a:prstGeom>
        </p:spPr>
        <p:txBody>
          <a:bodyPr spcFirstLastPara="1" vert="horz" wrap="square" lIns="0" tIns="0" rIns="0" bIns="0" rtlCol="0" anchor="t" anchorCtr="0">
            <a:noAutofit/>
          </a:bodyPr>
          <a:lstStyle/>
          <a:p>
            <a:pPr>
              <a:spcBef>
                <a:spcPts val="0"/>
              </a:spcBef>
            </a:pPr>
            <a:r>
              <a:rPr lang="en" sz="3200" dirty="0"/>
              <a:t>Professional Life</a:t>
            </a:r>
            <a:endParaRPr sz="3200" dirty="0"/>
          </a:p>
        </p:txBody>
      </p:sp>
      <p:sp>
        <p:nvSpPr>
          <p:cNvPr id="1122" name="Google Shape;1122;p44"/>
          <p:cNvSpPr txBox="1">
            <a:spLocks noGrp="1"/>
          </p:cNvSpPr>
          <p:nvPr>
            <p:ph type="title" idx="4294967295"/>
          </p:nvPr>
        </p:nvSpPr>
        <p:spPr>
          <a:xfrm>
            <a:off x="6831467" y="1953967"/>
            <a:ext cx="5029200" cy="763600"/>
          </a:xfrm>
          <a:prstGeom prst="rect">
            <a:avLst/>
          </a:prstGeom>
        </p:spPr>
        <p:txBody>
          <a:bodyPr spcFirstLastPara="1" vert="horz" wrap="square" lIns="0" tIns="0" rIns="0" bIns="0" rtlCol="0" anchor="t" anchorCtr="0">
            <a:noAutofit/>
          </a:bodyPr>
          <a:lstStyle/>
          <a:p>
            <a:pPr>
              <a:spcBef>
                <a:spcPts val="0"/>
              </a:spcBef>
            </a:pPr>
            <a:r>
              <a:rPr lang="en" sz="3200" dirty="0"/>
              <a:t>Other Things About Me</a:t>
            </a:r>
            <a:endParaRPr sz="3200" dirty="0"/>
          </a:p>
        </p:txBody>
      </p:sp>
      <p:sp>
        <p:nvSpPr>
          <p:cNvPr id="1123" name="Google Shape;1123;p44"/>
          <p:cNvSpPr/>
          <p:nvPr/>
        </p:nvSpPr>
        <p:spPr>
          <a:xfrm rot="10800000">
            <a:off x="1333154" y="2866912"/>
            <a:ext cx="257431" cy="390768"/>
          </a:xfrm>
          <a:custGeom>
            <a:avLst/>
            <a:gdLst/>
            <a:ahLst/>
            <a:cxnLst/>
            <a:rect l="l" t="t" r="r" b="b"/>
            <a:pathLst>
              <a:path w="2228" h="3382" extrusionOk="0">
                <a:moveTo>
                  <a:pt x="1168" y="0"/>
                </a:moveTo>
                <a:lnTo>
                  <a:pt x="1049" y="405"/>
                </a:lnTo>
                <a:cubicBezTo>
                  <a:pt x="894" y="917"/>
                  <a:pt x="572" y="1334"/>
                  <a:pt x="144" y="1584"/>
                </a:cubicBezTo>
                <a:lnTo>
                  <a:pt x="1" y="1655"/>
                </a:lnTo>
                <a:lnTo>
                  <a:pt x="144" y="1751"/>
                </a:lnTo>
                <a:cubicBezTo>
                  <a:pt x="560" y="2013"/>
                  <a:pt x="858" y="2453"/>
                  <a:pt x="977" y="2965"/>
                </a:cubicBezTo>
                <a:lnTo>
                  <a:pt x="1072" y="3382"/>
                </a:lnTo>
                <a:lnTo>
                  <a:pt x="1192" y="2965"/>
                </a:lnTo>
                <a:cubicBezTo>
                  <a:pt x="1334" y="2465"/>
                  <a:pt x="1656" y="2036"/>
                  <a:pt x="2084" y="1798"/>
                </a:cubicBezTo>
                <a:lnTo>
                  <a:pt x="2227" y="1715"/>
                </a:lnTo>
                <a:lnTo>
                  <a:pt x="2096" y="1632"/>
                </a:lnTo>
                <a:cubicBezTo>
                  <a:pt x="1680" y="1370"/>
                  <a:pt x="1382" y="929"/>
                  <a:pt x="1263" y="417"/>
                </a:cubicBezTo>
                <a:lnTo>
                  <a:pt x="1168" y="0"/>
                </a:lnTo>
                <a:close/>
              </a:path>
            </a:pathLst>
          </a:custGeom>
          <a:solidFill>
            <a:schemeClr val="accent4"/>
          </a:solidFill>
          <a:ln w="19050"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24" name="Google Shape;1124;p44"/>
          <p:cNvSpPr/>
          <p:nvPr/>
        </p:nvSpPr>
        <p:spPr>
          <a:xfrm rot="10800000">
            <a:off x="1333154" y="4227579"/>
            <a:ext cx="257431" cy="390768"/>
          </a:xfrm>
          <a:custGeom>
            <a:avLst/>
            <a:gdLst/>
            <a:ahLst/>
            <a:cxnLst/>
            <a:rect l="l" t="t" r="r" b="b"/>
            <a:pathLst>
              <a:path w="2228" h="3382" extrusionOk="0">
                <a:moveTo>
                  <a:pt x="1168" y="0"/>
                </a:moveTo>
                <a:lnTo>
                  <a:pt x="1049" y="405"/>
                </a:lnTo>
                <a:cubicBezTo>
                  <a:pt x="894" y="917"/>
                  <a:pt x="572" y="1334"/>
                  <a:pt x="144" y="1584"/>
                </a:cubicBezTo>
                <a:lnTo>
                  <a:pt x="1" y="1655"/>
                </a:lnTo>
                <a:lnTo>
                  <a:pt x="144" y="1751"/>
                </a:lnTo>
                <a:cubicBezTo>
                  <a:pt x="560" y="2013"/>
                  <a:pt x="858" y="2453"/>
                  <a:pt x="977" y="2965"/>
                </a:cubicBezTo>
                <a:lnTo>
                  <a:pt x="1072" y="3382"/>
                </a:lnTo>
                <a:lnTo>
                  <a:pt x="1192" y="2965"/>
                </a:lnTo>
                <a:cubicBezTo>
                  <a:pt x="1334" y="2465"/>
                  <a:pt x="1656" y="2036"/>
                  <a:pt x="2084" y="1798"/>
                </a:cubicBezTo>
                <a:lnTo>
                  <a:pt x="2227" y="1715"/>
                </a:lnTo>
                <a:lnTo>
                  <a:pt x="2096" y="1632"/>
                </a:lnTo>
                <a:cubicBezTo>
                  <a:pt x="1680" y="1370"/>
                  <a:pt x="1382" y="929"/>
                  <a:pt x="1263" y="417"/>
                </a:cubicBezTo>
                <a:lnTo>
                  <a:pt x="1168" y="0"/>
                </a:lnTo>
                <a:close/>
              </a:path>
            </a:pathLst>
          </a:custGeom>
          <a:solidFill>
            <a:schemeClr val="accent4"/>
          </a:solidFill>
          <a:ln w="19050"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25" name="Google Shape;1125;p44"/>
          <p:cNvSpPr/>
          <p:nvPr/>
        </p:nvSpPr>
        <p:spPr>
          <a:xfrm rot="10800000">
            <a:off x="1333154" y="5497961"/>
            <a:ext cx="257431" cy="390768"/>
          </a:xfrm>
          <a:custGeom>
            <a:avLst/>
            <a:gdLst/>
            <a:ahLst/>
            <a:cxnLst/>
            <a:rect l="l" t="t" r="r" b="b"/>
            <a:pathLst>
              <a:path w="2228" h="3382" extrusionOk="0">
                <a:moveTo>
                  <a:pt x="1168" y="0"/>
                </a:moveTo>
                <a:lnTo>
                  <a:pt x="1049" y="405"/>
                </a:lnTo>
                <a:cubicBezTo>
                  <a:pt x="894" y="917"/>
                  <a:pt x="572" y="1334"/>
                  <a:pt x="144" y="1584"/>
                </a:cubicBezTo>
                <a:lnTo>
                  <a:pt x="1" y="1655"/>
                </a:lnTo>
                <a:lnTo>
                  <a:pt x="144" y="1751"/>
                </a:lnTo>
                <a:cubicBezTo>
                  <a:pt x="560" y="2013"/>
                  <a:pt x="858" y="2453"/>
                  <a:pt x="977" y="2965"/>
                </a:cubicBezTo>
                <a:lnTo>
                  <a:pt x="1072" y="3382"/>
                </a:lnTo>
                <a:lnTo>
                  <a:pt x="1192" y="2965"/>
                </a:lnTo>
                <a:cubicBezTo>
                  <a:pt x="1334" y="2465"/>
                  <a:pt x="1656" y="2036"/>
                  <a:pt x="2084" y="1798"/>
                </a:cubicBezTo>
                <a:lnTo>
                  <a:pt x="2227" y="1715"/>
                </a:lnTo>
                <a:lnTo>
                  <a:pt x="2096" y="1632"/>
                </a:lnTo>
                <a:cubicBezTo>
                  <a:pt x="1680" y="1370"/>
                  <a:pt x="1382" y="929"/>
                  <a:pt x="1263" y="417"/>
                </a:cubicBezTo>
                <a:lnTo>
                  <a:pt x="1168" y="0"/>
                </a:lnTo>
                <a:close/>
              </a:path>
            </a:pathLst>
          </a:custGeom>
          <a:solidFill>
            <a:schemeClr val="accent4"/>
          </a:solidFill>
          <a:ln w="19050"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26" name="Google Shape;1126;p44"/>
          <p:cNvSpPr/>
          <p:nvPr/>
        </p:nvSpPr>
        <p:spPr>
          <a:xfrm rot="10800000">
            <a:off x="7031929" y="3043179"/>
            <a:ext cx="257431" cy="390768"/>
          </a:xfrm>
          <a:custGeom>
            <a:avLst/>
            <a:gdLst/>
            <a:ahLst/>
            <a:cxnLst/>
            <a:rect l="l" t="t" r="r" b="b"/>
            <a:pathLst>
              <a:path w="2228" h="3382" extrusionOk="0">
                <a:moveTo>
                  <a:pt x="1168" y="0"/>
                </a:moveTo>
                <a:lnTo>
                  <a:pt x="1049" y="405"/>
                </a:lnTo>
                <a:cubicBezTo>
                  <a:pt x="894" y="917"/>
                  <a:pt x="572" y="1334"/>
                  <a:pt x="144" y="1584"/>
                </a:cubicBezTo>
                <a:lnTo>
                  <a:pt x="1" y="1655"/>
                </a:lnTo>
                <a:lnTo>
                  <a:pt x="144" y="1751"/>
                </a:lnTo>
                <a:cubicBezTo>
                  <a:pt x="560" y="2013"/>
                  <a:pt x="858" y="2453"/>
                  <a:pt x="977" y="2965"/>
                </a:cubicBezTo>
                <a:lnTo>
                  <a:pt x="1072" y="3382"/>
                </a:lnTo>
                <a:lnTo>
                  <a:pt x="1192" y="2965"/>
                </a:lnTo>
                <a:cubicBezTo>
                  <a:pt x="1334" y="2465"/>
                  <a:pt x="1656" y="2036"/>
                  <a:pt x="2084" y="1798"/>
                </a:cubicBezTo>
                <a:lnTo>
                  <a:pt x="2227" y="1715"/>
                </a:lnTo>
                <a:lnTo>
                  <a:pt x="2096" y="1632"/>
                </a:lnTo>
                <a:cubicBezTo>
                  <a:pt x="1680" y="1370"/>
                  <a:pt x="1382" y="929"/>
                  <a:pt x="1263" y="417"/>
                </a:cubicBezTo>
                <a:lnTo>
                  <a:pt x="1168" y="0"/>
                </a:lnTo>
                <a:close/>
              </a:path>
            </a:pathLst>
          </a:custGeom>
          <a:solidFill>
            <a:schemeClr val="accent4"/>
          </a:solidFill>
          <a:ln w="19050"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27" name="Google Shape;1127;p44"/>
          <p:cNvSpPr/>
          <p:nvPr/>
        </p:nvSpPr>
        <p:spPr>
          <a:xfrm rot="10800000">
            <a:off x="7031929" y="4378679"/>
            <a:ext cx="257431" cy="390768"/>
          </a:xfrm>
          <a:custGeom>
            <a:avLst/>
            <a:gdLst/>
            <a:ahLst/>
            <a:cxnLst/>
            <a:rect l="l" t="t" r="r" b="b"/>
            <a:pathLst>
              <a:path w="2228" h="3382" extrusionOk="0">
                <a:moveTo>
                  <a:pt x="1168" y="0"/>
                </a:moveTo>
                <a:lnTo>
                  <a:pt x="1049" y="405"/>
                </a:lnTo>
                <a:cubicBezTo>
                  <a:pt x="894" y="917"/>
                  <a:pt x="572" y="1334"/>
                  <a:pt x="144" y="1584"/>
                </a:cubicBezTo>
                <a:lnTo>
                  <a:pt x="1" y="1655"/>
                </a:lnTo>
                <a:lnTo>
                  <a:pt x="144" y="1751"/>
                </a:lnTo>
                <a:cubicBezTo>
                  <a:pt x="560" y="2013"/>
                  <a:pt x="858" y="2453"/>
                  <a:pt x="977" y="2965"/>
                </a:cubicBezTo>
                <a:lnTo>
                  <a:pt x="1072" y="3382"/>
                </a:lnTo>
                <a:lnTo>
                  <a:pt x="1192" y="2965"/>
                </a:lnTo>
                <a:cubicBezTo>
                  <a:pt x="1334" y="2465"/>
                  <a:pt x="1656" y="2036"/>
                  <a:pt x="2084" y="1798"/>
                </a:cubicBezTo>
                <a:lnTo>
                  <a:pt x="2227" y="1715"/>
                </a:lnTo>
                <a:lnTo>
                  <a:pt x="2096" y="1632"/>
                </a:lnTo>
                <a:cubicBezTo>
                  <a:pt x="1680" y="1370"/>
                  <a:pt x="1382" y="929"/>
                  <a:pt x="1263" y="417"/>
                </a:cubicBezTo>
                <a:lnTo>
                  <a:pt x="1168" y="0"/>
                </a:lnTo>
                <a:close/>
              </a:path>
            </a:pathLst>
          </a:custGeom>
          <a:solidFill>
            <a:schemeClr val="accent4"/>
          </a:solidFill>
          <a:ln w="19050"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28" name="Google Shape;1128;p44"/>
          <p:cNvSpPr/>
          <p:nvPr/>
        </p:nvSpPr>
        <p:spPr>
          <a:xfrm rot="10800000">
            <a:off x="7031929" y="5612561"/>
            <a:ext cx="257431" cy="390768"/>
          </a:xfrm>
          <a:custGeom>
            <a:avLst/>
            <a:gdLst/>
            <a:ahLst/>
            <a:cxnLst/>
            <a:rect l="l" t="t" r="r" b="b"/>
            <a:pathLst>
              <a:path w="2228" h="3382" extrusionOk="0">
                <a:moveTo>
                  <a:pt x="1168" y="0"/>
                </a:moveTo>
                <a:lnTo>
                  <a:pt x="1049" y="405"/>
                </a:lnTo>
                <a:cubicBezTo>
                  <a:pt x="894" y="917"/>
                  <a:pt x="572" y="1334"/>
                  <a:pt x="144" y="1584"/>
                </a:cubicBezTo>
                <a:lnTo>
                  <a:pt x="1" y="1655"/>
                </a:lnTo>
                <a:lnTo>
                  <a:pt x="144" y="1751"/>
                </a:lnTo>
                <a:cubicBezTo>
                  <a:pt x="560" y="2013"/>
                  <a:pt x="858" y="2453"/>
                  <a:pt x="977" y="2965"/>
                </a:cubicBezTo>
                <a:lnTo>
                  <a:pt x="1072" y="3382"/>
                </a:lnTo>
                <a:lnTo>
                  <a:pt x="1192" y="2965"/>
                </a:lnTo>
                <a:cubicBezTo>
                  <a:pt x="1334" y="2465"/>
                  <a:pt x="1656" y="2036"/>
                  <a:pt x="2084" y="1798"/>
                </a:cubicBezTo>
                <a:lnTo>
                  <a:pt x="2227" y="1715"/>
                </a:lnTo>
                <a:lnTo>
                  <a:pt x="2096" y="1632"/>
                </a:lnTo>
                <a:cubicBezTo>
                  <a:pt x="1680" y="1370"/>
                  <a:pt x="1382" y="929"/>
                  <a:pt x="1263" y="417"/>
                </a:cubicBezTo>
                <a:lnTo>
                  <a:pt x="1168" y="0"/>
                </a:lnTo>
                <a:close/>
              </a:path>
            </a:pathLst>
          </a:custGeom>
          <a:solidFill>
            <a:schemeClr val="accent4"/>
          </a:solidFill>
          <a:ln w="19050"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29" name="Google Shape;1129;p44"/>
          <p:cNvSpPr txBox="1">
            <a:spLocks noGrp="1"/>
          </p:cNvSpPr>
          <p:nvPr>
            <p:ph type="title" idx="4294967295"/>
          </p:nvPr>
        </p:nvSpPr>
        <p:spPr>
          <a:xfrm>
            <a:off x="433000" y="791567"/>
            <a:ext cx="11326000" cy="1026000"/>
          </a:xfrm>
          <a:prstGeom prst="rect">
            <a:avLst/>
          </a:prstGeom>
          <a:solidFill>
            <a:srgbClr val="FFFFFF"/>
          </a:solidFill>
        </p:spPr>
        <p:txBody>
          <a:bodyPr spcFirstLastPara="1" vert="horz" wrap="square" lIns="0" tIns="0" rIns="0" bIns="0" rtlCol="0" anchor="t" anchorCtr="0">
            <a:noAutofit/>
          </a:bodyPr>
          <a:lstStyle/>
          <a:p>
            <a:pPr algn="ctr">
              <a:spcBef>
                <a:spcPts val="0"/>
              </a:spcBef>
            </a:pPr>
            <a:r>
              <a:rPr lang="en" sz="4800" dirty="0">
                <a:latin typeface="Times New Roman" panose="02020603050405020304" pitchFamily="18" charset="0"/>
                <a:ea typeface="Muli"/>
                <a:cs typeface="Times New Roman" panose="02020603050405020304" pitchFamily="18" charset="0"/>
                <a:sym typeface="Muli"/>
              </a:rPr>
              <a:t>Some Facts About Your Facilitator(s)</a:t>
            </a:r>
            <a:endParaRPr sz="4800" dirty="0">
              <a:latin typeface="Times New Roman" panose="02020603050405020304" pitchFamily="18" charset="0"/>
              <a:ea typeface="Muli"/>
              <a:cs typeface="Times New Roman" panose="02020603050405020304" pitchFamily="18" charset="0"/>
              <a:sym typeface="Muli"/>
            </a:endParaRPr>
          </a:p>
        </p:txBody>
      </p:sp>
      <p:sp>
        <p:nvSpPr>
          <p:cNvPr id="1130" name="Google Shape;1130;p44"/>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4</a:t>
            </a:fld>
            <a:endParaRPr/>
          </a:p>
        </p:txBody>
      </p:sp>
      <p:sp>
        <p:nvSpPr>
          <p:cNvPr id="1131" name="Google Shape;1131;p44"/>
          <p:cNvSpPr txBox="1">
            <a:spLocks noGrp="1"/>
          </p:cNvSpPr>
          <p:nvPr>
            <p:ph type="body" idx="4294967295"/>
          </p:nvPr>
        </p:nvSpPr>
        <p:spPr>
          <a:xfrm>
            <a:off x="6831467" y="2777163"/>
            <a:ext cx="4488400" cy="3291600"/>
          </a:xfrm>
          <a:prstGeom prst="rect">
            <a:avLst/>
          </a:prstGeom>
        </p:spPr>
        <p:txBody>
          <a:bodyPr spcFirstLastPara="1" vert="horz" wrap="square" lIns="121900" tIns="121900" rIns="121900" bIns="121900" rtlCol="0" anchor="ctr" anchorCtr="0">
            <a:noAutofit/>
          </a:bodyPr>
          <a:lstStyle/>
          <a:p>
            <a:pPr marL="609585" indent="-347125">
              <a:spcBef>
                <a:spcPts val="0"/>
              </a:spcBef>
              <a:buSzPts val="500"/>
              <a:buChar char="●"/>
            </a:pPr>
            <a:endParaRPr dirty="0"/>
          </a:p>
          <a:p>
            <a:pPr marL="0" indent="0">
              <a:spcBef>
                <a:spcPts val="2133"/>
              </a:spcBef>
              <a:buNone/>
            </a:pPr>
            <a:r>
              <a:rPr lang="en" dirty="0"/>
              <a:t>     Point One</a:t>
            </a:r>
            <a:endParaRPr dirty="0"/>
          </a:p>
          <a:p>
            <a:pPr marL="609585" indent="0">
              <a:spcBef>
                <a:spcPts val="2133"/>
              </a:spcBef>
              <a:buNone/>
            </a:pPr>
            <a:endParaRPr dirty="0"/>
          </a:p>
          <a:p>
            <a:pPr marL="0" indent="0">
              <a:spcBef>
                <a:spcPts val="2133"/>
              </a:spcBef>
              <a:buNone/>
            </a:pPr>
            <a:r>
              <a:rPr lang="en" dirty="0"/>
              <a:t>     Point Two</a:t>
            </a:r>
            <a:endParaRPr dirty="0"/>
          </a:p>
          <a:p>
            <a:pPr marL="609585" indent="0">
              <a:spcBef>
                <a:spcPts val="2133"/>
              </a:spcBef>
              <a:buNone/>
            </a:pPr>
            <a:endParaRPr dirty="0"/>
          </a:p>
          <a:p>
            <a:pPr marL="0" indent="0">
              <a:spcBef>
                <a:spcPts val="2133"/>
              </a:spcBef>
              <a:spcAft>
                <a:spcPts val="2133"/>
              </a:spcAft>
              <a:buNone/>
            </a:pPr>
            <a:r>
              <a:rPr lang="en" dirty="0"/>
              <a:t>     Point Three</a:t>
            </a:r>
            <a:endParaRPr dirty="0"/>
          </a:p>
        </p:txBody>
      </p:sp>
    </p:spTree>
    <p:extLst>
      <p:ext uri="{BB962C8B-B14F-4D97-AF65-F5344CB8AC3E}">
        <p14:creationId xmlns:p14="http://schemas.microsoft.com/office/powerpoint/2010/main" val="457344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5"/>
        <p:cNvGrpSpPr/>
        <p:nvPr/>
      </p:nvGrpSpPr>
      <p:grpSpPr>
        <a:xfrm>
          <a:off x="0" y="0"/>
          <a:ext cx="0" cy="0"/>
          <a:chOff x="0" y="0"/>
          <a:chExt cx="0" cy="0"/>
        </a:xfrm>
      </p:grpSpPr>
      <p:sp>
        <p:nvSpPr>
          <p:cNvPr id="1145" name="Google Shape;1145;p45"/>
          <p:cNvSpPr txBox="1">
            <a:spLocks noGrp="1"/>
          </p:cNvSpPr>
          <p:nvPr>
            <p:ph type="sldNum" sz="quarter" idx="12"/>
          </p:nvPr>
        </p:nvSpPr>
        <p:spPr>
          <a:prstGeom prst="rect">
            <a:avLst/>
          </a:prstGeom>
        </p:spPr>
        <p:txBody>
          <a:bodyPr spcFirstLastPara="1" vert="horz" wrap="square" lIns="121900" tIns="121900" rIns="121900" bIns="121900" rtlCol="0" anchor="t" anchorCtr="0">
            <a:noAutofit/>
          </a:bodyPr>
          <a:lstStyle/>
          <a:p>
            <a:fld id="{00000000-1234-1234-1234-123412341234}" type="slidenum">
              <a:rPr lang="en"/>
              <a:pPr/>
              <a:t>5</a:t>
            </a:fld>
            <a:endParaRPr/>
          </a:p>
        </p:txBody>
      </p:sp>
      <p:sp>
        <p:nvSpPr>
          <p:cNvPr id="1136" name="Google Shape;1136;p45"/>
          <p:cNvSpPr txBox="1">
            <a:spLocks noGrp="1"/>
          </p:cNvSpPr>
          <p:nvPr>
            <p:ph type="title" idx="4294967295"/>
          </p:nvPr>
        </p:nvSpPr>
        <p:spPr>
          <a:xfrm>
            <a:off x="647400" y="889665"/>
            <a:ext cx="10270067" cy="480484"/>
          </a:xfrm>
          <a:prstGeom prst="rect">
            <a:avLst/>
          </a:prstGeom>
        </p:spPr>
        <p:txBody>
          <a:bodyPr spcFirstLastPara="1" vert="horz" wrap="square" lIns="0" tIns="0" rIns="0" bIns="0" rtlCol="0" anchor="t" anchorCtr="0">
            <a:noAutofit/>
          </a:bodyPr>
          <a:lstStyle/>
          <a:p>
            <a:pPr algn="ctr">
              <a:spcBef>
                <a:spcPts val="0"/>
              </a:spcBef>
            </a:pPr>
            <a:r>
              <a:rPr lang="en" sz="2800" b="0" dirty="0">
                <a:latin typeface="Arial" panose="020B0604020202020204" pitchFamily="34" charset="0"/>
                <a:ea typeface="Muli"/>
                <a:cs typeface="Arial" panose="020B0604020202020204" pitchFamily="34" charset="0"/>
                <a:sym typeface="Muli"/>
              </a:rPr>
              <a:t>Tell Us About Yourself!</a:t>
            </a:r>
            <a:endParaRPr sz="2800" b="0" dirty="0">
              <a:latin typeface="Arial" panose="020B0604020202020204" pitchFamily="34" charset="0"/>
              <a:ea typeface="Muli"/>
              <a:cs typeface="Arial" panose="020B0604020202020204" pitchFamily="34" charset="0"/>
              <a:sym typeface="Muli"/>
            </a:endParaRPr>
          </a:p>
        </p:txBody>
      </p:sp>
      <p:sp>
        <p:nvSpPr>
          <p:cNvPr id="1137" name="Google Shape;1137;p45"/>
          <p:cNvSpPr txBox="1"/>
          <p:nvPr/>
        </p:nvSpPr>
        <p:spPr>
          <a:xfrm>
            <a:off x="833066" y="1973446"/>
            <a:ext cx="10520733" cy="3779607"/>
          </a:xfrm>
          <a:prstGeom prst="rect">
            <a:avLst/>
          </a:prstGeom>
          <a:noFill/>
          <a:ln>
            <a:noFill/>
          </a:ln>
        </p:spPr>
        <p:txBody>
          <a:bodyPr spcFirstLastPara="1" wrap="square" lIns="121900" tIns="121900" rIns="121900" bIns="121900" anchor="t" anchorCtr="0">
            <a:noAutofit/>
          </a:bodyPr>
          <a:lstStyle/>
          <a:p>
            <a:pPr marL="990575" indent="-380990">
              <a:spcBef>
                <a:spcPts val="1333"/>
              </a:spcBef>
              <a:buFont typeface="Arial" panose="020B0604020202020204" pitchFamily="34" charset="0"/>
              <a:buChar char="•"/>
            </a:pPr>
            <a:r>
              <a:rPr lang="en" sz="2400" dirty="0">
                <a:solidFill>
                  <a:schemeClr val="dk1"/>
                </a:solidFill>
                <a:latin typeface="Arial" panose="020B0604020202020204" pitchFamily="34" charset="0"/>
                <a:ea typeface="Muli"/>
                <a:cs typeface="Arial" panose="020B0604020202020204" pitchFamily="34" charset="0"/>
                <a:sym typeface="Muli"/>
              </a:rPr>
              <a:t>Name</a:t>
            </a:r>
          </a:p>
          <a:p>
            <a:pPr marL="990575" indent="-380990">
              <a:spcBef>
                <a:spcPts val="1333"/>
              </a:spcBef>
              <a:buFont typeface="Arial" panose="020B0604020202020204" pitchFamily="34" charset="0"/>
              <a:buChar char="•"/>
            </a:pPr>
            <a:r>
              <a:rPr lang="en" sz="2400" dirty="0">
                <a:solidFill>
                  <a:schemeClr val="dk1"/>
                </a:solidFill>
                <a:latin typeface="Arial" panose="020B0604020202020204" pitchFamily="34" charset="0"/>
                <a:ea typeface="Muli"/>
                <a:cs typeface="Arial" panose="020B0604020202020204" pitchFamily="34" charset="0"/>
                <a:sym typeface="Muli"/>
              </a:rPr>
              <a:t>Age/grade in school</a:t>
            </a:r>
            <a:endParaRPr sz="2400" dirty="0">
              <a:solidFill>
                <a:schemeClr val="dk1"/>
              </a:solidFill>
              <a:latin typeface="Arial" panose="020B0604020202020204" pitchFamily="34" charset="0"/>
              <a:ea typeface="Muli"/>
              <a:cs typeface="Arial" panose="020B0604020202020204" pitchFamily="34" charset="0"/>
              <a:sym typeface="Muli"/>
            </a:endParaRPr>
          </a:p>
          <a:p>
            <a:pPr marL="990575" indent="-380990">
              <a:spcBef>
                <a:spcPts val="2133"/>
              </a:spcBef>
              <a:buFont typeface="Arial" panose="020B0604020202020204" pitchFamily="34" charset="0"/>
              <a:buChar char="•"/>
            </a:pPr>
            <a:r>
              <a:rPr lang="en" sz="2400" dirty="0">
                <a:solidFill>
                  <a:schemeClr val="dk1"/>
                </a:solidFill>
                <a:latin typeface="Arial" panose="020B0604020202020204" pitchFamily="34" charset="0"/>
                <a:ea typeface="Muli"/>
                <a:cs typeface="Arial" panose="020B0604020202020204" pitchFamily="34" charset="0"/>
                <a:sym typeface="Muli"/>
              </a:rPr>
              <a:t>An icebreaker question e.g. favorite color, food, musical artist, etc</a:t>
            </a:r>
            <a:r>
              <a:rPr lang="en" sz="2400" dirty="0">
                <a:solidFill>
                  <a:schemeClr val="dk1"/>
                </a:solidFill>
                <a:latin typeface="Times New Roman Regular" panose="02020603050405020304" pitchFamily="18" charset="0"/>
                <a:ea typeface="Muli"/>
                <a:cs typeface="Times New Roman Regular" panose="02020603050405020304" pitchFamily="18" charset="0"/>
                <a:sym typeface="Muli"/>
              </a:rPr>
              <a:t>.</a:t>
            </a:r>
            <a:endParaRPr sz="2400" dirty="0">
              <a:solidFill>
                <a:schemeClr val="dk1"/>
              </a:solidFill>
              <a:latin typeface="Times New Roman Regular" panose="02020603050405020304" pitchFamily="18" charset="0"/>
              <a:ea typeface="Muli"/>
              <a:cs typeface="Times New Roman Regular" panose="02020603050405020304" pitchFamily="18" charset="0"/>
              <a:sym typeface="Muli"/>
            </a:endParaRPr>
          </a:p>
        </p:txBody>
      </p:sp>
    </p:spTree>
    <p:extLst>
      <p:ext uri="{BB962C8B-B14F-4D97-AF65-F5344CB8AC3E}">
        <p14:creationId xmlns:p14="http://schemas.microsoft.com/office/powerpoint/2010/main" val="1588751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9"/>
        <p:cNvGrpSpPr/>
        <p:nvPr/>
      </p:nvGrpSpPr>
      <p:grpSpPr>
        <a:xfrm>
          <a:off x="0" y="0"/>
          <a:ext cx="0" cy="0"/>
          <a:chOff x="0" y="0"/>
          <a:chExt cx="0" cy="0"/>
        </a:xfrm>
      </p:grpSpPr>
      <p:sp>
        <p:nvSpPr>
          <p:cNvPr id="1152" name="Google Shape;1152;p46"/>
          <p:cNvSpPr txBox="1">
            <a:spLocks noGrp="1"/>
          </p:cNvSpPr>
          <p:nvPr>
            <p:ph type="title"/>
          </p:nvPr>
        </p:nvSpPr>
        <p:spPr>
          <a:xfrm>
            <a:off x="838200" y="1404216"/>
            <a:ext cx="10515600" cy="1325563"/>
          </a:xfrm>
          <a:prstGeom prst="rect">
            <a:avLst/>
          </a:prstGeom>
        </p:spPr>
        <p:txBody>
          <a:bodyPr spcFirstLastPara="1" vert="horz" wrap="square" lIns="0" tIns="0" rIns="0" bIns="0" rtlCol="0" anchor="t" anchorCtr="0">
            <a:noAutofit/>
          </a:bodyPr>
          <a:lstStyle/>
          <a:p>
            <a:pPr algn="ctr">
              <a:spcBef>
                <a:spcPts val="0"/>
              </a:spcBef>
            </a:pPr>
            <a:br>
              <a:rPr lang="en" sz="5067" dirty="0"/>
            </a:br>
            <a:r>
              <a:rPr lang="en" sz="5067" dirty="0">
                <a:latin typeface="Times New Roman" panose="02020603050405020304" pitchFamily="18" charset="0"/>
                <a:cs typeface="Times New Roman" panose="02020603050405020304" pitchFamily="18" charset="0"/>
              </a:rPr>
              <a:t>Activity B:  </a:t>
            </a:r>
            <a:r>
              <a:rPr lang="en" sz="5400" dirty="0">
                <a:latin typeface="Times New Roman" panose="02020603050405020304" pitchFamily="18" charset="0"/>
                <a:cs typeface="Times New Roman" panose="02020603050405020304" pitchFamily="18" charset="0"/>
              </a:rPr>
              <a:t>Class Agreements!</a:t>
            </a:r>
            <a:endParaRPr sz="5067" dirty="0">
              <a:latin typeface="Times New Roman" panose="02020603050405020304" pitchFamily="18" charset="0"/>
              <a:cs typeface="Times New Roman" panose="02020603050405020304" pitchFamily="18" charset="0"/>
            </a:endParaRPr>
          </a:p>
        </p:txBody>
      </p:sp>
      <p:sp>
        <p:nvSpPr>
          <p:cNvPr id="1151" name="Google Shape;1151;p46"/>
          <p:cNvSpPr txBox="1">
            <a:spLocks noGrp="1"/>
          </p:cNvSpPr>
          <p:nvPr>
            <p:ph idx="1"/>
          </p:nvPr>
        </p:nvSpPr>
        <p:spPr>
          <a:prstGeom prst="rect">
            <a:avLst/>
          </a:prstGeom>
        </p:spPr>
        <p:txBody>
          <a:bodyPr spcFirstLastPara="1" vert="horz" wrap="square" lIns="121900" tIns="121900" rIns="121900" bIns="121900" rtlCol="0" anchor="t" anchorCtr="0">
            <a:noAutofit/>
          </a:bodyPr>
          <a:lstStyle/>
          <a:p>
            <a:pPr marL="0" indent="0">
              <a:spcBef>
                <a:spcPts val="0"/>
              </a:spcBef>
              <a:spcAft>
                <a:spcPts val="2133"/>
              </a:spcAft>
              <a:buNone/>
            </a:pPr>
            <a:endParaRPr lang="en" sz="3200" dirty="0"/>
          </a:p>
          <a:p>
            <a:pPr marL="0" indent="0">
              <a:spcBef>
                <a:spcPts val="0"/>
              </a:spcBef>
              <a:spcAft>
                <a:spcPts val="2133"/>
              </a:spcAft>
              <a:buNone/>
            </a:pPr>
            <a:endParaRPr lang="en" sz="3200" dirty="0"/>
          </a:p>
          <a:p>
            <a:pPr marL="0" indent="0" algn="ctr">
              <a:spcBef>
                <a:spcPts val="0"/>
              </a:spcBef>
              <a:spcAft>
                <a:spcPts val="2133"/>
              </a:spcAft>
              <a:buNone/>
            </a:pPr>
            <a:r>
              <a:rPr lang="en" sz="3200" dirty="0">
                <a:latin typeface="Times New Roman" panose="02020603050405020304" pitchFamily="18" charset="0"/>
                <a:cs typeface="Times New Roman" panose="02020603050405020304" pitchFamily="18" charset="0"/>
              </a:rPr>
              <a:t>Guidelines for our virtual classroom </a:t>
            </a:r>
            <a:endParaRPr sz="3200" dirty="0">
              <a:latin typeface="Times New Roman" panose="02020603050405020304" pitchFamily="18" charset="0"/>
              <a:cs typeface="Times New Roman" panose="02020603050405020304" pitchFamily="18" charset="0"/>
            </a:endParaRPr>
          </a:p>
        </p:txBody>
      </p:sp>
      <p:sp>
        <p:nvSpPr>
          <p:cNvPr id="1153" name="Google Shape;1153;p46"/>
          <p:cNvSpPr txBox="1">
            <a:spLocks noGrp="1"/>
          </p:cNvSpPr>
          <p:nvPr>
            <p:ph type="sldNum" sz="quarter" idx="12"/>
          </p:nvPr>
        </p:nvSpPr>
        <p:spPr>
          <a:prstGeom prst="rect">
            <a:avLst/>
          </a:prstGeom>
        </p:spPr>
        <p:txBody>
          <a:bodyPr spcFirstLastPara="1" vert="horz" wrap="square" lIns="121900" tIns="121900" rIns="121900" bIns="121900" rtlCol="0" anchor="t" anchorCtr="0">
            <a:noAutofit/>
          </a:bodyPr>
          <a:lstStyle/>
          <a:p>
            <a:fld id="{00000000-1234-1234-1234-123412341234}" type="slidenum">
              <a:rPr lang="en"/>
              <a:pPr/>
              <a:t>6</a:t>
            </a:fld>
            <a:endParaRPr/>
          </a:p>
        </p:txBody>
      </p:sp>
    </p:spTree>
    <p:extLst>
      <p:ext uri="{BB962C8B-B14F-4D97-AF65-F5344CB8AC3E}">
        <p14:creationId xmlns:p14="http://schemas.microsoft.com/office/powerpoint/2010/main" val="2433618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7"/>
        <p:cNvGrpSpPr/>
        <p:nvPr/>
      </p:nvGrpSpPr>
      <p:grpSpPr>
        <a:xfrm>
          <a:off x="0" y="0"/>
          <a:ext cx="0" cy="0"/>
          <a:chOff x="0" y="0"/>
          <a:chExt cx="0" cy="0"/>
        </a:xfrm>
      </p:grpSpPr>
      <p:sp>
        <p:nvSpPr>
          <p:cNvPr id="1159" name="Google Shape;1159;p47"/>
          <p:cNvSpPr txBox="1">
            <a:spLocks noGrp="1"/>
          </p:cNvSpPr>
          <p:nvPr>
            <p:ph type="title"/>
          </p:nvPr>
        </p:nvSpPr>
        <p:spPr>
          <a:prstGeom prst="rect">
            <a:avLst/>
          </a:prstGeom>
        </p:spPr>
        <p:txBody>
          <a:bodyPr spcFirstLastPara="1" vert="horz" wrap="square" lIns="0" tIns="0" rIns="0" bIns="0" rtlCol="0" anchor="t" anchorCtr="0">
            <a:noAutofit/>
          </a:bodyPr>
          <a:lstStyle/>
          <a:p>
            <a:pPr>
              <a:spcBef>
                <a:spcPts val="0"/>
              </a:spcBef>
              <a:buClr>
                <a:schemeClr val="dk2"/>
              </a:buClr>
              <a:buSzPts val="1100"/>
            </a:pPr>
            <a:r>
              <a:rPr lang="en" dirty="0"/>
              <a:t>Classroom Agreements</a:t>
            </a:r>
            <a:endParaRPr dirty="0"/>
          </a:p>
          <a:p>
            <a:pPr>
              <a:spcBef>
                <a:spcPts val="0"/>
              </a:spcBef>
            </a:pPr>
            <a:endParaRPr dirty="0"/>
          </a:p>
        </p:txBody>
      </p:sp>
      <p:sp>
        <p:nvSpPr>
          <p:cNvPr id="1158" name="Google Shape;1158;p47"/>
          <p:cNvSpPr txBox="1">
            <a:spLocks noGrp="1"/>
          </p:cNvSpPr>
          <p:nvPr>
            <p:ph idx="1"/>
          </p:nvPr>
        </p:nvSpPr>
        <p:spPr>
          <a:xfrm>
            <a:off x="838200" y="1616371"/>
            <a:ext cx="10515600" cy="4351338"/>
          </a:xfrm>
          <a:prstGeom prst="rect">
            <a:avLst/>
          </a:prstGeom>
        </p:spPr>
        <p:txBody>
          <a:bodyPr spcFirstLastPara="1" vert="horz" wrap="square" lIns="121900" tIns="121900" rIns="121900" bIns="121900" rtlCol="0" anchor="t" anchorCtr="0">
            <a:noAutofit/>
          </a:bodyPr>
          <a:lstStyle/>
          <a:p>
            <a:pPr marL="0" indent="0">
              <a:spcBef>
                <a:spcPts val="0"/>
              </a:spcBef>
              <a:buNone/>
            </a:pPr>
            <a:r>
              <a:rPr lang="en" dirty="0"/>
              <a:t>We’re going to be talking about sexuality, HIV, and AIDS—topics that sometimes can cause people to feel nervous or uncomfortable. </a:t>
            </a:r>
            <a:endParaRPr dirty="0"/>
          </a:p>
          <a:p>
            <a:pPr marL="0" indent="0">
              <a:spcBef>
                <a:spcPts val="2133"/>
              </a:spcBef>
              <a:buNone/>
            </a:pPr>
            <a:endParaRPr sz="1200" dirty="0"/>
          </a:p>
          <a:p>
            <a:pPr marL="0" indent="0">
              <a:spcBef>
                <a:spcPts val="2133"/>
              </a:spcBef>
              <a:buNone/>
            </a:pPr>
            <a:r>
              <a:rPr lang="en" dirty="0"/>
              <a:t>What guidelines or agreements could we put in place to help make sure that everyone in the group feels safe, comfortable and able to participate?</a:t>
            </a:r>
            <a:endParaRPr dirty="0"/>
          </a:p>
          <a:p>
            <a:pPr marL="0" indent="0">
              <a:spcBef>
                <a:spcPts val="2133"/>
              </a:spcBef>
              <a:buClr>
                <a:schemeClr val="dk1"/>
              </a:buClr>
              <a:buSzPts val="1100"/>
              <a:buNone/>
            </a:pPr>
            <a:endParaRPr sz="1200" dirty="0"/>
          </a:p>
          <a:p>
            <a:pPr marL="0" indent="0">
              <a:spcBef>
                <a:spcPts val="2133"/>
              </a:spcBef>
              <a:spcAft>
                <a:spcPts val="2133"/>
              </a:spcAft>
              <a:buNone/>
            </a:pPr>
            <a:r>
              <a:rPr lang="en" dirty="0"/>
              <a:t>Next, we’ll brainstorm some ideas of guidelines we can set up for our virtual classroom.</a:t>
            </a:r>
            <a:endParaRPr dirty="0"/>
          </a:p>
        </p:txBody>
      </p:sp>
      <p:sp>
        <p:nvSpPr>
          <p:cNvPr id="1160" name="Google Shape;1160;p47"/>
          <p:cNvSpPr txBox="1">
            <a:spLocks noGrp="1"/>
          </p:cNvSpPr>
          <p:nvPr>
            <p:ph type="sldNum" sz="quarter" idx="12"/>
          </p:nvPr>
        </p:nvSpPr>
        <p:spPr>
          <a:prstGeom prst="rect">
            <a:avLst/>
          </a:prstGeom>
        </p:spPr>
        <p:txBody>
          <a:bodyPr spcFirstLastPara="1" vert="horz" wrap="square" lIns="121900" tIns="121900" rIns="121900" bIns="121900" rtlCol="0" anchor="t" anchorCtr="0">
            <a:noAutofit/>
          </a:bodyPr>
          <a:lstStyle/>
          <a:p>
            <a:fld id="{00000000-1234-1234-1234-123412341234}" type="slidenum">
              <a:rPr lang="en"/>
              <a:pPr/>
              <a:t>7</a:t>
            </a:fld>
            <a:endParaRPr/>
          </a:p>
        </p:txBody>
      </p:sp>
    </p:spTree>
    <p:extLst>
      <p:ext uri="{BB962C8B-B14F-4D97-AF65-F5344CB8AC3E}">
        <p14:creationId xmlns:p14="http://schemas.microsoft.com/office/powerpoint/2010/main" val="3631813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64"/>
        <p:cNvGrpSpPr/>
        <p:nvPr/>
      </p:nvGrpSpPr>
      <p:grpSpPr>
        <a:xfrm>
          <a:off x="0" y="0"/>
          <a:ext cx="0" cy="0"/>
          <a:chOff x="0" y="0"/>
          <a:chExt cx="0" cy="0"/>
        </a:xfrm>
      </p:grpSpPr>
      <p:sp>
        <p:nvSpPr>
          <p:cNvPr id="1165" name="Google Shape;1165;p48"/>
          <p:cNvSpPr txBox="1">
            <a:spLocks noGrp="1"/>
          </p:cNvSpPr>
          <p:nvPr>
            <p:ph type="title"/>
          </p:nvPr>
        </p:nvSpPr>
        <p:spPr>
          <a:prstGeom prst="rect">
            <a:avLst/>
          </a:prstGeom>
        </p:spPr>
        <p:txBody>
          <a:bodyPr spcFirstLastPara="1" vert="horz" wrap="square" lIns="0" tIns="0" rIns="0" bIns="0" rtlCol="0" anchor="t" anchorCtr="0">
            <a:noAutofit/>
          </a:bodyPr>
          <a:lstStyle/>
          <a:p>
            <a:pPr>
              <a:spcBef>
                <a:spcPts val="0"/>
              </a:spcBef>
              <a:buClr>
                <a:schemeClr val="dk2"/>
              </a:buClr>
              <a:buSzPts val="1100"/>
            </a:pPr>
            <a:r>
              <a:rPr lang="en" dirty="0"/>
              <a:t>Classroom Agreements</a:t>
            </a:r>
            <a:endParaRPr dirty="0"/>
          </a:p>
          <a:p>
            <a:pPr>
              <a:spcBef>
                <a:spcPts val="0"/>
              </a:spcBef>
            </a:pPr>
            <a:endParaRPr dirty="0"/>
          </a:p>
        </p:txBody>
      </p:sp>
      <p:sp>
        <p:nvSpPr>
          <p:cNvPr id="2" name="Content Placeholder 1">
            <a:extLst>
              <a:ext uri="{FF2B5EF4-FFF2-40B4-BE49-F238E27FC236}">
                <a16:creationId xmlns:a16="http://schemas.microsoft.com/office/drawing/2014/main" id="{301D6DB5-48EF-D04E-9C12-357DD470D32D}"/>
              </a:ext>
            </a:extLst>
          </p:cNvPr>
          <p:cNvSpPr>
            <a:spLocks noGrp="1"/>
          </p:cNvSpPr>
          <p:nvPr>
            <p:ph idx="1"/>
          </p:nvPr>
        </p:nvSpPr>
        <p:spPr/>
        <p:txBody>
          <a:bodyPr/>
          <a:lstStyle/>
          <a:p>
            <a:endParaRPr lang="en-US" dirty="0"/>
          </a:p>
        </p:txBody>
      </p:sp>
      <p:sp>
        <p:nvSpPr>
          <p:cNvPr id="1166" name="Google Shape;1166;p48"/>
          <p:cNvSpPr txBox="1">
            <a:spLocks noGrp="1"/>
          </p:cNvSpPr>
          <p:nvPr>
            <p:ph type="sldNum" sz="quarter" idx="12"/>
          </p:nvPr>
        </p:nvSpPr>
        <p:spPr>
          <a:prstGeom prst="rect">
            <a:avLst/>
          </a:prstGeom>
        </p:spPr>
        <p:txBody>
          <a:bodyPr spcFirstLastPara="1" vert="horz" wrap="square" lIns="121900" tIns="121900" rIns="121900" bIns="121900" rtlCol="0" anchor="t" anchorCtr="0">
            <a:noAutofit/>
          </a:bodyPr>
          <a:lstStyle/>
          <a:p>
            <a:fld id="{00000000-1234-1234-1234-123412341234}" type="slidenum">
              <a:rPr lang="en"/>
              <a:pPr/>
              <a:t>8</a:t>
            </a:fld>
            <a:endParaRPr/>
          </a:p>
        </p:txBody>
      </p:sp>
    </p:spTree>
    <p:extLst>
      <p:ext uri="{BB962C8B-B14F-4D97-AF65-F5344CB8AC3E}">
        <p14:creationId xmlns:p14="http://schemas.microsoft.com/office/powerpoint/2010/main" val="1907657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BC2F44-A445-7D41-8ED9-B5DA49191E3C}"/>
              </a:ext>
            </a:extLst>
          </p:cNvPr>
          <p:cNvSpPr>
            <a:spLocks noGrp="1"/>
          </p:cNvSpPr>
          <p:nvPr>
            <p:ph type="title"/>
          </p:nvPr>
        </p:nvSpPr>
        <p:spPr/>
        <p:txBody>
          <a:bodyPr>
            <a:normAutofit/>
          </a:bodyPr>
          <a:lstStyle/>
          <a:p>
            <a:pPr algn="ctr"/>
            <a:r>
              <a:rPr lang="en-US" sz="3200" dirty="0">
                <a:latin typeface="Times New Roman" panose="02020603050405020304" pitchFamily="18" charset="0"/>
                <a:cs typeface="Times New Roman" panose="02020603050405020304" pitchFamily="18" charset="0"/>
              </a:rPr>
              <a:t>Here are some possible group agreements</a:t>
            </a:r>
          </a:p>
        </p:txBody>
      </p:sp>
      <p:sp>
        <p:nvSpPr>
          <p:cNvPr id="4" name="Content Placeholder 3">
            <a:extLst>
              <a:ext uri="{FF2B5EF4-FFF2-40B4-BE49-F238E27FC236}">
                <a16:creationId xmlns:a16="http://schemas.microsoft.com/office/drawing/2014/main" id="{CFA89DBF-C10D-1142-ACB4-3690BB786D62}"/>
              </a:ext>
            </a:extLst>
          </p:cNvPr>
          <p:cNvSpPr>
            <a:spLocks noGrp="1"/>
          </p:cNvSpPr>
          <p:nvPr>
            <p:ph idx="1"/>
          </p:nvPr>
        </p:nvSpPr>
        <p:spPr>
          <a:xfrm>
            <a:off x="838200" y="1473958"/>
            <a:ext cx="10515600" cy="5076967"/>
          </a:xfrm>
        </p:spPr>
        <p:txBody>
          <a:bodyPr>
            <a:normAutofit/>
          </a:bodyPr>
          <a:lstStyle/>
          <a:p>
            <a:pPr>
              <a:lnSpc>
                <a:spcPct val="160000"/>
              </a:lnSpc>
            </a:pPr>
            <a:r>
              <a:rPr lang="en-US" sz="2000" dirty="0">
                <a:latin typeface="Times New Roman" panose="02020603050405020304" pitchFamily="18" charset="0"/>
                <a:cs typeface="Times New Roman" panose="02020603050405020304" pitchFamily="18" charset="0"/>
              </a:rPr>
              <a:t>Confidentiality</a:t>
            </a:r>
          </a:p>
          <a:p>
            <a:r>
              <a:rPr lang="en-US" sz="2000" dirty="0">
                <a:latin typeface="Times New Roman" panose="02020603050405020304" pitchFamily="18" charset="0"/>
                <a:cs typeface="Times New Roman" panose="02020603050405020304" pitchFamily="18" charset="0"/>
              </a:rPr>
              <a:t>No put-downs</a:t>
            </a:r>
          </a:p>
          <a:p>
            <a:r>
              <a:rPr lang="en-US" sz="2000" dirty="0">
                <a:latin typeface="Times New Roman" panose="02020603050405020304" pitchFamily="18" charset="0"/>
                <a:cs typeface="Times New Roman" panose="02020603050405020304" pitchFamily="18" charset="0"/>
              </a:rPr>
              <a:t>Be supportive</a:t>
            </a:r>
          </a:p>
          <a:p>
            <a:r>
              <a:rPr lang="en-US" sz="2000" dirty="0">
                <a:latin typeface="Times New Roman" panose="02020603050405020304" pitchFamily="18" charset="0"/>
                <a:cs typeface="Times New Roman" panose="02020603050405020304" pitchFamily="18" charset="0"/>
              </a:rPr>
              <a:t>Use “I statements”</a:t>
            </a:r>
          </a:p>
          <a:p>
            <a:r>
              <a:rPr lang="en-US" sz="2000" dirty="0">
                <a:latin typeface="Times New Roman" panose="02020603050405020304" pitchFamily="18" charset="0"/>
                <a:cs typeface="Times New Roman" panose="02020603050405020304" pitchFamily="18" charset="0"/>
              </a:rPr>
              <a:t>Right to pass </a:t>
            </a:r>
          </a:p>
          <a:p>
            <a:r>
              <a:rPr lang="en-US" sz="2000" dirty="0">
                <a:latin typeface="Times New Roman" panose="02020603050405020304" pitchFamily="18" charset="0"/>
                <a:cs typeface="Times New Roman" panose="02020603050405020304" pitchFamily="18" charset="0"/>
              </a:rPr>
              <a:t>Move up, move back </a:t>
            </a:r>
          </a:p>
          <a:p>
            <a:r>
              <a:rPr lang="en-US" sz="2000" dirty="0">
                <a:latin typeface="Times New Roman" panose="02020603050405020304" pitchFamily="18" charset="0"/>
                <a:cs typeface="Times New Roman" panose="02020603050405020304" pitchFamily="18" charset="0"/>
              </a:rPr>
              <a:t>Dealing with discomfort</a:t>
            </a:r>
          </a:p>
          <a:p>
            <a:r>
              <a:rPr lang="en-US" sz="2000" dirty="0">
                <a:latin typeface="Times New Roman" panose="02020603050405020304" pitchFamily="18" charset="0"/>
                <a:cs typeface="Times New Roman" panose="02020603050405020304" pitchFamily="18" charset="0"/>
              </a:rPr>
              <a:t>Respect diversity </a:t>
            </a:r>
          </a:p>
          <a:p>
            <a:r>
              <a:rPr lang="en-US" sz="2000" dirty="0">
                <a:latin typeface="Times New Roman" panose="02020603050405020304" pitchFamily="18" charset="0"/>
                <a:cs typeface="Times New Roman" panose="02020603050405020304" pitchFamily="18" charset="0"/>
              </a:rPr>
              <a:t>Be open</a:t>
            </a:r>
          </a:p>
          <a:p>
            <a:r>
              <a:rPr lang="en-US" sz="2000" dirty="0">
                <a:latin typeface="Times New Roman" panose="02020603050405020304" pitchFamily="18" charset="0"/>
                <a:cs typeface="Times New Roman" panose="02020603050405020304" pitchFamily="18" charset="0"/>
              </a:rPr>
              <a:t>Others?</a:t>
            </a:r>
          </a:p>
          <a:p>
            <a:endParaRPr lang="en-US" dirty="0"/>
          </a:p>
        </p:txBody>
      </p:sp>
      <p:sp>
        <p:nvSpPr>
          <p:cNvPr id="2" name="Slide Number Placeholder 1">
            <a:extLst>
              <a:ext uri="{FF2B5EF4-FFF2-40B4-BE49-F238E27FC236}">
                <a16:creationId xmlns:a16="http://schemas.microsoft.com/office/drawing/2014/main" id="{1EE6ECF8-A2F8-A44F-B1AA-A64879F23AD9}"/>
              </a:ext>
            </a:extLst>
          </p:cNvPr>
          <p:cNvSpPr>
            <a:spLocks noGrp="1"/>
          </p:cNvSpPr>
          <p:nvPr>
            <p:ph type="sldNum" sz="quarter" idx="12"/>
          </p:nvPr>
        </p:nvSpPr>
        <p:spPr/>
        <p:txBody>
          <a:bodyPr/>
          <a:lstStyle/>
          <a:p>
            <a:fld id="{00000000-1234-1234-1234-123412341234}" type="slidenum">
              <a:rPr lang="en" smtClean="0"/>
              <a:pPr/>
              <a:t>9</a:t>
            </a:fld>
            <a:endParaRPr lang="en"/>
          </a:p>
        </p:txBody>
      </p:sp>
    </p:spTree>
    <p:extLst>
      <p:ext uri="{BB962C8B-B14F-4D97-AF65-F5344CB8AC3E}">
        <p14:creationId xmlns:p14="http://schemas.microsoft.com/office/powerpoint/2010/main" val="34867427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9977</TotalTime>
  <Words>2120</Words>
  <Application>Microsoft Macintosh PowerPoint</Application>
  <PresentationFormat>Widescreen</PresentationFormat>
  <Paragraphs>234</Paragraphs>
  <Slides>37</Slides>
  <Notes>36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37</vt:i4>
      </vt:variant>
    </vt:vector>
  </HeadingPairs>
  <TitlesOfParts>
    <vt:vector size="47" baseType="lpstr">
      <vt:lpstr>Arial</vt:lpstr>
      <vt:lpstr>Calibri</vt:lpstr>
      <vt:lpstr>Calibri Light</vt:lpstr>
      <vt:lpstr>Courier New</vt:lpstr>
      <vt:lpstr>Itim</vt:lpstr>
      <vt:lpstr>Muli</vt:lpstr>
      <vt:lpstr>Times New Roman</vt:lpstr>
      <vt:lpstr>Times New Roman Regular</vt:lpstr>
      <vt:lpstr>Wingdings</vt:lpstr>
      <vt:lpstr>Office Theme</vt:lpstr>
      <vt:lpstr>Be Proud! Be Responsible!  Module 1: Introduction to HIV and AIDS   </vt:lpstr>
      <vt:lpstr>Icebreaker: What’s In the Box?</vt:lpstr>
      <vt:lpstr>PowerPoint Presentation</vt:lpstr>
      <vt:lpstr>Professional Life</vt:lpstr>
      <vt:lpstr>Tell Us About Yourself!</vt:lpstr>
      <vt:lpstr> Activity B:  Class Agreements!</vt:lpstr>
      <vt:lpstr>Classroom Agreements </vt:lpstr>
      <vt:lpstr>Classroom Agreements </vt:lpstr>
      <vt:lpstr>Here are some possible group agreements</vt:lpstr>
      <vt:lpstr>Activity C: Program Introduction and Overview </vt:lpstr>
      <vt:lpstr>INTRODUCING... BE PROUD! BE RESPONSIBLE!</vt:lpstr>
      <vt:lpstr>What does it mean to be proud?</vt:lpstr>
      <vt:lpstr>Brainstorm: What are examples of proud &amp; responsible behavior? </vt:lpstr>
      <vt:lpstr>Examples of proud responsible behavior?</vt:lpstr>
      <vt:lpstr>PowerPoint Presentation</vt:lpstr>
      <vt:lpstr>PowerPoint Presentation</vt:lpstr>
      <vt:lpstr>PowerPoint Presentation</vt:lpstr>
      <vt:lpstr>PowerPoint Presentation</vt:lpstr>
      <vt:lpstr>PowerPoint Presentation</vt:lpstr>
      <vt:lpstr>What can you do in your social group or community to stop the spread of HIV?</vt:lpstr>
      <vt:lpstr>PowerPoint Presentation</vt:lpstr>
      <vt:lpstr>PowerPoint Presentation</vt:lpstr>
      <vt:lpstr>Resources</vt:lpstr>
      <vt:lpstr>PowerPoint Presentation</vt:lpstr>
      <vt:lpstr>Key Words:  HIV/AIDS?</vt:lpstr>
      <vt:lpstr>The Facts About: HIV &amp; AIDS</vt:lpstr>
      <vt:lpstr>How is HIV different from AIDS?</vt:lpstr>
      <vt:lpstr>What is the Immune System?</vt:lpstr>
      <vt:lpstr>What is an HIV test?</vt:lpstr>
      <vt:lpstr>How do people get HIV?</vt:lpstr>
      <vt:lpstr>So Which Body Fluids Transmit HIV?</vt:lpstr>
      <vt:lpstr>How is HIV NOT Transmitted?</vt:lpstr>
      <vt:lpstr>What Puts a Person at Risk for HIV?</vt:lpstr>
      <vt:lpstr>How do I reduce my risk?</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Proud! Be Responsible!  Module 1: Program Introduction and Overview  </dc:title>
  <dc:creator>Michele Luc</dc:creator>
  <cp:lastModifiedBy>Michele Luc</cp:lastModifiedBy>
  <cp:revision>66</cp:revision>
  <dcterms:created xsi:type="dcterms:W3CDTF">2020-11-02T03:02:20Z</dcterms:created>
  <dcterms:modified xsi:type="dcterms:W3CDTF">2020-12-13T03:54:55Z</dcterms:modified>
</cp:coreProperties>
</file>