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Lst>
  <p:sldSz cy="5143500" cx="9144000"/>
  <p:notesSz cx="6858000" cy="9144000"/>
  <p:embeddedFontLst>
    <p:embeddedFont>
      <p:font typeface="Tahoma"/>
      <p:regular r:id="rId55"/>
      <p:bold r:id="rId56"/>
    </p:embeddedFont>
    <p:embeddedFont>
      <p:font typeface="Century Gothic"/>
      <p:regular r:id="rId57"/>
      <p:bold r:id="rId58"/>
      <p:italic r:id="rId59"/>
      <p:boldItalic r:id="rId6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61" roundtripDataSignature="AMtx7mjpHv5BbbIKcuXmXoBvMPrbjIjIS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61" Type="http://customschemas.google.com/relationships/presentationmetadata" Target="metadata"/><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60" Type="http://schemas.openxmlformats.org/officeDocument/2006/relationships/font" Target="fonts/CenturyGothic-boldItalic.fntdata"/><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11" Type="http://schemas.openxmlformats.org/officeDocument/2006/relationships/slide" Target="slides/slide6.xml"/><Relationship Id="rId55" Type="http://schemas.openxmlformats.org/officeDocument/2006/relationships/font" Target="fonts/Tahoma-regular.fntdata"/><Relationship Id="rId10" Type="http://schemas.openxmlformats.org/officeDocument/2006/relationships/slide" Target="slides/slide5.xml"/><Relationship Id="rId54" Type="http://schemas.openxmlformats.org/officeDocument/2006/relationships/slide" Target="slides/slide49.xml"/><Relationship Id="rId13" Type="http://schemas.openxmlformats.org/officeDocument/2006/relationships/slide" Target="slides/slide8.xml"/><Relationship Id="rId57" Type="http://schemas.openxmlformats.org/officeDocument/2006/relationships/font" Target="fonts/CenturyGothic-regular.fntdata"/><Relationship Id="rId12" Type="http://schemas.openxmlformats.org/officeDocument/2006/relationships/slide" Target="slides/slide7.xml"/><Relationship Id="rId56" Type="http://schemas.openxmlformats.org/officeDocument/2006/relationships/font" Target="fonts/Tahoma-bold.fntdata"/><Relationship Id="rId15" Type="http://schemas.openxmlformats.org/officeDocument/2006/relationships/slide" Target="slides/slide10.xml"/><Relationship Id="rId59" Type="http://schemas.openxmlformats.org/officeDocument/2006/relationships/font" Target="fonts/CenturyGothic-italic.fntdata"/><Relationship Id="rId14" Type="http://schemas.openxmlformats.org/officeDocument/2006/relationships/slide" Target="slides/slide9.xml"/><Relationship Id="rId58" Type="http://schemas.openxmlformats.org/officeDocument/2006/relationships/font" Target="fonts/CenturyGothic-bold.fntdata"/><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4" name="Google Shape;74;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Nota</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8" name="Google Shape;148;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US"/>
              <a:t>Después de reproducir el video, diga: La técnica Dirás/DaRas se puede utilizar de muchas formas diferentes. A veces, trabajará con los pasos en orden (primero diga "no", luego explique por qué, ofrezca una alternativa y, por último, exprese sus sentimientos). Pero a veces puede ir y venir en un orden diferente. Una persona puede decir "no", dar alternativas, hablar y luego explicar por qué. El orden de los pasos no importa siempre que utilice las 4 estrategias durante la conversación. ¿Alguien tiene preguntas sobre cómo usar DiRas/DaRas?</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3" name="Google Shape;153;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158750" rtl="0" algn="l">
              <a:lnSpc>
                <a:spcPct val="100000"/>
              </a:lnSpc>
              <a:spcBef>
                <a:spcPts val="0"/>
              </a:spcBef>
              <a:spcAft>
                <a:spcPts val="0"/>
              </a:spcAft>
              <a:buSzPts val="1100"/>
              <a:buNone/>
            </a:pPr>
            <a:r>
              <a:rPr lang="en-US"/>
              <a:t>Notas</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0" name="Google Shape;160;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b="1" lang="en-US"/>
              <a:t>Notas</a:t>
            </a:r>
            <a:endParaRPr b="1"/>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6" name="Google Shape;166;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158750" rtl="0" algn="l">
              <a:lnSpc>
                <a:spcPct val="100000"/>
              </a:lnSpc>
              <a:spcBef>
                <a:spcPts val="0"/>
              </a:spcBef>
              <a:spcAft>
                <a:spcPts val="0"/>
              </a:spcAft>
              <a:buSzPts val="1100"/>
              <a:buNone/>
            </a:pPr>
            <a:r>
              <a:rPr lang="en-US"/>
              <a:t>Notas</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2" name="Google Shape;172;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Notas</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8" name="Google Shape;178;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158750" rtl="0" algn="l">
              <a:lnSpc>
                <a:spcPct val="100000"/>
              </a:lnSpc>
              <a:spcBef>
                <a:spcPts val="0"/>
              </a:spcBef>
              <a:spcAft>
                <a:spcPts val="0"/>
              </a:spcAft>
              <a:buSzPts val="1100"/>
              <a:buNone/>
            </a:pPr>
            <a:r>
              <a:rPr lang="en-US"/>
              <a:t>Notas</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4" name="Google Shape;184;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158750" rtl="0" algn="l">
              <a:lnSpc>
                <a:spcPct val="100000"/>
              </a:lnSpc>
              <a:spcBef>
                <a:spcPts val="0"/>
              </a:spcBef>
              <a:spcAft>
                <a:spcPts val="0"/>
              </a:spcAft>
              <a:buSzPts val="1100"/>
              <a:buNone/>
            </a:pPr>
            <a:r>
              <a:rPr lang="en-US"/>
              <a:t>Notas</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0" name="Google Shape;190;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Notas</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1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6" name="Google Shape;196;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0" lang="en-US">
                <a:solidFill>
                  <a:schemeClr val="dk1"/>
                </a:solidFill>
              </a:rPr>
              <a:t>Diga: Ha sido un placer pasar tiempo con usted durante las últimas semanas. Incluso si nuestro tiempo juntos ha terminado, ¡siempre estamos aquí para ti! No olvide que puede visitar &lt;insertar el nombre de la clínica&gt; para obtener servicios confidenciales de salud sexual sin costo alguno, como control de la natalidad y pruebas de ITS. Estamos ubicados en &lt;insertar dirección&gt; y nuestro horario es &lt;insertar horario&gt;. Si tiene preguntas generales sobre la salud sexual o sobre nuestros servicios, los educadores de salud están disponibles por correo electrónico o por teléfono. Puede comunicarse con nosotros en &lt;insertar información aquí&gt;.</a:t>
            </a:r>
            <a:endParaRPr b="0"/>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1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2" name="Google Shape;202;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t/>
            </a:r>
            <a:endParaRPr>
              <a:solidFill>
                <a:schemeClr val="dk1"/>
              </a:solidFill>
            </a:endParaRPr>
          </a:p>
          <a:p>
            <a:pPr indent="0" lvl="0" marL="0" rtl="0" algn="l">
              <a:lnSpc>
                <a:spcPct val="115000"/>
              </a:lnSpc>
              <a:spcBef>
                <a:spcPts val="0"/>
              </a:spcBef>
              <a:spcAft>
                <a:spcPts val="0"/>
              </a:spcAft>
              <a:buSzPts val="1100"/>
              <a:buNone/>
            </a:pPr>
            <a:r>
              <a:rPr lang="en-US">
                <a:solidFill>
                  <a:schemeClr val="dk1"/>
                </a:solidFill>
              </a:rPr>
              <a:t>Diga: Vamos a jugar a un juego para revisar sus conocimientos sobre el VIH. Una vez que abro el juego Kahoot, puedes usar tu teléfono celular para unirte a nuestro juego. Una vez que comencemos a jugar, use su teléfono para seleccionar una respuesta a cada pregunta de trivia. ¡Cuanto más rápido envíe su respuesta, más puntos ganará! Si no tiene acceso a un teléfono  ¡aún puede seguir el juego sin votar! https://create.kahoot.it/v2/details/eed8c51e-f4b4-405a-a34f-057b0feb0cffDespués del juego: </a:t>
            </a:r>
            <a:endParaRPr/>
          </a:p>
          <a:p>
            <a:pPr indent="0" lvl="0" marL="0" rtl="0" algn="l">
              <a:lnSpc>
                <a:spcPct val="115000"/>
              </a:lnSpc>
              <a:spcBef>
                <a:spcPts val="0"/>
              </a:spcBef>
              <a:spcAft>
                <a:spcPts val="0"/>
              </a:spcAft>
              <a:buSzPts val="1100"/>
              <a:buNone/>
            </a:pPr>
            <a:r>
              <a:rPr lang="en-US">
                <a:solidFill>
                  <a:schemeClr val="dk1"/>
                </a:solidFill>
              </a:rPr>
              <a:t>Al final: ¡Buen trabajo a todos! ¡Ha aprendido mucho y adquirido tantas habilidades para su futuro! Gracias por tu tiempo. ¡Les deseo a todos un año saludable y seguro!</a:t>
            </a:r>
            <a:endParaRPr>
              <a:solidFill>
                <a:schemeClr val="dk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0" name="Google Shape;80;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Nota: seleccione algunas preguntas para generar un compromiso virtual seguro y cómodo. Se proporcionan algunas preguntas de ejemplo. Puede usar Zoom Polls, el chatbox, o simplemente permitir que los participantes "expresen su voz por elección" activando el sonido de sus líneas.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Notas</a:t>
            </a:r>
            <a:endParaRPr/>
          </a:p>
        </p:txBody>
      </p:sp>
      <p:sp>
        <p:nvSpPr>
          <p:cNvPr id="208" name="Google Shape;208;p2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Notas</a:t>
            </a:r>
            <a:endParaRPr/>
          </a:p>
        </p:txBody>
      </p:sp>
      <p:sp>
        <p:nvSpPr>
          <p:cNvPr id="213" name="Google Shape;213;p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Notas</a:t>
            </a:r>
            <a:endParaRPr/>
          </a:p>
        </p:txBody>
      </p:sp>
      <p:sp>
        <p:nvSpPr>
          <p:cNvPr id="221" name="Google Shape;221;p2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2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6" name="Google Shape;226;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158750" rtl="0" algn="l">
              <a:lnSpc>
                <a:spcPct val="100000"/>
              </a:lnSpc>
              <a:spcBef>
                <a:spcPts val="0"/>
              </a:spcBef>
              <a:spcAft>
                <a:spcPts val="0"/>
              </a:spcAft>
              <a:buSzPts val="1100"/>
              <a:buNone/>
            </a:pPr>
            <a:r>
              <a:rPr lang="en-US"/>
              <a:t>Notas</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p2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64" name="Google Shape;264;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158750" rtl="0" algn="l">
              <a:lnSpc>
                <a:spcPct val="100000"/>
              </a:lnSpc>
              <a:spcBef>
                <a:spcPts val="0"/>
              </a:spcBef>
              <a:spcAft>
                <a:spcPts val="0"/>
              </a:spcAft>
              <a:buSzPts val="1100"/>
              <a:buNone/>
            </a:pPr>
            <a:r>
              <a:rPr lang="en-US"/>
              <a:t>Notas</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p2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2" name="Google Shape;272;p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158750" rtl="0" algn="l">
              <a:lnSpc>
                <a:spcPct val="100000"/>
              </a:lnSpc>
              <a:spcBef>
                <a:spcPts val="0"/>
              </a:spcBef>
              <a:spcAft>
                <a:spcPts val="0"/>
              </a:spcAft>
              <a:buSzPts val="1100"/>
              <a:buNone/>
            </a:pPr>
            <a:r>
              <a:rPr lang="en-US"/>
              <a:t>Notas</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p2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80" name="Google Shape;280;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158750" rtl="0" algn="l">
              <a:lnSpc>
                <a:spcPct val="100000"/>
              </a:lnSpc>
              <a:spcBef>
                <a:spcPts val="0"/>
              </a:spcBef>
              <a:spcAft>
                <a:spcPts val="0"/>
              </a:spcAft>
              <a:buSzPts val="1100"/>
              <a:buNone/>
            </a:pPr>
            <a:r>
              <a:rPr lang="en-US"/>
              <a:t>Notas</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p2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88" name="Google Shape;288;p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158750" rtl="0" algn="l">
              <a:lnSpc>
                <a:spcPct val="100000"/>
              </a:lnSpc>
              <a:spcBef>
                <a:spcPts val="0"/>
              </a:spcBef>
              <a:spcAft>
                <a:spcPts val="0"/>
              </a:spcAft>
              <a:buSzPts val="1100"/>
              <a:buNone/>
            </a:pPr>
            <a:r>
              <a:rPr lang="en-US"/>
              <a:t>Notas</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p2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96" name="Google Shape;296;p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158750" rtl="0" algn="l">
              <a:lnSpc>
                <a:spcPct val="100000"/>
              </a:lnSpc>
              <a:spcBef>
                <a:spcPts val="0"/>
              </a:spcBef>
              <a:spcAft>
                <a:spcPts val="0"/>
              </a:spcAft>
              <a:buSzPts val="1100"/>
              <a:buNone/>
            </a:pPr>
            <a:r>
              <a:rPr lang="en-US"/>
              <a:t>Notas</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2" name="Shape 302"/>
        <p:cNvGrpSpPr/>
        <p:nvPr/>
      </p:nvGrpSpPr>
      <p:grpSpPr>
        <a:xfrm>
          <a:off x="0" y="0"/>
          <a:ext cx="0" cy="0"/>
          <a:chOff x="0" y="0"/>
          <a:chExt cx="0" cy="0"/>
        </a:xfrm>
      </p:grpSpPr>
      <p:sp>
        <p:nvSpPr>
          <p:cNvPr id="303" name="Google Shape;303;p2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04" name="Google Shape;304;p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158750" rtl="0" algn="l">
              <a:lnSpc>
                <a:spcPct val="100000"/>
              </a:lnSpc>
              <a:spcBef>
                <a:spcPts val="0"/>
              </a:spcBef>
              <a:spcAft>
                <a:spcPts val="0"/>
              </a:spcAft>
              <a:buSzPts val="1100"/>
              <a:buNone/>
            </a:pPr>
            <a:r>
              <a:rPr lang="en-US"/>
              <a:t>Notas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6" name="Google Shape;86;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US"/>
              <a:t>Notas</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0" name="Shape 310"/>
        <p:cNvGrpSpPr/>
        <p:nvPr/>
      </p:nvGrpSpPr>
      <p:grpSpPr>
        <a:xfrm>
          <a:off x="0" y="0"/>
          <a:ext cx="0" cy="0"/>
          <a:chOff x="0" y="0"/>
          <a:chExt cx="0" cy="0"/>
        </a:xfrm>
      </p:grpSpPr>
      <p:sp>
        <p:nvSpPr>
          <p:cNvPr id="311" name="Google Shape;311;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p30: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p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p3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6" name="Shape 326"/>
        <p:cNvGrpSpPr/>
        <p:nvPr/>
      </p:nvGrpSpPr>
      <p:grpSpPr>
        <a:xfrm>
          <a:off x="0" y="0"/>
          <a:ext cx="0" cy="0"/>
          <a:chOff x="0" y="0"/>
          <a:chExt cx="0" cy="0"/>
        </a:xfrm>
      </p:grpSpPr>
      <p:sp>
        <p:nvSpPr>
          <p:cNvPr id="327" name="Google Shape;327;p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8" name="Google Shape;328;p32: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4" name="Shape 334"/>
        <p:cNvGrpSpPr/>
        <p:nvPr/>
      </p:nvGrpSpPr>
      <p:grpSpPr>
        <a:xfrm>
          <a:off x="0" y="0"/>
          <a:ext cx="0" cy="0"/>
          <a:chOff x="0" y="0"/>
          <a:chExt cx="0" cy="0"/>
        </a:xfrm>
      </p:grpSpPr>
      <p:sp>
        <p:nvSpPr>
          <p:cNvPr id="335" name="Google Shape;335;p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6" name="Google Shape;336;p33: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2" name="Shape 342"/>
        <p:cNvGrpSpPr/>
        <p:nvPr/>
      </p:nvGrpSpPr>
      <p:grpSpPr>
        <a:xfrm>
          <a:off x="0" y="0"/>
          <a:ext cx="0" cy="0"/>
          <a:chOff x="0" y="0"/>
          <a:chExt cx="0" cy="0"/>
        </a:xfrm>
      </p:grpSpPr>
      <p:sp>
        <p:nvSpPr>
          <p:cNvPr id="343" name="Google Shape;343;p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4" name="Google Shape;344;p34: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0" name="Shape 350"/>
        <p:cNvGrpSpPr/>
        <p:nvPr/>
      </p:nvGrpSpPr>
      <p:grpSpPr>
        <a:xfrm>
          <a:off x="0" y="0"/>
          <a:ext cx="0" cy="0"/>
          <a:chOff x="0" y="0"/>
          <a:chExt cx="0" cy="0"/>
        </a:xfrm>
      </p:grpSpPr>
      <p:sp>
        <p:nvSpPr>
          <p:cNvPr id="351" name="Google Shape;351;p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2" name="Google Shape;352;p35: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8" name="Shape 358"/>
        <p:cNvGrpSpPr/>
        <p:nvPr/>
      </p:nvGrpSpPr>
      <p:grpSpPr>
        <a:xfrm>
          <a:off x="0" y="0"/>
          <a:ext cx="0" cy="0"/>
          <a:chOff x="0" y="0"/>
          <a:chExt cx="0" cy="0"/>
        </a:xfrm>
      </p:grpSpPr>
      <p:sp>
        <p:nvSpPr>
          <p:cNvPr id="359" name="Google Shape;359;p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0" name="Google Shape;360;p36: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6" name="Shape 366"/>
        <p:cNvGrpSpPr/>
        <p:nvPr/>
      </p:nvGrpSpPr>
      <p:grpSpPr>
        <a:xfrm>
          <a:off x="0" y="0"/>
          <a:ext cx="0" cy="0"/>
          <a:chOff x="0" y="0"/>
          <a:chExt cx="0" cy="0"/>
        </a:xfrm>
      </p:grpSpPr>
      <p:sp>
        <p:nvSpPr>
          <p:cNvPr id="367" name="Google Shape;367;p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8" name="Google Shape;368;p37: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4" name="Shape 374"/>
        <p:cNvGrpSpPr/>
        <p:nvPr/>
      </p:nvGrpSpPr>
      <p:grpSpPr>
        <a:xfrm>
          <a:off x="0" y="0"/>
          <a:ext cx="0" cy="0"/>
          <a:chOff x="0" y="0"/>
          <a:chExt cx="0" cy="0"/>
        </a:xfrm>
      </p:grpSpPr>
      <p:sp>
        <p:nvSpPr>
          <p:cNvPr id="375" name="Google Shape;375;p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6" name="Google Shape;376;p38: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2" name="Shape 382"/>
        <p:cNvGrpSpPr/>
        <p:nvPr/>
      </p:nvGrpSpPr>
      <p:grpSpPr>
        <a:xfrm>
          <a:off x="0" y="0"/>
          <a:ext cx="0" cy="0"/>
          <a:chOff x="0" y="0"/>
          <a:chExt cx="0" cy="0"/>
        </a:xfrm>
      </p:grpSpPr>
      <p:sp>
        <p:nvSpPr>
          <p:cNvPr id="383" name="Google Shape;383;p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4" name="Google Shape;384;p39: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2" name="Google Shape;92;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0" name="Shape 390"/>
        <p:cNvGrpSpPr/>
        <p:nvPr/>
      </p:nvGrpSpPr>
      <p:grpSpPr>
        <a:xfrm>
          <a:off x="0" y="0"/>
          <a:ext cx="0" cy="0"/>
          <a:chOff x="0" y="0"/>
          <a:chExt cx="0" cy="0"/>
        </a:xfrm>
      </p:grpSpPr>
      <p:sp>
        <p:nvSpPr>
          <p:cNvPr id="391" name="Google Shape;391;p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92" name="Google Shape;392;p40: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8" name="Shape 398"/>
        <p:cNvGrpSpPr/>
        <p:nvPr/>
      </p:nvGrpSpPr>
      <p:grpSpPr>
        <a:xfrm>
          <a:off x="0" y="0"/>
          <a:ext cx="0" cy="0"/>
          <a:chOff x="0" y="0"/>
          <a:chExt cx="0" cy="0"/>
        </a:xfrm>
      </p:grpSpPr>
      <p:sp>
        <p:nvSpPr>
          <p:cNvPr id="399" name="Google Shape;399;p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00" name="Google Shape;400;p4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6" name="Shape 406"/>
        <p:cNvGrpSpPr/>
        <p:nvPr/>
      </p:nvGrpSpPr>
      <p:grpSpPr>
        <a:xfrm>
          <a:off x="0" y="0"/>
          <a:ext cx="0" cy="0"/>
          <a:chOff x="0" y="0"/>
          <a:chExt cx="0" cy="0"/>
        </a:xfrm>
      </p:grpSpPr>
      <p:sp>
        <p:nvSpPr>
          <p:cNvPr id="407" name="Google Shape;407;p4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08" name="Google Shape;408;p4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28600" lvl="0" marL="457200" rtl="0" algn="l">
              <a:lnSpc>
                <a:spcPct val="100000"/>
              </a:lnSpc>
              <a:spcBef>
                <a:spcPts val="0"/>
              </a:spcBef>
              <a:spcAft>
                <a:spcPts val="0"/>
              </a:spcAft>
              <a:buSzPts val="1100"/>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4" name="Shape 414"/>
        <p:cNvGrpSpPr/>
        <p:nvPr/>
      </p:nvGrpSpPr>
      <p:grpSpPr>
        <a:xfrm>
          <a:off x="0" y="0"/>
          <a:ext cx="0" cy="0"/>
          <a:chOff x="0" y="0"/>
          <a:chExt cx="0" cy="0"/>
        </a:xfrm>
      </p:grpSpPr>
      <p:sp>
        <p:nvSpPr>
          <p:cNvPr id="415" name="Google Shape;415;p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16" name="Google Shape;416;p43: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2" name="Shape 422"/>
        <p:cNvGrpSpPr/>
        <p:nvPr/>
      </p:nvGrpSpPr>
      <p:grpSpPr>
        <a:xfrm>
          <a:off x="0" y="0"/>
          <a:ext cx="0" cy="0"/>
          <a:chOff x="0" y="0"/>
          <a:chExt cx="0" cy="0"/>
        </a:xfrm>
      </p:grpSpPr>
      <p:sp>
        <p:nvSpPr>
          <p:cNvPr id="423" name="Google Shape;423;p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24" name="Google Shape;424;p44: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0" name="Shape 430"/>
        <p:cNvGrpSpPr/>
        <p:nvPr/>
      </p:nvGrpSpPr>
      <p:grpSpPr>
        <a:xfrm>
          <a:off x="0" y="0"/>
          <a:ext cx="0" cy="0"/>
          <a:chOff x="0" y="0"/>
          <a:chExt cx="0" cy="0"/>
        </a:xfrm>
      </p:grpSpPr>
      <p:sp>
        <p:nvSpPr>
          <p:cNvPr id="431" name="Google Shape;431;p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32" name="Google Shape;432;p45: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8" name="Shape 438"/>
        <p:cNvGrpSpPr/>
        <p:nvPr/>
      </p:nvGrpSpPr>
      <p:grpSpPr>
        <a:xfrm>
          <a:off x="0" y="0"/>
          <a:ext cx="0" cy="0"/>
          <a:chOff x="0" y="0"/>
          <a:chExt cx="0" cy="0"/>
        </a:xfrm>
      </p:grpSpPr>
      <p:sp>
        <p:nvSpPr>
          <p:cNvPr id="439" name="Google Shape;439;p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40" name="Google Shape;440;p46: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6" name="Shape 446"/>
        <p:cNvGrpSpPr/>
        <p:nvPr/>
      </p:nvGrpSpPr>
      <p:grpSpPr>
        <a:xfrm>
          <a:off x="0" y="0"/>
          <a:ext cx="0" cy="0"/>
          <a:chOff x="0" y="0"/>
          <a:chExt cx="0" cy="0"/>
        </a:xfrm>
      </p:grpSpPr>
      <p:sp>
        <p:nvSpPr>
          <p:cNvPr id="447" name="Google Shape;447;p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48" name="Google Shape;448;p47: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4" name="Shape 454"/>
        <p:cNvGrpSpPr/>
        <p:nvPr/>
      </p:nvGrpSpPr>
      <p:grpSpPr>
        <a:xfrm>
          <a:off x="0" y="0"/>
          <a:ext cx="0" cy="0"/>
          <a:chOff x="0" y="0"/>
          <a:chExt cx="0" cy="0"/>
        </a:xfrm>
      </p:grpSpPr>
      <p:sp>
        <p:nvSpPr>
          <p:cNvPr id="455" name="Google Shape;455;p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56" name="Google Shape;456;p48: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2" name="Shape 462"/>
        <p:cNvGrpSpPr/>
        <p:nvPr/>
      </p:nvGrpSpPr>
      <p:grpSpPr>
        <a:xfrm>
          <a:off x="0" y="0"/>
          <a:ext cx="0" cy="0"/>
          <a:chOff x="0" y="0"/>
          <a:chExt cx="0" cy="0"/>
        </a:xfrm>
      </p:grpSpPr>
      <p:sp>
        <p:nvSpPr>
          <p:cNvPr id="463" name="Google Shape;463;p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64" name="Google Shape;464;p49: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8" name="Google Shape;98;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4" name="Google Shape;104;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US">
                <a:solidFill>
                  <a:schemeClr val="dk1"/>
                </a:solidFill>
              </a:rPr>
              <a:t>Permita que los participantes respondan a otras excusas que hayan inventado. También puede utilizar las excusas enumeradas en el plan de estudios en las siguientes paginas.</a:t>
            </a:r>
            <a:endParaRPr>
              <a:solidFill>
                <a:schemeClr val="dk1"/>
              </a:solidFill>
            </a:endParaRPr>
          </a:p>
          <a:p>
            <a:pPr indent="0" lvl="0" marL="0" rtl="0" algn="l">
              <a:lnSpc>
                <a:spcPct val="115000"/>
              </a:lnSpc>
              <a:spcBef>
                <a:spcPts val="0"/>
              </a:spcBef>
              <a:spcAft>
                <a:spcPts val="0"/>
              </a:spcAft>
              <a:buSzPts val="1100"/>
              <a:buNone/>
            </a:pPr>
            <a:r>
              <a:t/>
            </a:r>
            <a:endParaRPr>
              <a:solidFill>
                <a:schemeClr val="dk1"/>
              </a:solidFill>
            </a:endParaRPr>
          </a:p>
          <a:p>
            <a:pPr indent="0" lvl="0" marL="0" rtl="0" algn="l">
              <a:lnSpc>
                <a:spcPct val="115000"/>
              </a:lnSpc>
              <a:spcBef>
                <a:spcPts val="0"/>
              </a:spcBef>
              <a:spcAft>
                <a:spcPts val="0"/>
              </a:spcAft>
              <a:buSzPts val="1100"/>
              <a:buNone/>
            </a:pPr>
            <a:r>
              <a:rPr lang="en-US">
                <a:solidFill>
                  <a:schemeClr val="dk1"/>
                </a:solidFill>
              </a:rPr>
              <a:t>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0" name="Google Shape;110;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158750" rtl="0" algn="l">
              <a:lnSpc>
                <a:spcPct val="100000"/>
              </a:lnSpc>
              <a:spcBef>
                <a:spcPts val="0"/>
              </a:spcBef>
              <a:spcAft>
                <a:spcPts val="0"/>
              </a:spcAft>
              <a:buSzPts val="1100"/>
              <a:buNone/>
            </a:pPr>
            <a:r>
              <a:rPr lang="en-US"/>
              <a:t>Solo discuta las ideas que surjan en el chat. ¡Puede repasar rápidamente a otros por cuestión de tiempo!</a:t>
            </a:r>
            <a:endParaRPr/>
          </a:p>
          <a:p>
            <a:pPr indent="0" lvl="0" marL="158750" rtl="0" algn="l">
              <a:lnSpc>
                <a:spcPct val="100000"/>
              </a:lnSpc>
              <a:spcBef>
                <a:spcPts val="0"/>
              </a:spcBef>
              <a:spcAft>
                <a:spcPts val="0"/>
              </a:spcAft>
              <a:buSzPts val="1100"/>
              <a:buNone/>
            </a:pPr>
            <a:r>
              <a:rPr lang="en-US"/>
              <a:t>Haga clic en la primera excusa, luego permita que los participantes presenten respuestas para esa excusa. Permita períodos de silencio, ya que los participantes pueden estar pensando en posibles respuestas y escribiendo su respuesta en el cuadro de chat. </a:t>
            </a:r>
            <a:endParaRPr/>
          </a:p>
          <a:p>
            <a:pPr indent="0" lvl="0" marL="158750" rtl="0" algn="l">
              <a:lnSpc>
                <a:spcPct val="100000"/>
              </a:lnSpc>
              <a:spcBef>
                <a:spcPts val="0"/>
              </a:spcBef>
              <a:spcAft>
                <a:spcPts val="0"/>
              </a:spcAft>
              <a:buSzPts val="1100"/>
              <a:buNone/>
            </a:pPr>
            <a:r>
              <a:rPr lang="en-US"/>
              <a:t>Después de aproximadamente 1 min. o después de que se hayan compartido todas las respuestas, vuelva a hacer clic en la pantalla para revelar las posibles respuestas.</a:t>
            </a:r>
            <a:endParaRPr/>
          </a:p>
          <a:p>
            <a:pPr indent="0" lvl="0" marL="158750" rtl="0" algn="l">
              <a:lnSpc>
                <a:spcPct val="100000"/>
              </a:lnSpc>
              <a:spcBef>
                <a:spcPts val="0"/>
              </a:spcBef>
              <a:spcAft>
                <a:spcPts val="0"/>
              </a:spcAft>
              <a:buSzPts val="1100"/>
              <a:buNone/>
            </a:pPr>
            <a:r>
              <a:rPr lang="en-US"/>
              <a:t>Repita este proceso para las 5 excusas restantes en la página. Si el tiempo lo permite, puede continuar esta actividad con las respuestas de la siguiente diapositiva, o puede finalizar esta actividad una vez que haya respondido a las 6 excusas de esta página.</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6" name="Google Shape;126;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158750" rtl="0" algn="l">
              <a:lnSpc>
                <a:spcPct val="100000"/>
              </a:lnSpc>
              <a:spcBef>
                <a:spcPts val="0"/>
              </a:spcBef>
              <a:spcAft>
                <a:spcPts val="0"/>
              </a:spcAft>
              <a:buSzPts val="1100"/>
              <a:buNone/>
            </a:pPr>
            <a:r>
              <a:rPr lang="en-US"/>
              <a:t>Después de pasar por las excusas seleccionadas, diga: </a:t>
            </a:r>
            <a:endParaRPr/>
          </a:p>
          <a:p>
            <a:pPr indent="0" lvl="0" marL="158750" rtl="0" algn="l">
              <a:lnSpc>
                <a:spcPct val="100000"/>
              </a:lnSpc>
              <a:spcBef>
                <a:spcPts val="0"/>
              </a:spcBef>
              <a:spcAft>
                <a:spcPts val="0"/>
              </a:spcAft>
              <a:buSzPts val="1100"/>
              <a:buNone/>
            </a:pPr>
            <a:r>
              <a:rPr lang="en-US"/>
              <a:t>¡Esas son excelentes respuestas! Mantenga esta actividad en su mente. Usaremos esta información más adelante para practicar la técnica de Dirás/DaRas. </a:t>
            </a:r>
            <a:endParaRPr/>
          </a:p>
          <a:p>
            <a:pPr indent="0" lvl="0" marL="158750" rtl="0" algn="l">
              <a:lnSpc>
                <a:spcPct val="100000"/>
              </a:lnSpc>
              <a:spcBef>
                <a:spcPts val="0"/>
              </a:spcBef>
              <a:spcAft>
                <a:spcPts val="0"/>
              </a:spcAft>
              <a:buSzPts val="1100"/>
              <a:buNone/>
            </a:pPr>
            <a:r>
              <a:rPr lang="en-US"/>
              <a:t>Independientemente de la excusa que dé tu pareja, prepárate para responder de una manera que te ayude a tomar la decisión responsable de usar condones/preservativos (o protectores dentales) cada vez que tengas relaciones sexuales.</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2" name="Google Shape;142;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0" lang="en-US"/>
              <a:t>Diga: Saber qué es lo mejor para su salud y hacer algo al respecto son dos cosas diferentes. Aunque el uso de condones previene la transmisión de ETS como el VIH, hablar del tema con una pareja puede ser difícil. Sin embargo, sigue siendo importante hablar con su (s) pareja (s) sexual (es) sobre condones y sexo más seguro. ¡Ser abierto y honesto puede protegerte y aclarar malentendidos!</a:t>
            </a:r>
            <a:endParaRPr/>
          </a:p>
          <a:p>
            <a:pPr indent="0" lvl="0" marL="0" rtl="0" algn="l">
              <a:lnSpc>
                <a:spcPct val="115000"/>
              </a:lnSpc>
              <a:spcBef>
                <a:spcPts val="0"/>
              </a:spcBef>
              <a:spcAft>
                <a:spcPts val="0"/>
              </a:spcAft>
              <a:buClr>
                <a:schemeClr val="dk1"/>
              </a:buClr>
              <a:buSzPts val="1100"/>
              <a:buFont typeface="Arial"/>
              <a:buNone/>
            </a:pPr>
            <a:r>
              <a:rPr b="0" lang="en-US"/>
              <a:t>Diga: En la última actividad, respondimos a posibles excusas para no usar condones. En la siguiente actividad, practicaremos cómo negociar relaciones sexuales más seguras con amigos y parejas. Tendrá la oportunidad de practicar cómo manejar una variedad de situaciones a través de juegos de roles.</a:t>
            </a:r>
            <a:endParaRPr/>
          </a:p>
          <a:p>
            <a:pPr indent="0" lvl="0" marL="0" rtl="0" algn="l">
              <a:lnSpc>
                <a:spcPct val="115000"/>
              </a:lnSpc>
              <a:spcBef>
                <a:spcPts val="0"/>
              </a:spcBef>
              <a:spcAft>
                <a:spcPts val="0"/>
              </a:spcAft>
              <a:buClr>
                <a:schemeClr val="dk1"/>
              </a:buClr>
              <a:buSzPts val="1100"/>
              <a:buFont typeface="Arial"/>
              <a:buNone/>
            </a:pPr>
            <a:r>
              <a:rPr b="0" lang="en-US"/>
              <a:t>Diga: Durante los juegos de roles, utilizará la técnica de Dirás/DaRas. Es una estrategia de 4 pasos para cualquier situación de presión de grupo, pero especialmente para negociar relaciones sexuales más seguras sin pelear ni culpar a tu pareja. </a:t>
            </a:r>
            <a:endParaRPr/>
          </a:p>
          <a:p>
            <a:pPr indent="0" lvl="0" marL="0" rtl="0" algn="l">
              <a:lnSpc>
                <a:spcPct val="115000"/>
              </a:lnSpc>
              <a:spcBef>
                <a:spcPts val="0"/>
              </a:spcBef>
              <a:spcAft>
                <a:spcPts val="0"/>
              </a:spcAft>
              <a:buClr>
                <a:schemeClr val="dk1"/>
              </a:buClr>
              <a:buSzPts val="1100"/>
              <a:buFont typeface="Arial"/>
              <a:buNone/>
            </a:pPr>
            <a:r>
              <a:rPr b="0" lang="en-US"/>
              <a:t>Veamos un video rápido que explica los pasos.</a:t>
            </a:r>
            <a:endParaRPr/>
          </a:p>
          <a:p>
            <a:pPr indent="0" lvl="0" marL="0" rtl="0" algn="l">
              <a:lnSpc>
                <a:spcPct val="115000"/>
              </a:lnSpc>
              <a:spcBef>
                <a:spcPts val="0"/>
              </a:spcBef>
              <a:spcAft>
                <a:spcPts val="0"/>
              </a:spcAft>
              <a:buClr>
                <a:schemeClr val="dk1"/>
              </a:buClr>
              <a:buSzPts val="1100"/>
              <a:buFont typeface="Arial"/>
              <a:buNone/>
            </a:pPr>
            <a:r>
              <a:rPr b="0" lang="en-US"/>
              <a:t>Mostrar video</a:t>
            </a:r>
            <a:endParaRPr b="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51"/>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51"/>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5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52" name="Shape 52"/>
        <p:cNvGrpSpPr/>
        <p:nvPr/>
      </p:nvGrpSpPr>
      <p:grpSpPr>
        <a:xfrm>
          <a:off x="0" y="0"/>
          <a:ext cx="0" cy="0"/>
          <a:chOff x="0" y="0"/>
          <a:chExt cx="0" cy="0"/>
        </a:xfrm>
      </p:grpSpPr>
      <p:sp>
        <p:nvSpPr>
          <p:cNvPr id="53" name="Google Shape;53;p60"/>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54" name="Google Shape;54;p60"/>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55" name="Google Shape;55;p6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56" name="Shape 56"/>
        <p:cNvGrpSpPr/>
        <p:nvPr/>
      </p:nvGrpSpPr>
      <p:grpSpPr>
        <a:xfrm>
          <a:off x="0" y="0"/>
          <a:ext cx="0" cy="0"/>
          <a:chOff x="0" y="0"/>
          <a:chExt cx="0" cy="0"/>
        </a:xfrm>
      </p:grpSpPr>
      <p:sp>
        <p:nvSpPr>
          <p:cNvPr id="57" name="Google Shape;57;p61"/>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58" name="Google Shape;58;p6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62"/>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 name="Google Shape;61;p62"/>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62" name="Google Shape;62;p62"/>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3" name="Google Shape;63;p62"/>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64" name="Google Shape;64;p6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5" name="Shape 65"/>
        <p:cNvGrpSpPr/>
        <p:nvPr/>
      </p:nvGrpSpPr>
      <p:grpSpPr>
        <a:xfrm>
          <a:off x="0" y="0"/>
          <a:ext cx="0" cy="0"/>
          <a:chOff x="0" y="0"/>
          <a:chExt cx="0" cy="0"/>
        </a:xfrm>
      </p:grpSpPr>
      <p:sp>
        <p:nvSpPr>
          <p:cNvPr id="66" name="Google Shape;66;p63"/>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67" name="Google Shape;67;p6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8" name="Shape 68"/>
        <p:cNvGrpSpPr/>
        <p:nvPr/>
      </p:nvGrpSpPr>
      <p:grpSpPr>
        <a:xfrm>
          <a:off x="0" y="0"/>
          <a:ext cx="0" cy="0"/>
          <a:chOff x="0" y="0"/>
          <a:chExt cx="0" cy="0"/>
        </a:xfrm>
      </p:grpSpPr>
      <p:sp>
        <p:nvSpPr>
          <p:cNvPr id="69" name="Google Shape;69;p64"/>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70" name="Google Shape;70;p64"/>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71" name="Google Shape;71;p6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5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5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5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7" name="Shape 17"/>
        <p:cNvGrpSpPr/>
        <p:nvPr/>
      </p:nvGrpSpPr>
      <p:grpSpPr>
        <a:xfrm>
          <a:off x="0" y="0"/>
          <a:ext cx="0" cy="0"/>
          <a:chOff x="0" y="0"/>
          <a:chExt cx="0" cy="0"/>
        </a:xfrm>
      </p:grpSpPr>
      <p:sp>
        <p:nvSpPr>
          <p:cNvPr id="18" name="Google Shape;18;p5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9" name="Shape 19"/>
        <p:cNvGrpSpPr/>
        <p:nvPr/>
      </p:nvGrpSpPr>
      <p:grpSpPr>
        <a:xfrm>
          <a:off x="0" y="0"/>
          <a:ext cx="0" cy="0"/>
          <a:chOff x="0" y="0"/>
          <a:chExt cx="0" cy="0"/>
        </a:xfrm>
      </p:grpSpPr>
      <p:sp>
        <p:nvSpPr>
          <p:cNvPr id="20" name="Google Shape;20;p54"/>
          <p:cNvSpPr txBox="1"/>
          <p:nvPr>
            <p:ph type="title"/>
          </p:nvPr>
        </p:nvSpPr>
        <p:spPr>
          <a:xfrm>
            <a:off x="629841" y="273844"/>
            <a:ext cx="7886700" cy="994172"/>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1" name="Google Shape;21;p54"/>
          <p:cNvSpPr txBox="1"/>
          <p:nvPr>
            <p:ph idx="1" type="body"/>
          </p:nvPr>
        </p:nvSpPr>
        <p:spPr>
          <a:xfrm>
            <a:off x="629842" y="1260872"/>
            <a:ext cx="3868340" cy="617934"/>
          </a:xfrm>
          <a:prstGeom prst="rect">
            <a:avLst/>
          </a:prstGeom>
          <a:noFill/>
          <a:ln>
            <a:noFill/>
          </a:ln>
        </p:spPr>
        <p:txBody>
          <a:bodyPr anchorCtr="0" anchor="b" bIns="91425" lIns="91425" spcFirstLastPara="1" rIns="91425" wrap="square" tIns="91425">
            <a:noAutofit/>
          </a:bodyPr>
          <a:lstStyle>
            <a:lvl1pPr indent="-228600" lvl="0" marL="457200" algn="l">
              <a:lnSpc>
                <a:spcPct val="115000"/>
              </a:lnSpc>
              <a:spcBef>
                <a:spcPts val="0"/>
              </a:spcBef>
              <a:spcAft>
                <a:spcPts val="0"/>
              </a:spcAft>
              <a:buSzPts val="1800"/>
              <a:buNone/>
              <a:defRPr b="1" sz="1800"/>
            </a:lvl1pPr>
            <a:lvl2pPr indent="-228600" lvl="1" marL="914400" algn="l">
              <a:lnSpc>
                <a:spcPct val="115000"/>
              </a:lnSpc>
              <a:spcBef>
                <a:spcPts val="1600"/>
              </a:spcBef>
              <a:spcAft>
                <a:spcPts val="0"/>
              </a:spcAft>
              <a:buSzPts val="1400"/>
              <a:buNone/>
              <a:defRPr b="1" sz="1500"/>
            </a:lvl2pPr>
            <a:lvl3pPr indent="-228600" lvl="2" marL="1371600" algn="l">
              <a:lnSpc>
                <a:spcPct val="115000"/>
              </a:lnSpc>
              <a:spcBef>
                <a:spcPts val="1600"/>
              </a:spcBef>
              <a:spcAft>
                <a:spcPts val="0"/>
              </a:spcAft>
              <a:buSzPts val="1400"/>
              <a:buNone/>
              <a:defRPr b="1" sz="1350"/>
            </a:lvl3pPr>
            <a:lvl4pPr indent="-228600" lvl="3" marL="1828800" algn="l">
              <a:lnSpc>
                <a:spcPct val="115000"/>
              </a:lnSpc>
              <a:spcBef>
                <a:spcPts val="1600"/>
              </a:spcBef>
              <a:spcAft>
                <a:spcPts val="0"/>
              </a:spcAft>
              <a:buSzPts val="1400"/>
              <a:buNone/>
              <a:defRPr b="1" sz="1200"/>
            </a:lvl4pPr>
            <a:lvl5pPr indent="-228600" lvl="4" marL="2286000" algn="l">
              <a:lnSpc>
                <a:spcPct val="115000"/>
              </a:lnSpc>
              <a:spcBef>
                <a:spcPts val="1600"/>
              </a:spcBef>
              <a:spcAft>
                <a:spcPts val="0"/>
              </a:spcAft>
              <a:buSzPts val="1400"/>
              <a:buNone/>
              <a:defRPr b="1" sz="1200"/>
            </a:lvl5pPr>
            <a:lvl6pPr indent="-228600" lvl="5" marL="2743200" algn="l">
              <a:lnSpc>
                <a:spcPct val="115000"/>
              </a:lnSpc>
              <a:spcBef>
                <a:spcPts val="1600"/>
              </a:spcBef>
              <a:spcAft>
                <a:spcPts val="0"/>
              </a:spcAft>
              <a:buSzPts val="1400"/>
              <a:buNone/>
              <a:defRPr b="1" sz="1200"/>
            </a:lvl6pPr>
            <a:lvl7pPr indent="-228600" lvl="6" marL="3200400" algn="l">
              <a:lnSpc>
                <a:spcPct val="115000"/>
              </a:lnSpc>
              <a:spcBef>
                <a:spcPts val="1600"/>
              </a:spcBef>
              <a:spcAft>
                <a:spcPts val="0"/>
              </a:spcAft>
              <a:buSzPts val="1400"/>
              <a:buNone/>
              <a:defRPr b="1" sz="1200"/>
            </a:lvl7pPr>
            <a:lvl8pPr indent="-228600" lvl="7" marL="3657600" algn="l">
              <a:lnSpc>
                <a:spcPct val="115000"/>
              </a:lnSpc>
              <a:spcBef>
                <a:spcPts val="1600"/>
              </a:spcBef>
              <a:spcAft>
                <a:spcPts val="0"/>
              </a:spcAft>
              <a:buSzPts val="1400"/>
              <a:buNone/>
              <a:defRPr b="1" sz="1200"/>
            </a:lvl8pPr>
            <a:lvl9pPr indent="-228600" lvl="8" marL="4114800" algn="l">
              <a:lnSpc>
                <a:spcPct val="115000"/>
              </a:lnSpc>
              <a:spcBef>
                <a:spcPts val="1600"/>
              </a:spcBef>
              <a:spcAft>
                <a:spcPts val="1600"/>
              </a:spcAft>
              <a:buSzPts val="1400"/>
              <a:buNone/>
              <a:defRPr b="1" sz="1200"/>
            </a:lvl9pPr>
          </a:lstStyle>
          <a:p/>
        </p:txBody>
      </p:sp>
      <p:sp>
        <p:nvSpPr>
          <p:cNvPr id="22" name="Google Shape;22;p54"/>
          <p:cNvSpPr txBox="1"/>
          <p:nvPr>
            <p:ph idx="2" type="body"/>
          </p:nvPr>
        </p:nvSpPr>
        <p:spPr>
          <a:xfrm>
            <a:off x="629842" y="1878806"/>
            <a:ext cx="3868340" cy="2763441"/>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23" name="Google Shape;23;p54"/>
          <p:cNvSpPr txBox="1"/>
          <p:nvPr>
            <p:ph idx="3" type="body"/>
          </p:nvPr>
        </p:nvSpPr>
        <p:spPr>
          <a:xfrm>
            <a:off x="4629150" y="1260872"/>
            <a:ext cx="3887391" cy="617934"/>
          </a:xfrm>
          <a:prstGeom prst="rect">
            <a:avLst/>
          </a:prstGeom>
          <a:noFill/>
          <a:ln>
            <a:noFill/>
          </a:ln>
        </p:spPr>
        <p:txBody>
          <a:bodyPr anchorCtr="0" anchor="b" bIns="91425" lIns="91425" spcFirstLastPara="1" rIns="91425" wrap="square" tIns="91425">
            <a:noAutofit/>
          </a:bodyPr>
          <a:lstStyle>
            <a:lvl1pPr indent="-228600" lvl="0" marL="457200" algn="l">
              <a:lnSpc>
                <a:spcPct val="115000"/>
              </a:lnSpc>
              <a:spcBef>
                <a:spcPts val="0"/>
              </a:spcBef>
              <a:spcAft>
                <a:spcPts val="0"/>
              </a:spcAft>
              <a:buSzPts val="1800"/>
              <a:buNone/>
              <a:defRPr b="1" sz="1800"/>
            </a:lvl1pPr>
            <a:lvl2pPr indent="-228600" lvl="1" marL="914400" algn="l">
              <a:lnSpc>
                <a:spcPct val="115000"/>
              </a:lnSpc>
              <a:spcBef>
                <a:spcPts val="1600"/>
              </a:spcBef>
              <a:spcAft>
                <a:spcPts val="0"/>
              </a:spcAft>
              <a:buSzPts val="1400"/>
              <a:buNone/>
              <a:defRPr b="1" sz="1500"/>
            </a:lvl2pPr>
            <a:lvl3pPr indent="-228600" lvl="2" marL="1371600" algn="l">
              <a:lnSpc>
                <a:spcPct val="115000"/>
              </a:lnSpc>
              <a:spcBef>
                <a:spcPts val="1600"/>
              </a:spcBef>
              <a:spcAft>
                <a:spcPts val="0"/>
              </a:spcAft>
              <a:buSzPts val="1400"/>
              <a:buNone/>
              <a:defRPr b="1" sz="1350"/>
            </a:lvl3pPr>
            <a:lvl4pPr indent="-228600" lvl="3" marL="1828800" algn="l">
              <a:lnSpc>
                <a:spcPct val="115000"/>
              </a:lnSpc>
              <a:spcBef>
                <a:spcPts val="1600"/>
              </a:spcBef>
              <a:spcAft>
                <a:spcPts val="0"/>
              </a:spcAft>
              <a:buSzPts val="1400"/>
              <a:buNone/>
              <a:defRPr b="1" sz="1200"/>
            </a:lvl4pPr>
            <a:lvl5pPr indent="-228600" lvl="4" marL="2286000" algn="l">
              <a:lnSpc>
                <a:spcPct val="115000"/>
              </a:lnSpc>
              <a:spcBef>
                <a:spcPts val="1600"/>
              </a:spcBef>
              <a:spcAft>
                <a:spcPts val="0"/>
              </a:spcAft>
              <a:buSzPts val="1400"/>
              <a:buNone/>
              <a:defRPr b="1" sz="1200"/>
            </a:lvl5pPr>
            <a:lvl6pPr indent="-228600" lvl="5" marL="2743200" algn="l">
              <a:lnSpc>
                <a:spcPct val="115000"/>
              </a:lnSpc>
              <a:spcBef>
                <a:spcPts val="1600"/>
              </a:spcBef>
              <a:spcAft>
                <a:spcPts val="0"/>
              </a:spcAft>
              <a:buSzPts val="1400"/>
              <a:buNone/>
              <a:defRPr b="1" sz="1200"/>
            </a:lvl6pPr>
            <a:lvl7pPr indent="-228600" lvl="6" marL="3200400" algn="l">
              <a:lnSpc>
                <a:spcPct val="115000"/>
              </a:lnSpc>
              <a:spcBef>
                <a:spcPts val="1600"/>
              </a:spcBef>
              <a:spcAft>
                <a:spcPts val="0"/>
              </a:spcAft>
              <a:buSzPts val="1400"/>
              <a:buNone/>
              <a:defRPr b="1" sz="1200"/>
            </a:lvl7pPr>
            <a:lvl8pPr indent="-228600" lvl="7" marL="3657600" algn="l">
              <a:lnSpc>
                <a:spcPct val="115000"/>
              </a:lnSpc>
              <a:spcBef>
                <a:spcPts val="1600"/>
              </a:spcBef>
              <a:spcAft>
                <a:spcPts val="0"/>
              </a:spcAft>
              <a:buSzPts val="1400"/>
              <a:buNone/>
              <a:defRPr b="1" sz="1200"/>
            </a:lvl8pPr>
            <a:lvl9pPr indent="-228600" lvl="8" marL="4114800" algn="l">
              <a:lnSpc>
                <a:spcPct val="115000"/>
              </a:lnSpc>
              <a:spcBef>
                <a:spcPts val="1600"/>
              </a:spcBef>
              <a:spcAft>
                <a:spcPts val="1600"/>
              </a:spcAft>
              <a:buSzPts val="1400"/>
              <a:buNone/>
              <a:defRPr b="1" sz="1200"/>
            </a:lvl9pPr>
          </a:lstStyle>
          <a:p/>
        </p:txBody>
      </p:sp>
      <p:sp>
        <p:nvSpPr>
          <p:cNvPr id="24" name="Google Shape;24;p54"/>
          <p:cNvSpPr txBox="1"/>
          <p:nvPr>
            <p:ph idx="4" type="body"/>
          </p:nvPr>
        </p:nvSpPr>
        <p:spPr>
          <a:xfrm>
            <a:off x="4629150" y="1878806"/>
            <a:ext cx="3887391" cy="2763441"/>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25" name="Google Shape;25;p54"/>
          <p:cNvSpPr txBox="1"/>
          <p:nvPr>
            <p:ph idx="10" type="dt"/>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6" name="Google Shape;26;p54"/>
          <p:cNvSpPr txBox="1"/>
          <p:nvPr>
            <p:ph idx="11" type="ftr"/>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7" name="Google Shape;27;p5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algn="r">
              <a:lnSpc>
                <a:spcPct val="100000"/>
              </a:lnSpc>
              <a:spcBef>
                <a:spcPts val="0"/>
              </a:spcBef>
              <a:spcAft>
                <a:spcPts val="0"/>
              </a:spcAft>
              <a:buSzPts val="1000"/>
              <a:buNone/>
              <a:defRPr/>
            </a:lvl1pPr>
            <a:lvl2pPr indent="0" lvl="1" marL="0" algn="r">
              <a:lnSpc>
                <a:spcPct val="100000"/>
              </a:lnSpc>
              <a:spcBef>
                <a:spcPts val="0"/>
              </a:spcBef>
              <a:spcAft>
                <a:spcPts val="0"/>
              </a:spcAft>
              <a:buSzPts val="1000"/>
              <a:buNone/>
              <a:defRPr/>
            </a:lvl2pPr>
            <a:lvl3pPr indent="0" lvl="2" marL="0" algn="r">
              <a:lnSpc>
                <a:spcPct val="100000"/>
              </a:lnSpc>
              <a:spcBef>
                <a:spcPts val="0"/>
              </a:spcBef>
              <a:spcAft>
                <a:spcPts val="0"/>
              </a:spcAft>
              <a:buSzPts val="1000"/>
              <a:buNone/>
              <a:defRPr/>
            </a:lvl3pPr>
            <a:lvl4pPr indent="0" lvl="3" marL="0" algn="r">
              <a:lnSpc>
                <a:spcPct val="100000"/>
              </a:lnSpc>
              <a:spcBef>
                <a:spcPts val="0"/>
              </a:spcBef>
              <a:spcAft>
                <a:spcPts val="0"/>
              </a:spcAft>
              <a:buSzPts val="1000"/>
              <a:buNone/>
              <a:defRPr/>
            </a:lvl4pPr>
            <a:lvl5pPr indent="0" lvl="4" marL="0" algn="r">
              <a:lnSpc>
                <a:spcPct val="100000"/>
              </a:lnSpc>
              <a:spcBef>
                <a:spcPts val="0"/>
              </a:spcBef>
              <a:spcAft>
                <a:spcPts val="0"/>
              </a:spcAft>
              <a:buSzPts val="1000"/>
              <a:buNone/>
              <a:defRPr/>
            </a:lvl5pPr>
            <a:lvl6pPr indent="0" lvl="5" marL="0" algn="r">
              <a:lnSpc>
                <a:spcPct val="100000"/>
              </a:lnSpc>
              <a:spcBef>
                <a:spcPts val="0"/>
              </a:spcBef>
              <a:spcAft>
                <a:spcPts val="0"/>
              </a:spcAft>
              <a:buSzPts val="1000"/>
              <a:buNone/>
              <a:defRPr/>
            </a:lvl6pPr>
            <a:lvl7pPr indent="0" lvl="6" marL="0" algn="r">
              <a:lnSpc>
                <a:spcPct val="100000"/>
              </a:lnSpc>
              <a:spcBef>
                <a:spcPts val="0"/>
              </a:spcBef>
              <a:spcAft>
                <a:spcPts val="0"/>
              </a:spcAft>
              <a:buSzPts val="1000"/>
              <a:buNone/>
              <a:defRPr/>
            </a:lvl7pPr>
            <a:lvl8pPr indent="0" lvl="7" marL="0" algn="r">
              <a:lnSpc>
                <a:spcPct val="100000"/>
              </a:lnSpc>
              <a:spcBef>
                <a:spcPts val="0"/>
              </a:spcBef>
              <a:spcAft>
                <a:spcPts val="0"/>
              </a:spcAft>
              <a:buSzPts val="1000"/>
              <a:buNone/>
              <a:defRPr/>
            </a:lvl8pPr>
            <a:lvl9pPr indent="0" lvl="8" marL="0" algn="r">
              <a:lnSpc>
                <a:spcPct val="100000"/>
              </a:lnSpc>
              <a:spcBef>
                <a:spcPts val="0"/>
              </a:spcBef>
              <a:spcAft>
                <a:spcPts val="0"/>
              </a:spcAft>
              <a:buSzPts val="100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8" name="Shape 28"/>
        <p:cNvGrpSpPr/>
        <p:nvPr/>
      </p:nvGrpSpPr>
      <p:grpSpPr>
        <a:xfrm>
          <a:off x="0" y="0"/>
          <a:ext cx="0" cy="0"/>
          <a:chOff x="0" y="0"/>
          <a:chExt cx="0" cy="0"/>
        </a:xfrm>
      </p:grpSpPr>
      <p:sp>
        <p:nvSpPr>
          <p:cNvPr id="29" name="Google Shape;29;p55"/>
          <p:cNvSpPr txBox="1"/>
          <p:nvPr>
            <p:ph type="title"/>
          </p:nvPr>
        </p:nvSpPr>
        <p:spPr>
          <a:xfrm>
            <a:off x="2171700" y="573280"/>
            <a:ext cx="6457800" cy="969600"/>
          </a:xfrm>
          <a:prstGeom prst="rect">
            <a:avLst/>
          </a:prstGeom>
          <a:noFill/>
          <a:ln>
            <a:noFill/>
          </a:ln>
        </p:spPr>
        <p:txBody>
          <a:bodyPr anchorCtr="0" anchor="ctr" bIns="34275" lIns="68575" spcFirstLastPara="1" rIns="68575" wrap="square" tIns="34275">
            <a:noAutofit/>
          </a:bodyPr>
          <a:lstStyle>
            <a:lvl1pPr lvl="0" algn="r">
              <a:lnSpc>
                <a:spcPct val="90000"/>
              </a:lnSpc>
              <a:spcBef>
                <a:spcPts val="0"/>
              </a:spcBef>
              <a:spcAft>
                <a:spcPts val="0"/>
              </a:spcAft>
              <a:buClr>
                <a:schemeClr val="lt1"/>
              </a:buClr>
              <a:buSzPts val="14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0" name="Google Shape;30;p55"/>
          <p:cNvSpPr txBox="1"/>
          <p:nvPr>
            <p:ph idx="1" type="body"/>
          </p:nvPr>
        </p:nvSpPr>
        <p:spPr>
          <a:xfrm>
            <a:off x="514350" y="1645920"/>
            <a:ext cx="8115300" cy="3018000"/>
          </a:xfrm>
          <a:prstGeom prst="rect">
            <a:avLst/>
          </a:prstGeom>
          <a:noFill/>
          <a:ln>
            <a:noFill/>
          </a:ln>
        </p:spPr>
        <p:txBody>
          <a:bodyPr anchorCtr="0" anchor="t" bIns="34275" lIns="68575" spcFirstLastPara="1" rIns="68575" wrap="square" tIns="34275">
            <a:noAutofit/>
          </a:bodyPr>
          <a:lstStyle>
            <a:lvl1pPr indent="-317500" lvl="0" marL="457200" algn="l">
              <a:lnSpc>
                <a:spcPct val="90000"/>
              </a:lnSpc>
              <a:spcBef>
                <a:spcPts val="800"/>
              </a:spcBef>
              <a:spcAft>
                <a:spcPts val="0"/>
              </a:spcAft>
              <a:buClr>
                <a:schemeClr val="lt1"/>
              </a:buClr>
              <a:buSzPts val="1400"/>
              <a:buChar char="●"/>
              <a:defRPr/>
            </a:lvl1pPr>
            <a:lvl2pPr indent="-317500" lvl="1" marL="914400" algn="l">
              <a:lnSpc>
                <a:spcPct val="90000"/>
              </a:lnSpc>
              <a:spcBef>
                <a:spcPts val="1600"/>
              </a:spcBef>
              <a:spcAft>
                <a:spcPts val="0"/>
              </a:spcAft>
              <a:buClr>
                <a:schemeClr val="lt1"/>
              </a:buClr>
              <a:buSzPts val="1400"/>
              <a:buChar char="○"/>
              <a:defRPr/>
            </a:lvl2pPr>
            <a:lvl3pPr indent="-317500" lvl="2" marL="1371600" algn="l">
              <a:lnSpc>
                <a:spcPct val="90000"/>
              </a:lnSpc>
              <a:spcBef>
                <a:spcPts val="1600"/>
              </a:spcBef>
              <a:spcAft>
                <a:spcPts val="0"/>
              </a:spcAft>
              <a:buClr>
                <a:schemeClr val="lt1"/>
              </a:buClr>
              <a:buSzPts val="1400"/>
              <a:buChar char="■"/>
              <a:defRPr/>
            </a:lvl3pPr>
            <a:lvl4pPr indent="-317500" lvl="3" marL="1828800" algn="l">
              <a:lnSpc>
                <a:spcPct val="90000"/>
              </a:lnSpc>
              <a:spcBef>
                <a:spcPts val="1600"/>
              </a:spcBef>
              <a:spcAft>
                <a:spcPts val="0"/>
              </a:spcAft>
              <a:buClr>
                <a:schemeClr val="lt1"/>
              </a:buClr>
              <a:buSzPts val="1400"/>
              <a:buChar char="●"/>
              <a:defRPr/>
            </a:lvl4pPr>
            <a:lvl5pPr indent="-317500" lvl="4" marL="2286000" algn="l">
              <a:lnSpc>
                <a:spcPct val="90000"/>
              </a:lnSpc>
              <a:spcBef>
                <a:spcPts val="1600"/>
              </a:spcBef>
              <a:spcAft>
                <a:spcPts val="0"/>
              </a:spcAft>
              <a:buClr>
                <a:schemeClr val="lt1"/>
              </a:buClr>
              <a:buSzPts val="1400"/>
              <a:buChar char="○"/>
              <a:defRPr/>
            </a:lvl5pPr>
            <a:lvl6pPr indent="-317500" lvl="5" marL="2743200" algn="l">
              <a:lnSpc>
                <a:spcPct val="90000"/>
              </a:lnSpc>
              <a:spcBef>
                <a:spcPts val="1600"/>
              </a:spcBef>
              <a:spcAft>
                <a:spcPts val="0"/>
              </a:spcAft>
              <a:buClr>
                <a:schemeClr val="lt1"/>
              </a:buClr>
              <a:buSzPts val="1400"/>
              <a:buChar char="■"/>
              <a:defRPr/>
            </a:lvl6pPr>
            <a:lvl7pPr indent="-317500" lvl="6" marL="3200400" algn="l">
              <a:lnSpc>
                <a:spcPct val="90000"/>
              </a:lnSpc>
              <a:spcBef>
                <a:spcPts val="1600"/>
              </a:spcBef>
              <a:spcAft>
                <a:spcPts val="0"/>
              </a:spcAft>
              <a:buClr>
                <a:schemeClr val="lt1"/>
              </a:buClr>
              <a:buSzPts val="1400"/>
              <a:buChar char="●"/>
              <a:defRPr/>
            </a:lvl7pPr>
            <a:lvl8pPr indent="-317500" lvl="7" marL="3657600" algn="l">
              <a:lnSpc>
                <a:spcPct val="90000"/>
              </a:lnSpc>
              <a:spcBef>
                <a:spcPts val="1600"/>
              </a:spcBef>
              <a:spcAft>
                <a:spcPts val="0"/>
              </a:spcAft>
              <a:buClr>
                <a:schemeClr val="lt1"/>
              </a:buClr>
              <a:buSzPts val="1400"/>
              <a:buChar char="○"/>
              <a:defRPr/>
            </a:lvl8pPr>
            <a:lvl9pPr indent="-317500" lvl="8" marL="4114800" algn="l">
              <a:lnSpc>
                <a:spcPct val="90000"/>
              </a:lnSpc>
              <a:spcBef>
                <a:spcPts val="1600"/>
              </a:spcBef>
              <a:spcAft>
                <a:spcPts val="1600"/>
              </a:spcAft>
              <a:buClr>
                <a:schemeClr val="lt1"/>
              </a:buClr>
              <a:buSzPts val="1400"/>
              <a:buChar char="■"/>
              <a:defRPr/>
            </a:lvl9pPr>
          </a:lstStyle>
          <a:p/>
        </p:txBody>
      </p:sp>
      <p:sp>
        <p:nvSpPr>
          <p:cNvPr id="31" name="Google Shape;31;p55"/>
          <p:cNvSpPr txBox="1"/>
          <p:nvPr>
            <p:ph idx="10" type="dt"/>
          </p:nvPr>
        </p:nvSpPr>
        <p:spPr>
          <a:xfrm>
            <a:off x="6446520" y="4767263"/>
            <a:ext cx="2183100" cy="273900"/>
          </a:xfrm>
          <a:prstGeom prst="rect">
            <a:avLst/>
          </a:prstGeom>
          <a:noFill/>
          <a:ln>
            <a:noFill/>
          </a:ln>
        </p:spPr>
        <p:txBody>
          <a:bodyPr anchorCtr="0" anchor="ctr" bIns="34275" lIns="68575" spcFirstLastPara="1" rIns="68575" wrap="square" tIns="34275">
            <a:noAutofit/>
          </a:bodyPr>
          <a:lstStyle>
            <a:lvl1pPr lvl="0" marR="0" rtl="0" algn="r">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9pPr>
          </a:lstStyle>
          <a:p/>
        </p:txBody>
      </p:sp>
      <p:sp>
        <p:nvSpPr>
          <p:cNvPr id="32" name="Google Shape;32;p55"/>
          <p:cNvSpPr txBox="1"/>
          <p:nvPr>
            <p:ph idx="11" type="ftr"/>
          </p:nvPr>
        </p:nvSpPr>
        <p:spPr>
          <a:xfrm>
            <a:off x="514350" y="4766884"/>
            <a:ext cx="5829300" cy="273900"/>
          </a:xfrm>
          <a:prstGeom prst="rect">
            <a:avLst/>
          </a:prstGeom>
          <a:noFill/>
          <a:ln>
            <a:noFill/>
          </a:ln>
        </p:spPr>
        <p:txBody>
          <a:bodyPr anchorCtr="0" anchor="ctr"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9pPr>
          </a:lstStyle>
          <a:p/>
        </p:txBody>
      </p:sp>
      <p:sp>
        <p:nvSpPr>
          <p:cNvPr id="33" name="Google Shape;33;p55"/>
          <p:cNvSpPr txBox="1"/>
          <p:nvPr>
            <p:ph idx="12" type="sldNum"/>
          </p:nvPr>
        </p:nvSpPr>
        <p:spPr>
          <a:xfrm>
            <a:off x="6572250" y="285750"/>
            <a:ext cx="2057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4" name="Shape 34"/>
        <p:cNvGrpSpPr/>
        <p:nvPr/>
      </p:nvGrpSpPr>
      <p:grpSpPr>
        <a:xfrm>
          <a:off x="0" y="0"/>
          <a:ext cx="0" cy="0"/>
          <a:chOff x="0" y="0"/>
          <a:chExt cx="0" cy="0"/>
        </a:xfrm>
      </p:grpSpPr>
      <p:sp>
        <p:nvSpPr>
          <p:cNvPr id="35" name="Google Shape;35;p5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6" name="Google Shape;36;p5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5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9" name="Google Shape;39;p57"/>
          <p:cNvSpPr txBox="1"/>
          <p:nvPr>
            <p:ph idx="1" type="body"/>
          </p:nvPr>
        </p:nvSpPr>
        <p:spPr>
          <a:xfrm>
            <a:off x="457200" y="1200150"/>
            <a:ext cx="4038600" cy="337185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sz="2100"/>
            </a:lvl1pPr>
            <a:lvl2pPr indent="-317500" lvl="1" marL="914400" algn="l">
              <a:lnSpc>
                <a:spcPct val="115000"/>
              </a:lnSpc>
              <a:spcBef>
                <a:spcPts val="1600"/>
              </a:spcBef>
              <a:spcAft>
                <a:spcPts val="0"/>
              </a:spcAft>
              <a:buSzPts val="1400"/>
              <a:buChar char="○"/>
              <a:defRPr sz="1800"/>
            </a:lvl2pPr>
            <a:lvl3pPr indent="-317500" lvl="2" marL="1371600" algn="l">
              <a:lnSpc>
                <a:spcPct val="115000"/>
              </a:lnSpc>
              <a:spcBef>
                <a:spcPts val="1600"/>
              </a:spcBef>
              <a:spcAft>
                <a:spcPts val="0"/>
              </a:spcAft>
              <a:buSzPts val="1400"/>
              <a:buChar char="■"/>
              <a:defRPr sz="1500"/>
            </a:lvl3pPr>
            <a:lvl4pPr indent="-317500" lvl="3" marL="1828800" algn="l">
              <a:lnSpc>
                <a:spcPct val="115000"/>
              </a:lnSpc>
              <a:spcBef>
                <a:spcPts val="1600"/>
              </a:spcBef>
              <a:spcAft>
                <a:spcPts val="0"/>
              </a:spcAft>
              <a:buSzPts val="1400"/>
              <a:buChar char="●"/>
              <a:defRPr sz="1350"/>
            </a:lvl4pPr>
            <a:lvl5pPr indent="-317500" lvl="4" marL="2286000" algn="l">
              <a:lnSpc>
                <a:spcPct val="115000"/>
              </a:lnSpc>
              <a:spcBef>
                <a:spcPts val="1600"/>
              </a:spcBef>
              <a:spcAft>
                <a:spcPts val="0"/>
              </a:spcAft>
              <a:buSzPts val="1400"/>
              <a:buChar char="○"/>
              <a:defRPr sz="1350"/>
            </a:lvl5pPr>
            <a:lvl6pPr indent="-317500" lvl="5" marL="2743200" algn="l">
              <a:lnSpc>
                <a:spcPct val="115000"/>
              </a:lnSpc>
              <a:spcBef>
                <a:spcPts val="1600"/>
              </a:spcBef>
              <a:spcAft>
                <a:spcPts val="0"/>
              </a:spcAft>
              <a:buSzPts val="1400"/>
              <a:buChar char="■"/>
              <a:defRPr sz="1350"/>
            </a:lvl6pPr>
            <a:lvl7pPr indent="-317500" lvl="6" marL="3200400" algn="l">
              <a:lnSpc>
                <a:spcPct val="115000"/>
              </a:lnSpc>
              <a:spcBef>
                <a:spcPts val="1600"/>
              </a:spcBef>
              <a:spcAft>
                <a:spcPts val="0"/>
              </a:spcAft>
              <a:buSzPts val="1400"/>
              <a:buChar char="●"/>
              <a:defRPr sz="1350"/>
            </a:lvl7pPr>
            <a:lvl8pPr indent="-317500" lvl="7" marL="3657600" algn="l">
              <a:lnSpc>
                <a:spcPct val="115000"/>
              </a:lnSpc>
              <a:spcBef>
                <a:spcPts val="1600"/>
              </a:spcBef>
              <a:spcAft>
                <a:spcPts val="0"/>
              </a:spcAft>
              <a:buSzPts val="1400"/>
              <a:buChar char="○"/>
              <a:defRPr sz="1350"/>
            </a:lvl8pPr>
            <a:lvl9pPr indent="-317500" lvl="8" marL="4114800" algn="l">
              <a:lnSpc>
                <a:spcPct val="115000"/>
              </a:lnSpc>
              <a:spcBef>
                <a:spcPts val="1600"/>
              </a:spcBef>
              <a:spcAft>
                <a:spcPts val="1600"/>
              </a:spcAft>
              <a:buSzPts val="1400"/>
              <a:buChar char="■"/>
              <a:defRPr sz="1350"/>
            </a:lvl9pPr>
          </a:lstStyle>
          <a:p/>
        </p:txBody>
      </p:sp>
      <p:sp>
        <p:nvSpPr>
          <p:cNvPr id="40" name="Google Shape;40;p57"/>
          <p:cNvSpPr txBox="1"/>
          <p:nvPr>
            <p:ph idx="2" type="body"/>
          </p:nvPr>
        </p:nvSpPr>
        <p:spPr>
          <a:xfrm>
            <a:off x="4648200" y="1200150"/>
            <a:ext cx="4038600" cy="337185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sz="2100"/>
            </a:lvl1pPr>
            <a:lvl2pPr indent="-317500" lvl="1" marL="914400" algn="l">
              <a:lnSpc>
                <a:spcPct val="115000"/>
              </a:lnSpc>
              <a:spcBef>
                <a:spcPts val="1600"/>
              </a:spcBef>
              <a:spcAft>
                <a:spcPts val="0"/>
              </a:spcAft>
              <a:buSzPts val="1400"/>
              <a:buChar char="○"/>
              <a:defRPr sz="1800"/>
            </a:lvl2pPr>
            <a:lvl3pPr indent="-317500" lvl="2" marL="1371600" algn="l">
              <a:lnSpc>
                <a:spcPct val="115000"/>
              </a:lnSpc>
              <a:spcBef>
                <a:spcPts val="1600"/>
              </a:spcBef>
              <a:spcAft>
                <a:spcPts val="0"/>
              </a:spcAft>
              <a:buSzPts val="1400"/>
              <a:buChar char="■"/>
              <a:defRPr sz="1500"/>
            </a:lvl3pPr>
            <a:lvl4pPr indent="-317500" lvl="3" marL="1828800" algn="l">
              <a:lnSpc>
                <a:spcPct val="115000"/>
              </a:lnSpc>
              <a:spcBef>
                <a:spcPts val="1600"/>
              </a:spcBef>
              <a:spcAft>
                <a:spcPts val="0"/>
              </a:spcAft>
              <a:buSzPts val="1400"/>
              <a:buChar char="●"/>
              <a:defRPr sz="1350"/>
            </a:lvl4pPr>
            <a:lvl5pPr indent="-317500" lvl="4" marL="2286000" algn="l">
              <a:lnSpc>
                <a:spcPct val="115000"/>
              </a:lnSpc>
              <a:spcBef>
                <a:spcPts val="1600"/>
              </a:spcBef>
              <a:spcAft>
                <a:spcPts val="0"/>
              </a:spcAft>
              <a:buSzPts val="1400"/>
              <a:buChar char="○"/>
              <a:defRPr sz="1350"/>
            </a:lvl5pPr>
            <a:lvl6pPr indent="-317500" lvl="5" marL="2743200" algn="l">
              <a:lnSpc>
                <a:spcPct val="115000"/>
              </a:lnSpc>
              <a:spcBef>
                <a:spcPts val="1600"/>
              </a:spcBef>
              <a:spcAft>
                <a:spcPts val="0"/>
              </a:spcAft>
              <a:buSzPts val="1400"/>
              <a:buChar char="■"/>
              <a:defRPr sz="1350"/>
            </a:lvl6pPr>
            <a:lvl7pPr indent="-317500" lvl="6" marL="3200400" algn="l">
              <a:lnSpc>
                <a:spcPct val="115000"/>
              </a:lnSpc>
              <a:spcBef>
                <a:spcPts val="1600"/>
              </a:spcBef>
              <a:spcAft>
                <a:spcPts val="0"/>
              </a:spcAft>
              <a:buSzPts val="1400"/>
              <a:buChar char="●"/>
              <a:defRPr sz="1350"/>
            </a:lvl7pPr>
            <a:lvl8pPr indent="-317500" lvl="7" marL="3657600" algn="l">
              <a:lnSpc>
                <a:spcPct val="115000"/>
              </a:lnSpc>
              <a:spcBef>
                <a:spcPts val="1600"/>
              </a:spcBef>
              <a:spcAft>
                <a:spcPts val="0"/>
              </a:spcAft>
              <a:buSzPts val="1400"/>
              <a:buChar char="○"/>
              <a:defRPr sz="1350"/>
            </a:lvl8pPr>
            <a:lvl9pPr indent="-317500" lvl="8" marL="4114800" algn="l">
              <a:lnSpc>
                <a:spcPct val="115000"/>
              </a:lnSpc>
              <a:spcBef>
                <a:spcPts val="1600"/>
              </a:spcBef>
              <a:spcAft>
                <a:spcPts val="1600"/>
              </a:spcAft>
              <a:buSzPts val="1400"/>
              <a:buChar char="■"/>
              <a:defRPr sz="1350"/>
            </a:lvl9pPr>
          </a:lstStyle>
          <a:p/>
        </p:txBody>
      </p:sp>
      <p:sp>
        <p:nvSpPr>
          <p:cNvPr id="41" name="Google Shape;41;p57"/>
          <p:cNvSpPr txBox="1"/>
          <p:nvPr>
            <p:ph idx="10" type="dt"/>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2" name="Google Shape;42;p57"/>
          <p:cNvSpPr txBox="1"/>
          <p:nvPr>
            <p:ph idx="11" type="ftr"/>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3" name="Google Shape;43;p5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1pPr>
            <a:lvl2pPr indent="0" lvl="1" mar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2pPr>
            <a:lvl3pPr indent="0" lvl="2" mar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3pPr>
            <a:lvl4pPr indent="0" lvl="3" mar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4pPr>
            <a:lvl5pPr indent="0" lvl="4" mar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5pPr>
            <a:lvl6pPr indent="0" lvl="5" mar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6pPr>
            <a:lvl7pPr indent="0" lvl="6" mar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7pPr>
            <a:lvl8pPr indent="0" lvl="7" mar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8pPr>
            <a:lvl9pPr indent="0" lvl="8" marL="0" algn="r">
              <a:lnSpc>
                <a:spcPct val="100000"/>
              </a:lnSpc>
              <a:spcBef>
                <a:spcPts val="0"/>
              </a:spcBef>
              <a:spcAft>
                <a:spcPts val="0"/>
              </a:spcAft>
              <a:buSzPts val="1000"/>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4" name="Shape 44"/>
        <p:cNvGrpSpPr/>
        <p:nvPr/>
      </p:nvGrpSpPr>
      <p:grpSpPr>
        <a:xfrm>
          <a:off x="0" y="0"/>
          <a:ext cx="0" cy="0"/>
          <a:chOff x="0" y="0"/>
          <a:chExt cx="0" cy="0"/>
        </a:xfrm>
      </p:grpSpPr>
      <p:sp>
        <p:nvSpPr>
          <p:cNvPr id="45" name="Google Shape;45;p58"/>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46" name="Google Shape;46;p5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7" name="Shape 47"/>
        <p:cNvGrpSpPr/>
        <p:nvPr/>
      </p:nvGrpSpPr>
      <p:grpSpPr>
        <a:xfrm>
          <a:off x="0" y="0"/>
          <a:ext cx="0" cy="0"/>
          <a:chOff x="0" y="0"/>
          <a:chExt cx="0" cy="0"/>
        </a:xfrm>
      </p:grpSpPr>
      <p:sp>
        <p:nvSpPr>
          <p:cNvPr id="48" name="Google Shape;48;p5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49" name="Google Shape;49;p59"/>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50" name="Google Shape;50;p59"/>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51" name="Google Shape;51;p5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theme" Target="../theme/theme1.xml"/><Relationship Id="rId14" Type="http://schemas.openxmlformats.org/officeDocument/2006/relationships/slideLayout" Target="../slideLayouts/slideLayout1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5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5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5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drive.google.com/file/d/1oKKQ6fpJunUSLm2hjHzfoPZ7zv0IgsKE/view" TargetMode="Externa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1.xml"/><Relationship Id="rId3" Type="http://schemas.openxmlformats.org/officeDocument/2006/relationships/hyperlink" Target="https://www.jeopardyapp.com/play/hiv-jeopardy"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40" Type="http://schemas.openxmlformats.org/officeDocument/2006/relationships/slide" Target="/ppt/slides/slide35.xml"/><Relationship Id="rId42" Type="http://schemas.openxmlformats.org/officeDocument/2006/relationships/slide" Target="/ppt/slides/slide34.xml"/><Relationship Id="rId41" Type="http://schemas.openxmlformats.org/officeDocument/2006/relationships/slide" Target="/ppt/slides/slide34.xml"/><Relationship Id="rId44" Type="http://schemas.openxmlformats.org/officeDocument/2006/relationships/slide" Target="/ppt/slides/slide33.xml"/><Relationship Id="rId43" Type="http://schemas.openxmlformats.org/officeDocument/2006/relationships/slide" Target="/ppt/slides/slide33.xml"/><Relationship Id="rId46" Type="http://schemas.openxmlformats.org/officeDocument/2006/relationships/slide" Target="/ppt/slides/slide32.xml"/><Relationship Id="rId45" Type="http://schemas.openxmlformats.org/officeDocument/2006/relationships/slide" Target="/ppt/slides/slide33.xml"/><Relationship Id="rId1" Type="http://schemas.openxmlformats.org/officeDocument/2006/relationships/slideLayout" Target="../slideLayouts/slideLayout6.xml"/><Relationship Id="rId2" Type="http://schemas.openxmlformats.org/officeDocument/2006/relationships/notesSlide" Target="../notesSlides/notesSlide23.xml"/><Relationship Id="rId3" Type="http://schemas.openxmlformats.org/officeDocument/2006/relationships/slide" Target="/ppt/slides/slide24.xml"/><Relationship Id="rId4" Type="http://schemas.openxmlformats.org/officeDocument/2006/relationships/slide" Target="/ppt/slides/slide24.xml"/><Relationship Id="rId9" Type="http://schemas.openxmlformats.org/officeDocument/2006/relationships/slide" Target="/ppt/slides/slide27.xml"/><Relationship Id="rId48" Type="http://schemas.openxmlformats.org/officeDocument/2006/relationships/slide" Target="/ppt/slides/slide31.xml"/><Relationship Id="rId47" Type="http://schemas.openxmlformats.org/officeDocument/2006/relationships/slide" Target="/ppt/slides/slide31.xml"/><Relationship Id="rId49" Type="http://schemas.openxmlformats.org/officeDocument/2006/relationships/slide" Target="/ppt/slides/slide30.xml"/><Relationship Id="rId5" Type="http://schemas.openxmlformats.org/officeDocument/2006/relationships/slide" Target="/ppt/slides/slide25.xml"/><Relationship Id="rId6" Type="http://schemas.openxmlformats.org/officeDocument/2006/relationships/slide" Target="/ppt/slides/slide25.xml"/><Relationship Id="rId7" Type="http://schemas.openxmlformats.org/officeDocument/2006/relationships/slide" Target="/ppt/slides/slide26.xml"/><Relationship Id="rId8" Type="http://schemas.openxmlformats.org/officeDocument/2006/relationships/slide" Target="/ppt/slides/slide26.xml"/><Relationship Id="rId31" Type="http://schemas.openxmlformats.org/officeDocument/2006/relationships/slide" Target="/ppt/slides/slide39.xml"/><Relationship Id="rId30" Type="http://schemas.openxmlformats.org/officeDocument/2006/relationships/slide" Target="/ppt/slides/slide40.xml"/><Relationship Id="rId33" Type="http://schemas.openxmlformats.org/officeDocument/2006/relationships/slide" Target="/ppt/slides/slide38.xml"/><Relationship Id="rId32" Type="http://schemas.openxmlformats.org/officeDocument/2006/relationships/slide" Target="/ppt/slides/slide39.xml"/><Relationship Id="rId35" Type="http://schemas.openxmlformats.org/officeDocument/2006/relationships/slide" Target="/ppt/slides/slide37.xml"/><Relationship Id="rId34" Type="http://schemas.openxmlformats.org/officeDocument/2006/relationships/slide" Target="/ppt/slides/slide38.xml"/><Relationship Id="rId37" Type="http://schemas.openxmlformats.org/officeDocument/2006/relationships/slide" Target="/ppt/slides/slide36.xml"/><Relationship Id="rId36" Type="http://schemas.openxmlformats.org/officeDocument/2006/relationships/slide" Target="/ppt/slides/slide37.xml"/><Relationship Id="rId39" Type="http://schemas.openxmlformats.org/officeDocument/2006/relationships/slide" Target="/ppt/slides/slide35.xml"/><Relationship Id="rId38" Type="http://schemas.openxmlformats.org/officeDocument/2006/relationships/slide" Target="/ppt/slides/slide36.xml"/><Relationship Id="rId20" Type="http://schemas.openxmlformats.org/officeDocument/2006/relationships/slide" Target="/ppt/slides/slide45.xml"/><Relationship Id="rId22" Type="http://schemas.openxmlformats.org/officeDocument/2006/relationships/slide" Target="/ppt/slides/slide44.xml"/><Relationship Id="rId21" Type="http://schemas.openxmlformats.org/officeDocument/2006/relationships/slide" Target="/ppt/slides/slide44.xml"/><Relationship Id="rId24" Type="http://schemas.openxmlformats.org/officeDocument/2006/relationships/slide" Target="/ppt/slides/slide43.xml"/><Relationship Id="rId23" Type="http://schemas.openxmlformats.org/officeDocument/2006/relationships/slide" Target="/ppt/slides/slide43.xml"/><Relationship Id="rId26" Type="http://schemas.openxmlformats.org/officeDocument/2006/relationships/slide" Target="/ppt/slides/slide42.xml"/><Relationship Id="rId25" Type="http://schemas.openxmlformats.org/officeDocument/2006/relationships/slide" Target="/ppt/slides/slide42.xml"/><Relationship Id="rId28" Type="http://schemas.openxmlformats.org/officeDocument/2006/relationships/slide" Target="/ppt/slides/slide41.xml"/><Relationship Id="rId27" Type="http://schemas.openxmlformats.org/officeDocument/2006/relationships/slide" Target="/ppt/slides/slide41.xml"/><Relationship Id="rId29" Type="http://schemas.openxmlformats.org/officeDocument/2006/relationships/slide" Target="/ppt/slides/slide40.xml"/><Relationship Id="rId51" Type="http://schemas.openxmlformats.org/officeDocument/2006/relationships/slide" Target="/ppt/slides/slide29.xml"/><Relationship Id="rId50" Type="http://schemas.openxmlformats.org/officeDocument/2006/relationships/slide" Target="/ppt/slides/slide30.xml"/><Relationship Id="rId52" Type="http://schemas.openxmlformats.org/officeDocument/2006/relationships/slide" Target="/ppt/slides/slide29.xml"/><Relationship Id="rId11" Type="http://schemas.openxmlformats.org/officeDocument/2006/relationships/slide" Target="/ppt/slides/slide28.xml"/><Relationship Id="rId10" Type="http://schemas.openxmlformats.org/officeDocument/2006/relationships/slide" Target="/ppt/slides/slide27.xml"/><Relationship Id="rId13" Type="http://schemas.openxmlformats.org/officeDocument/2006/relationships/slide" Target="/ppt/slides/slide48.xml"/><Relationship Id="rId12" Type="http://schemas.openxmlformats.org/officeDocument/2006/relationships/slide" Target="/ppt/slides/slide28.xml"/><Relationship Id="rId15" Type="http://schemas.openxmlformats.org/officeDocument/2006/relationships/slide" Target="/ppt/slides/slide47.xml"/><Relationship Id="rId14" Type="http://schemas.openxmlformats.org/officeDocument/2006/relationships/slide" Target="/ppt/slides/slide48.xml"/><Relationship Id="rId17" Type="http://schemas.openxmlformats.org/officeDocument/2006/relationships/slide" Target="/ppt/slides/slide46.xml"/><Relationship Id="rId16" Type="http://schemas.openxmlformats.org/officeDocument/2006/relationships/slide" Target="/ppt/slides/slide47.xml"/><Relationship Id="rId19" Type="http://schemas.openxmlformats.org/officeDocument/2006/relationships/slide" Target="/ppt/slides/slide45.xml"/><Relationship Id="rId18" Type="http://schemas.openxmlformats.org/officeDocument/2006/relationships/slide" Target="/ppt/slides/slide4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 Id="rId3" Type="http://schemas.openxmlformats.org/officeDocument/2006/relationships/slide" Target="/ppt/slid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5.xml"/><Relationship Id="rId3" Type="http://schemas.openxmlformats.org/officeDocument/2006/relationships/slide" Target="/ppt/slides/slide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6.xml"/><Relationship Id="rId3" Type="http://schemas.openxmlformats.org/officeDocument/2006/relationships/slide" Target="/ppt/slides/slide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7.xml"/><Relationship Id="rId3" Type="http://schemas.openxmlformats.org/officeDocument/2006/relationships/slide" Target="/ppt/slides/slide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8.xml"/><Relationship Id="rId3" Type="http://schemas.openxmlformats.org/officeDocument/2006/relationships/slide" Target="/ppt/slides/slide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9.xml"/><Relationship Id="rId3" Type="http://schemas.openxmlformats.org/officeDocument/2006/relationships/slide" Target="/ppt/slid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0.xml"/><Relationship Id="rId3" Type="http://schemas.openxmlformats.org/officeDocument/2006/relationships/slide" Target="/ppt/slides/slide2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1.xml"/><Relationship Id="rId3" Type="http://schemas.openxmlformats.org/officeDocument/2006/relationships/slide" Target="/ppt/slides/slide2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2.xml"/><Relationship Id="rId3" Type="http://schemas.openxmlformats.org/officeDocument/2006/relationships/slide" Target="/ppt/slides/slide2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3.xml"/><Relationship Id="rId3" Type="http://schemas.openxmlformats.org/officeDocument/2006/relationships/slide" Target="/ppt/slides/slide2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4.xml"/><Relationship Id="rId3" Type="http://schemas.openxmlformats.org/officeDocument/2006/relationships/slide" Target="/ppt/slides/slide2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5.xml"/><Relationship Id="rId3" Type="http://schemas.openxmlformats.org/officeDocument/2006/relationships/slide" Target="/ppt/slides/slide2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6.xml"/><Relationship Id="rId3" Type="http://schemas.openxmlformats.org/officeDocument/2006/relationships/slide" Target="/ppt/slides/slide2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7.xml"/><Relationship Id="rId3" Type="http://schemas.openxmlformats.org/officeDocument/2006/relationships/slide" Target="/ppt/slides/slide2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8.xml"/><Relationship Id="rId3" Type="http://schemas.openxmlformats.org/officeDocument/2006/relationships/slide" Target="/ppt/slides/slide2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9.xml"/><Relationship Id="rId3" Type="http://schemas.openxmlformats.org/officeDocument/2006/relationships/slide" Target="/ppt/slides/slide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0.xml"/><Relationship Id="rId3" Type="http://schemas.openxmlformats.org/officeDocument/2006/relationships/slide" Target="/ppt/slides/slide2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1.xml"/><Relationship Id="rId3" Type="http://schemas.openxmlformats.org/officeDocument/2006/relationships/slide" Target="/ppt/slides/slide2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2.xml"/><Relationship Id="rId3" Type="http://schemas.openxmlformats.org/officeDocument/2006/relationships/slide" Target="/ppt/slides/slide2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3.xml"/><Relationship Id="rId3" Type="http://schemas.openxmlformats.org/officeDocument/2006/relationships/slide" Target="/ppt/slides/slide2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4.xml"/><Relationship Id="rId3" Type="http://schemas.openxmlformats.org/officeDocument/2006/relationships/slide" Target="/ppt/slides/slide2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5.xml"/><Relationship Id="rId3" Type="http://schemas.openxmlformats.org/officeDocument/2006/relationships/slide" Target="/ppt/slides/slide2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6.xml"/><Relationship Id="rId3" Type="http://schemas.openxmlformats.org/officeDocument/2006/relationships/slide" Target="/ppt/slides/slide2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7.xml"/><Relationship Id="rId3" Type="http://schemas.openxmlformats.org/officeDocument/2006/relationships/slide" Target="/ppt/slides/slide2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8.xml"/><Relationship Id="rId3" Type="http://schemas.openxmlformats.org/officeDocument/2006/relationships/slide" Target="/ppt/slides/slide2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9.xml"/><Relationship Id="rId3" Type="http://schemas.openxmlformats.org/officeDocument/2006/relationships/slide" Target="/ppt/slides/slide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drive.google.com/file/d/1GDePCPM_d4I55edhat9vY7cBUIOaxzVP/view" TargetMode="Externa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5200"/>
              <a:buNone/>
            </a:pPr>
            <a:r>
              <a:rPr lang="en-US"/>
              <a:t>Desarrollar habilidades de negociación y rechazo</a:t>
            </a:r>
            <a:endParaRPr/>
          </a:p>
        </p:txBody>
      </p:sp>
      <p:sp>
        <p:nvSpPr>
          <p:cNvPr id="77" name="Google Shape;77;p1"/>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US">
                <a:solidFill>
                  <a:srgbClr val="000000"/>
                </a:solidFill>
                <a:latin typeface="Calibri"/>
                <a:ea typeface="Calibri"/>
                <a:cs typeface="Calibri"/>
                <a:sym typeface="Calibri"/>
              </a:rPr>
              <a:t>¡</a:t>
            </a:r>
            <a:r>
              <a:rPr lang="en-US"/>
              <a:t>Sean Responsables! </a:t>
            </a:r>
            <a:r>
              <a:rPr lang="en-US">
                <a:solidFill>
                  <a:srgbClr val="000000"/>
                </a:solidFill>
                <a:latin typeface="Calibri"/>
                <a:ea typeface="Calibri"/>
                <a:cs typeface="Calibri"/>
                <a:sym typeface="Calibri"/>
              </a:rPr>
              <a:t>¡</a:t>
            </a:r>
            <a:r>
              <a:rPr lang="en-US"/>
              <a:t>Sean Orgullosos! Modulo 6</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10"/>
          <p:cNvSpPr txBox="1"/>
          <p:nvPr>
            <p:ph idx="1" type="body"/>
          </p:nvPr>
        </p:nvSpPr>
        <p:spPr>
          <a:xfrm>
            <a:off x="311700" y="847675"/>
            <a:ext cx="8520600" cy="34164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Char char="●"/>
            </a:pPr>
            <a:r>
              <a:rPr b="0" i="0" lang="en-US" sz="3200" u="none" strike="noStrike">
                <a:solidFill>
                  <a:srgbClr val="000000"/>
                </a:solidFill>
                <a:latin typeface="Calibri"/>
                <a:ea typeface="Calibri"/>
                <a:cs typeface="Calibri"/>
                <a:sym typeface="Calibri"/>
              </a:rPr>
              <a:t>DiRas No</a:t>
            </a:r>
            <a:endParaRPr sz="3200"/>
          </a:p>
          <a:p>
            <a:pPr indent="-342900" lvl="0" marL="457200" rtl="0" algn="l">
              <a:lnSpc>
                <a:spcPct val="115000"/>
              </a:lnSpc>
              <a:spcBef>
                <a:spcPts val="0"/>
              </a:spcBef>
              <a:spcAft>
                <a:spcPts val="0"/>
              </a:spcAft>
              <a:buSzPts val="1800"/>
              <a:buChar char="●"/>
            </a:pPr>
            <a:r>
              <a:rPr b="0" i="0" lang="en-US" sz="3200" u="none" strike="noStrike">
                <a:solidFill>
                  <a:srgbClr val="000000"/>
                </a:solidFill>
                <a:latin typeface="Calibri"/>
                <a:ea typeface="Calibri"/>
                <a:cs typeface="Calibri"/>
                <a:sym typeface="Calibri"/>
              </a:rPr>
              <a:t>DiRas porque</a:t>
            </a:r>
            <a:endParaRPr sz="3200"/>
          </a:p>
          <a:p>
            <a:pPr indent="-342900" lvl="0" marL="457200" rtl="0" algn="l">
              <a:lnSpc>
                <a:spcPct val="115000"/>
              </a:lnSpc>
              <a:spcBef>
                <a:spcPts val="0"/>
              </a:spcBef>
              <a:spcAft>
                <a:spcPts val="0"/>
              </a:spcAft>
              <a:buSzPts val="1800"/>
              <a:buChar char="●"/>
            </a:pPr>
            <a:r>
              <a:rPr b="0" i="0" lang="en-US" sz="3200" u="none" strike="noStrike">
                <a:solidFill>
                  <a:srgbClr val="000000"/>
                </a:solidFill>
                <a:latin typeface="Calibri"/>
                <a:ea typeface="Calibri"/>
                <a:cs typeface="Calibri"/>
                <a:sym typeface="Calibri"/>
              </a:rPr>
              <a:t>DaRas alternativas más seguras</a:t>
            </a:r>
            <a:endParaRPr sz="3200"/>
          </a:p>
          <a:p>
            <a:pPr indent="-342900" lvl="0" marL="457200" rtl="0" algn="l">
              <a:lnSpc>
                <a:spcPct val="115000"/>
              </a:lnSpc>
              <a:spcBef>
                <a:spcPts val="0"/>
              </a:spcBef>
              <a:spcAft>
                <a:spcPts val="0"/>
              </a:spcAft>
              <a:buSzPts val="1800"/>
              <a:buChar char="●"/>
            </a:pPr>
            <a:r>
              <a:rPr b="0" i="0" lang="en-US" sz="3200" u="none" strike="noStrike">
                <a:solidFill>
                  <a:srgbClr val="000000"/>
                </a:solidFill>
                <a:latin typeface="Calibri"/>
                <a:ea typeface="Calibri"/>
                <a:cs typeface="Calibri"/>
                <a:sym typeface="Calibri"/>
              </a:rPr>
              <a:t>DaRás oportunidad para hablar con su parejas sobre sus sentimientos</a:t>
            </a:r>
            <a:endParaRPr sz="3200"/>
          </a:p>
          <a:p>
            <a:pPr indent="0" lvl="0" marL="0" rtl="0" algn="l">
              <a:lnSpc>
                <a:spcPct val="115000"/>
              </a:lnSpc>
              <a:spcBef>
                <a:spcPts val="0"/>
              </a:spcBef>
              <a:spcAft>
                <a:spcPts val="0"/>
              </a:spcAft>
              <a:buSzPts val="1800"/>
              <a:buNone/>
            </a:pPr>
            <a:r>
              <a:t/>
            </a:r>
            <a:endParaRPr sz="30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1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US" sz="4000"/>
              <a:t>Actividad D</a:t>
            </a:r>
            <a:endParaRPr/>
          </a:p>
        </p:txBody>
      </p:sp>
      <p:sp>
        <p:nvSpPr>
          <p:cNvPr id="156" name="Google Shape;156;p1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114300" rtl="0" algn="ctr">
              <a:lnSpc>
                <a:spcPct val="115000"/>
              </a:lnSpc>
              <a:spcBef>
                <a:spcPts val="0"/>
              </a:spcBef>
              <a:spcAft>
                <a:spcPts val="0"/>
              </a:spcAft>
              <a:buSzPts val="1800"/>
              <a:buNone/>
            </a:pPr>
            <a:r>
              <a:rPr lang="en-US" sz="2400"/>
              <a:t>Practicar habilidades de negociación y rechazo a través de juegos de roles con el uso de cómic</a:t>
            </a:r>
            <a:endParaRPr sz="2400"/>
          </a:p>
        </p:txBody>
      </p:sp>
      <p:sp>
        <p:nvSpPr>
          <p:cNvPr id="157" name="Google Shape;157;p11"/>
          <p:cNvSpPr txBox="1"/>
          <p:nvPr/>
        </p:nvSpPr>
        <p:spPr>
          <a:xfrm>
            <a:off x="452845" y="2488213"/>
            <a:ext cx="7889965" cy="2118529"/>
          </a:xfrm>
          <a:prstGeom prst="rect">
            <a:avLst/>
          </a:prstGeom>
          <a:noFill/>
          <a:ln>
            <a:noFill/>
          </a:ln>
        </p:spPr>
        <p:txBody>
          <a:bodyPr anchorCtr="0" anchor="t" bIns="45700" lIns="91425" spcFirstLastPara="1" rIns="91425" wrap="square" tIns="45700">
            <a:spAutoFit/>
          </a:bodyPr>
          <a:lstStyle/>
          <a:p>
            <a:pPr indent="-342900" lvl="0" marL="457200" marR="0" rtl="0" algn="l">
              <a:lnSpc>
                <a:spcPct val="150000"/>
              </a:lnSpc>
              <a:spcBef>
                <a:spcPts val="0"/>
              </a:spcBef>
              <a:spcAft>
                <a:spcPts val="0"/>
              </a:spcAft>
              <a:buClr>
                <a:schemeClr val="accent1"/>
              </a:buClr>
              <a:buSzPts val="1800"/>
              <a:buFont typeface="Arial"/>
              <a:buChar char="●"/>
            </a:pPr>
            <a:r>
              <a:rPr b="0" i="0" lang="en-US" sz="1800" u="none" cap="none" strike="noStrike">
                <a:solidFill>
                  <a:srgbClr val="000000"/>
                </a:solidFill>
                <a:latin typeface="Arial"/>
                <a:ea typeface="Arial"/>
                <a:cs typeface="Arial"/>
                <a:sym typeface="Arial"/>
              </a:rPr>
              <a:t>Lea el cómic en sus grupos pequeños.</a:t>
            </a:r>
            <a:endParaRPr/>
          </a:p>
          <a:p>
            <a:pPr indent="-342900" lvl="0" marL="457200" marR="0" rtl="0" algn="l">
              <a:lnSpc>
                <a:spcPct val="150000"/>
              </a:lnSpc>
              <a:spcBef>
                <a:spcPts val="0"/>
              </a:spcBef>
              <a:spcAft>
                <a:spcPts val="0"/>
              </a:spcAft>
              <a:buClr>
                <a:schemeClr val="accent1"/>
              </a:buClr>
              <a:buSzPts val="1800"/>
              <a:buFont typeface="Arial"/>
              <a:buChar char="●"/>
            </a:pPr>
            <a:r>
              <a:rPr b="0" i="0" lang="en-US" sz="1800" u="none" cap="none" strike="noStrike">
                <a:solidFill>
                  <a:srgbClr val="000000"/>
                </a:solidFill>
                <a:latin typeface="Arial"/>
                <a:ea typeface="Arial"/>
                <a:cs typeface="Arial"/>
                <a:sym typeface="Arial"/>
              </a:rPr>
              <a:t>Trabajen juntos para llenar los espacios en blanco de las conversaciones.</a:t>
            </a:r>
            <a:endParaRPr/>
          </a:p>
          <a:p>
            <a:pPr indent="-342900" lvl="0" marL="457200" marR="0" rtl="0" algn="l">
              <a:lnSpc>
                <a:spcPct val="150000"/>
              </a:lnSpc>
              <a:spcBef>
                <a:spcPts val="0"/>
              </a:spcBef>
              <a:spcAft>
                <a:spcPts val="0"/>
              </a:spcAft>
              <a:buClr>
                <a:schemeClr val="accent1"/>
              </a:buClr>
              <a:buSzPts val="1800"/>
              <a:buFont typeface="Arial"/>
              <a:buChar char="●"/>
            </a:pPr>
            <a:r>
              <a:rPr b="0" i="0" lang="en-US" sz="1800" u="none" cap="none" strike="noStrike">
                <a:solidFill>
                  <a:srgbClr val="000000"/>
                </a:solidFill>
                <a:latin typeface="Arial"/>
                <a:ea typeface="Arial"/>
                <a:cs typeface="Arial"/>
                <a:sym typeface="Arial"/>
              </a:rPr>
              <a:t>Intente identificar cómo se utiliza la técnica de DiRás/DaRás en cada situación.</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1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US"/>
              <a:t>Guía para el juego de roles</a:t>
            </a:r>
            <a:endParaRPr/>
          </a:p>
        </p:txBody>
      </p:sp>
      <p:sp>
        <p:nvSpPr>
          <p:cNvPr id="163" name="Google Shape;163;p1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355600" lvl="0" marL="457200" rtl="0" algn="l">
              <a:lnSpc>
                <a:spcPct val="115000"/>
              </a:lnSpc>
              <a:spcBef>
                <a:spcPts val="0"/>
              </a:spcBef>
              <a:spcAft>
                <a:spcPts val="0"/>
              </a:spcAft>
              <a:buSzPts val="2000"/>
              <a:buChar char="●"/>
            </a:pPr>
            <a:r>
              <a:rPr b="0" i="0" lang="en-US" sz="1800" u="none" strike="noStrike">
                <a:solidFill>
                  <a:srgbClr val="000000"/>
                </a:solidFill>
                <a:latin typeface="Calibri"/>
                <a:ea typeface="Calibri"/>
                <a:cs typeface="Calibri"/>
                <a:sym typeface="Calibri"/>
              </a:rPr>
              <a:t>Actúen en la forma que sus personajes lo harían</a:t>
            </a:r>
            <a:endParaRPr sz="2400"/>
          </a:p>
          <a:p>
            <a:pPr indent="-304800" lvl="1" marL="914400" rtl="0" algn="l">
              <a:lnSpc>
                <a:spcPct val="115000"/>
              </a:lnSpc>
              <a:spcBef>
                <a:spcPts val="0"/>
              </a:spcBef>
              <a:spcAft>
                <a:spcPts val="0"/>
              </a:spcAft>
              <a:buSzPts val="1200"/>
              <a:buChar char="○"/>
            </a:pPr>
            <a:r>
              <a:rPr lang="en-US" sz="1600"/>
              <a:t>Lea los roles detenidamente y piense en cómo se comportaría realmente esa persona.</a:t>
            </a:r>
            <a:endParaRPr/>
          </a:p>
          <a:p>
            <a:pPr indent="-304800" lvl="1" marL="914400" rtl="0" algn="l">
              <a:lnSpc>
                <a:spcPct val="115000"/>
              </a:lnSpc>
              <a:spcBef>
                <a:spcPts val="0"/>
              </a:spcBef>
              <a:spcAft>
                <a:spcPts val="0"/>
              </a:spcAft>
              <a:buSzPts val="1200"/>
              <a:buChar char="○"/>
            </a:pPr>
            <a:r>
              <a:rPr lang="en-US" sz="1600"/>
              <a:t>Intente realmente sentirse y actuar como la persona en el juego de roles.</a:t>
            </a:r>
            <a:endParaRPr/>
          </a:p>
          <a:p>
            <a:pPr indent="-304800" lvl="1" marL="914400" rtl="0" algn="l">
              <a:lnSpc>
                <a:spcPct val="115000"/>
              </a:lnSpc>
              <a:spcBef>
                <a:spcPts val="0"/>
              </a:spcBef>
              <a:spcAft>
                <a:spcPts val="0"/>
              </a:spcAft>
              <a:buSzPts val="1200"/>
              <a:buChar char="○"/>
            </a:pPr>
            <a:r>
              <a:rPr lang="en-US" sz="1600"/>
              <a:t>Intente decir cosas que normalmente no diría, solo para ver cómo se siente.</a:t>
            </a:r>
            <a:endParaRPr/>
          </a:p>
          <a:p>
            <a:pPr indent="-304800" lvl="1" marL="914400" rtl="0" algn="l">
              <a:lnSpc>
                <a:spcPct val="115000"/>
              </a:lnSpc>
              <a:spcBef>
                <a:spcPts val="0"/>
              </a:spcBef>
              <a:spcAft>
                <a:spcPts val="0"/>
              </a:spcAft>
              <a:buSzPts val="1200"/>
              <a:buChar char="○"/>
            </a:pPr>
            <a:r>
              <a:rPr lang="en-US" sz="1600"/>
              <a:t>¡No olvide la técnica DiRas/DaRás.</a:t>
            </a:r>
            <a:endParaRPr/>
          </a:p>
          <a:p>
            <a:pPr indent="-304800" lvl="1" marL="914400" rtl="0" algn="l">
              <a:lnSpc>
                <a:spcPct val="115000"/>
              </a:lnSpc>
              <a:spcBef>
                <a:spcPts val="0"/>
              </a:spcBef>
              <a:spcAft>
                <a:spcPts val="0"/>
              </a:spcAft>
              <a:buSzPts val="1200"/>
              <a:buChar char="○"/>
            </a:pPr>
            <a:r>
              <a:rPr lang="en-US" sz="1600"/>
              <a:t>Di no (recuerda que una persona también puede usar el lenguaje corporal para decir "no").</a:t>
            </a:r>
            <a:endParaRPr/>
          </a:p>
          <a:p>
            <a:pPr indent="-304800" lvl="1" marL="914400" rtl="0" algn="l">
              <a:lnSpc>
                <a:spcPct val="115000"/>
              </a:lnSpc>
              <a:spcBef>
                <a:spcPts val="0"/>
              </a:spcBef>
              <a:spcAft>
                <a:spcPts val="0"/>
              </a:spcAft>
              <a:buSzPts val="1200"/>
              <a:buChar char="○"/>
            </a:pPr>
            <a:r>
              <a:rPr lang="en-US" sz="1600"/>
              <a:t>Explique por qué no desea participar en comportamientos inseguros.</a:t>
            </a:r>
            <a:endParaRPr/>
          </a:p>
          <a:p>
            <a:pPr indent="-304800" lvl="1" marL="914400" rtl="0" algn="l">
              <a:lnSpc>
                <a:spcPct val="115000"/>
              </a:lnSpc>
              <a:spcBef>
                <a:spcPts val="0"/>
              </a:spcBef>
              <a:spcAft>
                <a:spcPts val="0"/>
              </a:spcAft>
              <a:buSzPts val="1200"/>
              <a:buChar char="○"/>
            </a:pPr>
            <a:r>
              <a:rPr lang="en-US" sz="1600"/>
              <a:t>Brindar alternativas </a:t>
            </a:r>
            <a:r>
              <a:rPr lang="en-US" sz="1600"/>
              <a:t>más</a:t>
            </a:r>
            <a:r>
              <a:rPr lang="en-US" sz="1600"/>
              <a:t> seguras y divertidas.</a:t>
            </a:r>
            <a:endParaRPr/>
          </a:p>
          <a:p>
            <a:pPr indent="-304800" lvl="1" marL="914400" rtl="0" algn="l">
              <a:lnSpc>
                <a:spcPct val="115000"/>
              </a:lnSpc>
              <a:spcBef>
                <a:spcPts val="0"/>
              </a:spcBef>
              <a:spcAft>
                <a:spcPts val="0"/>
              </a:spcAft>
              <a:buSzPts val="1200"/>
              <a:buChar char="○"/>
            </a:pPr>
            <a:r>
              <a:rPr lang="en-US" sz="1600"/>
              <a:t>Háblalo respetuosamente sobre sus sentimientos.</a:t>
            </a:r>
            <a:endParaRPr sz="16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US"/>
              <a:t>Juego de roles B </a:t>
            </a:r>
            <a:r>
              <a:rPr lang="en-US"/>
              <a:t>(Lamont y Reggie):</a:t>
            </a:r>
            <a:endParaRPr/>
          </a:p>
        </p:txBody>
      </p:sp>
      <p:sp>
        <p:nvSpPr>
          <p:cNvPr id="169" name="Google Shape;169;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Char char="●"/>
            </a:pPr>
            <a:r>
              <a:rPr lang="en-US"/>
              <a:t>Si usted o su amigo están fuera de control al beber, fumar o usar cualquier otra droga, busque ayuda. El alcohol es una droga. Al igual que otras drogas, disminuye sus conciencia y puede hacer que haga cosas riesgosas como tener relaciones sexuales sin condón. Esto puede ponerlo en riesgo de contraer el VIH u otra ITS. También recuerde que las personas que están bajo los efectos de alcohol o drogas no pueden dar su consentimiento para la actividad sexual. Reggie y su pareja han estado bebiendo o usando drogas, por lo que deben esperar hasta que estén sobrios antes de tener relaciones sexuales.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14"/>
          <p:cNvSpPr txBox="1"/>
          <p:nvPr>
            <p:ph type="title"/>
          </p:nvPr>
        </p:nvSpPr>
        <p:spPr>
          <a:xfrm>
            <a:off x="311700" y="6736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US"/>
              <a:t>Juego de Roles C (Loretta and Mo):</a:t>
            </a:r>
            <a:endParaRPr/>
          </a:p>
        </p:txBody>
      </p:sp>
      <p:sp>
        <p:nvSpPr>
          <p:cNvPr id="175" name="Google Shape;175;p14"/>
          <p:cNvSpPr txBox="1"/>
          <p:nvPr>
            <p:ph idx="1" type="body"/>
          </p:nvPr>
        </p:nvSpPr>
        <p:spPr>
          <a:xfrm>
            <a:off x="311700" y="1537934"/>
            <a:ext cx="8520600" cy="2533500"/>
          </a:xfrm>
          <a:prstGeom prst="rect">
            <a:avLst/>
          </a:prstGeom>
          <a:noFill/>
          <a:ln>
            <a:noFill/>
          </a:ln>
        </p:spPr>
        <p:txBody>
          <a:bodyPr anchorCtr="0" anchor="t" bIns="91425" lIns="91425" spcFirstLastPara="1" rIns="91425" wrap="square" tIns="91425">
            <a:noAutofit/>
          </a:bodyPr>
          <a:lstStyle/>
          <a:p>
            <a:pPr indent="-285750" lvl="0" marL="285750" rtl="0" algn="l">
              <a:lnSpc>
                <a:spcPct val="115000"/>
              </a:lnSpc>
              <a:spcBef>
                <a:spcPts val="0"/>
              </a:spcBef>
              <a:spcAft>
                <a:spcPts val="1600"/>
              </a:spcAft>
              <a:buSzPts val="1800"/>
              <a:buChar char="●"/>
            </a:pPr>
            <a:r>
              <a:rPr lang="en-US"/>
              <a:t>Si valoras a tu amigo y te preocupas por él, debes intentar ayudar a Mo a tomar decisiones más seguras. Incluso podrías enseñarle a tu amigo cómo hacer que los condones/preservativos sean más divertidos y placenteros. Recuerde, en última instancia, la decisión depende de ellos, pero animarlos y brindarles alternativas más seguras puede ayudarlos a tomar buenas decisiones.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1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US"/>
              <a:t>Juego de Roles E (Clayton and Robin):</a:t>
            </a:r>
            <a:endParaRPr/>
          </a:p>
        </p:txBody>
      </p:sp>
      <p:sp>
        <p:nvSpPr>
          <p:cNvPr id="181" name="Google Shape;181;p1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Char char="●"/>
            </a:pPr>
            <a:r>
              <a:rPr lang="en-US"/>
              <a:t>Algunas personas se ofenden cuando su pareja quiere que usen condón/preservatico. Sin embargo, la mayoría de las veces, su pareja no está siendo ofensiva sino cariñosa. Recuerde, la píldora es eficaz para prevenir el embarazo cuando se usa correctamente, pero no la protege del VIH u otras ITS. Lo orgulloso y responsable es usar condón de látex / poliuretano / poliisopreno si tiene relaciones sexuales, incluso si está tomando la píldora.</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US"/>
              <a:t>Juego de Roles G (Alex and Marta):</a:t>
            </a:r>
            <a:endParaRPr/>
          </a:p>
        </p:txBody>
      </p:sp>
      <p:sp>
        <p:nvSpPr>
          <p:cNvPr id="187" name="Google Shape;187;p1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Char char="●"/>
            </a:pPr>
            <a:r>
              <a:rPr lang="en-US"/>
              <a:t>La decisión de abstenerse de tener relaciones sexuales hasta que se sienta listo demuestra que es responsable. No importa cuánto tiempo hayas estado saliendo con alguien. Si no se siente preparada para tener relaciones sexuales (sexo oral, anal o vaginal), no es necesario. Está bien discutir su decisión con su pareja y explicar por qué tomó esa decisión. Recuerde, si alguien quiere mantenerse en abstinencia, negociar el uso de condones y tener relaciones sexuales de todos modos no es una buena alternativa. Las alternativas deben respetar los límites de su pareja.</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17"/>
          <p:cNvSpPr txBox="1"/>
          <p:nvPr>
            <p:ph type="title"/>
          </p:nvPr>
        </p:nvSpPr>
        <p:spPr>
          <a:xfrm>
            <a:off x="311700" y="364343"/>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US" sz="1800"/>
              <a:t>Actividad E. Hablar con socios sobre el uso de condones y la abstinencia</a:t>
            </a:r>
            <a:endParaRPr sz="1800"/>
          </a:p>
        </p:txBody>
      </p:sp>
      <p:pic>
        <p:nvPicPr>
          <p:cNvPr id="193" name="Google Shape;193;p17" title="EGG &amp; SPERM.mp4">
            <a:hlinkClick r:id="rId3"/>
          </p:cNvPr>
          <p:cNvPicPr preferRelativeResize="0"/>
          <p:nvPr/>
        </p:nvPicPr>
        <p:blipFill rotWithShape="1">
          <a:blip r:embed="rId4">
            <a:alphaModFix/>
          </a:blip>
          <a:srcRect b="0" l="0" r="0" t="0"/>
          <a:stretch/>
        </p:blipFill>
        <p:spPr>
          <a:xfrm>
            <a:off x="2101775" y="1141028"/>
            <a:ext cx="4572000" cy="34290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US" sz="3200"/>
              <a:t>¡Siempre estamos aquí para ayudarle! </a:t>
            </a:r>
            <a:endParaRPr sz="3200"/>
          </a:p>
        </p:txBody>
      </p:sp>
      <p:sp>
        <p:nvSpPr>
          <p:cNvPr id="199" name="Google Shape;199;p1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US"/>
              <a:t>Cómo comunicarse con nosotros:</a:t>
            </a:r>
            <a:endParaRPr/>
          </a:p>
          <a:p>
            <a:pPr indent="-342900" lvl="0" marL="457200" rtl="0" algn="l">
              <a:lnSpc>
                <a:spcPct val="115000"/>
              </a:lnSpc>
              <a:spcBef>
                <a:spcPts val="1600"/>
              </a:spcBef>
              <a:spcAft>
                <a:spcPts val="0"/>
              </a:spcAft>
              <a:buSzPts val="1800"/>
              <a:buChar char="❏"/>
            </a:pPr>
            <a:r>
              <a:rPr lang="en-US"/>
              <a:t>Correo Electronico:</a:t>
            </a:r>
            <a:endParaRPr/>
          </a:p>
          <a:p>
            <a:pPr indent="-342900" lvl="0" marL="457200" rtl="0" algn="l">
              <a:lnSpc>
                <a:spcPct val="115000"/>
              </a:lnSpc>
              <a:spcBef>
                <a:spcPts val="0"/>
              </a:spcBef>
              <a:spcAft>
                <a:spcPts val="0"/>
              </a:spcAft>
              <a:buSzPts val="1800"/>
              <a:buChar char="❏"/>
            </a:pPr>
            <a:r>
              <a:rPr lang="en-US"/>
              <a:t>Teléfono:</a:t>
            </a:r>
            <a:endParaRPr/>
          </a:p>
          <a:p>
            <a:pPr indent="0" lvl="0" marL="0" rtl="0" algn="l">
              <a:lnSpc>
                <a:spcPct val="115000"/>
              </a:lnSpc>
              <a:spcBef>
                <a:spcPts val="1600"/>
              </a:spcBef>
              <a:spcAft>
                <a:spcPts val="0"/>
              </a:spcAft>
              <a:buSzPts val="1800"/>
              <a:buNone/>
            </a:pPr>
            <a:r>
              <a:rPr lang="en-US"/>
              <a:t>Información sobre la clínica adolescente local:</a:t>
            </a:r>
            <a:endParaRPr/>
          </a:p>
          <a:p>
            <a:pPr indent="-342900" lvl="0" marL="457200" rtl="0" algn="l">
              <a:lnSpc>
                <a:spcPct val="115000"/>
              </a:lnSpc>
              <a:spcBef>
                <a:spcPts val="1600"/>
              </a:spcBef>
              <a:spcAft>
                <a:spcPts val="0"/>
              </a:spcAft>
              <a:buSzPts val="1800"/>
              <a:buChar char="❏"/>
            </a:pPr>
            <a:r>
              <a:rPr lang="en-US"/>
              <a:t>Direccion</a:t>
            </a:r>
            <a:endParaRPr/>
          </a:p>
          <a:p>
            <a:pPr indent="-342900" lvl="0" marL="457200" rtl="0" algn="l">
              <a:lnSpc>
                <a:spcPct val="115000"/>
              </a:lnSpc>
              <a:spcBef>
                <a:spcPts val="0"/>
              </a:spcBef>
              <a:spcAft>
                <a:spcPts val="0"/>
              </a:spcAft>
              <a:buSzPts val="1800"/>
              <a:buChar char="❏"/>
            </a:pPr>
            <a:r>
              <a:rPr lang="en-US"/>
              <a:t>Horas y Dias de </a:t>
            </a:r>
            <a:r>
              <a:rPr lang="en-US"/>
              <a:t>operación</a:t>
            </a:r>
            <a:endParaRPr/>
          </a:p>
          <a:p>
            <a:pPr indent="-342900" lvl="0" marL="457200" rtl="0" algn="l">
              <a:lnSpc>
                <a:spcPct val="115000"/>
              </a:lnSpc>
              <a:spcBef>
                <a:spcPts val="0"/>
              </a:spcBef>
              <a:spcAft>
                <a:spcPts val="0"/>
              </a:spcAft>
              <a:buSzPts val="1800"/>
              <a:buChar char="❏"/>
            </a:pPr>
            <a:r>
              <a:rPr lang="en-US"/>
              <a:t>Telefono</a:t>
            </a:r>
            <a:endParaRPr/>
          </a:p>
          <a:p>
            <a:pPr indent="-342900" lvl="0" marL="457200" rtl="0" algn="l">
              <a:lnSpc>
                <a:spcPct val="115000"/>
              </a:lnSpc>
              <a:spcBef>
                <a:spcPts val="0"/>
              </a:spcBef>
              <a:spcAft>
                <a:spcPts val="0"/>
              </a:spcAft>
              <a:buSzPts val="1800"/>
              <a:buChar char="❏"/>
            </a:pPr>
            <a:r>
              <a:rPr lang="en-US"/>
              <a:t>Sitio Web</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1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US"/>
              <a:t>ACTIVIDAD F:Juego sobre el VIH / SIDA</a:t>
            </a:r>
            <a:endParaRPr/>
          </a:p>
        </p:txBody>
      </p:sp>
      <p:sp>
        <p:nvSpPr>
          <p:cNvPr id="205" name="Google Shape;205;p1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t/>
            </a:r>
            <a:endParaRPr/>
          </a:p>
          <a:p>
            <a:pPr indent="0" lvl="0" marL="0" rtl="0" algn="ctr">
              <a:lnSpc>
                <a:spcPct val="115000"/>
              </a:lnSpc>
              <a:spcBef>
                <a:spcPts val="1600"/>
              </a:spcBef>
              <a:spcAft>
                <a:spcPts val="0"/>
              </a:spcAft>
              <a:buSzPts val="1800"/>
              <a:buNone/>
            </a:pPr>
            <a:r>
              <a:rPr lang="en-US" sz="3600"/>
              <a:t>¡Juguemos Kahoot!</a:t>
            </a:r>
            <a:endParaRPr sz="36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US"/>
              <a:t>Rompehielos: Prefieres….</a:t>
            </a:r>
            <a:endParaRPr/>
          </a:p>
        </p:txBody>
      </p:sp>
      <p:sp>
        <p:nvSpPr>
          <p:cNvPr id="83" name="Google Shape;83;p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Char char="●"/>
            </a:pPr>
            <a:r>
              <a:rPr lang="en-US" sz="3200"/>
              <a:t>¿Prefieres renunciar a tu teléfono o a tus amigos?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20"/>
          <p:cNvSpPr txBox="1"/>
          <p:nvPr>
            <p:ph type="ctrTitle"/>
          </p:nvPr>
        </p:nvSpPr>
        <p:spPr>
          <a:xfrm>
            <a:off x="416859" y="1210235"/>
            <a:ext cx="8417859" cy="2490271"/>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lt1"/>
              </a:buClr>
              <a:buSzPts val="4500"/>
              <a:buFont typeface="Century Gothic"/>
              <a:buNone/>
            </a:pPr>
            <a:r>
              <a:rPr lang="en-US" sz="4800"/>
              <a:t>ACTIVIDAD F. ¡BIENVENIDO A LA JEOPARDIA VIRTUAL DEL VIH!</a:t>
            </a:r>
            <a:endParaRPr sz="48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21"/>
          <p:cNvSpPr txBox="1"/>
          <p:nvPr>
            <p:ph type="title"/>
          </p:nvPr>
        </p:nvSpPr>
        <p:spPr>
          <a:xfrm>
            <a:off x="1228725" y="423261"/>
            <a:ext cx="6457800" cy="969600"/>
          </a:xfrm>
          <a:prstGeom prst="rect">
            <a:avLst/>
          </a:prstGeom>
          <a:noFill/>
          <a:ln>
            <a:noFill/>
          </a:ln>
        </p:spPr>
        <p:txBody>
          <a:bodyPr anchorCtr="0" anchor="ctr" bIns="34275" lIns="68575" spcFirstLastPara="1" rIns="68575" wrap="square" tIns="34275">
            <a:noAutofit/>
          </a:bodyPr>
          <a:lstStyle/>
          <a:p>
            <a:pPr indent="0" lvl="0" marL="0" rtl="0" algn="ctr">
              <a:lnSpc>
                <a:spcPct val="90000"/>
              </a:lnSpc>
              <a:spcBef>
                <a:spcPts val="0"/>
              </a:spcBef>
              <a:spcAft>
                <a:spcPts val="0"/>
              </a:spcAft>
              <a:buClr>
                <a:schemeClr val="lt1"/>
              </a:buClr>
              <a:buSzPts val="2700"/>
              <a:buFont typeface="Century Gothic"/>
              <a:buNone/>
            </a:pPr>
            <a:r>
              <a:rPr lang="en-US" sz="2000"/>
              <a:t>POR FAVOR HAGA CLIC EN EL VÍNCULO DE ABAJO PARA LLEGAR A LA JEOPARDIA VIRTUAL DEL VIH</a:t>
            </a:r>
            <a:endParaRPr sz="2000"/>
          </a:p>
        </p:txBody>
      </p:sp>
      <p:sp>
        <p:nvSpPr>
          <p:cNvPr id="216" name="Google Shape;216;p21"/>
          <p:cNvSpPr txBox="1"/>
          <p:nvPr>
            <p:ph idx="1" type="body"/>
          </p:nvPr>
        </p:nvSpPr>
        <p:spPr>
          <a:xfrm>
            <a:off x="514350" y="1645920"/>
            <a:ext cx="8115300" cy="732900"/>
          </a:xfrm>
          <a:prstGeom prst="rect">
            <a:avLst/>
          </a:prstGeom>
          <a:noFill/>
          <a:ln>
            <a:noFill/>
          </a:ln>
        </p:spPr>
        <p:txBody>
          <a:bodyPr anchorCtr="0" anchor="t" bIns="34275" lIns="68575" spcFirstLastPara="1" rIns="68575" wrap="square" tIns="34275">
            <a:noAutofit/>
          </a:bodyPr>
          <a:lstStyle/>
          <a:p>
            <a:pPr indent="-177800" lvl="0" marL="177800" rtl="0" algn="ctr">
              <a:lnSpc>
                <a:spcPct val="90000"/>
              </a:lnSpc>
              <a:spcBef>
                <a:spcPts val="0"/>
              </a:spcBef>
              <a:spcAft>
                <a:spcPts val="1600"/>
              </a:spcAft>
              <a:buClr>
                <a:schemeClr val="lt1"/>
              </a:buClr>
              <a:buSzPts val="1700"/>
              <a:buChar char="●"/>
            </a:pPr>
            <a:r>
              <a:rPr lang="en-US" u="sng">
                <a:solidFill>
                  <a:schemeClr val="hlink"/>
                </a:solidFill>
                <a:hlinkClick r:id="rId3"/>
              </a:rPr>
              <a:t>https://www.jeopardyapp.com/play/hiv-jeopardy</a:t>
            </a:r>
            <a:endParaRPr/>
          </a:p>
        </p:txBody>
      </p:sp>
      <p:sp>
        <p:nvSpPr>
          <p:cNvPr id="217" name="Google Shape;217;p21"/>
          <p:cNvSpPr txBox="1"/>
          <p:nvPr/>
        </p:nvSpPr>
        <p:spPr>
          <a:xfrm>
            <a:off x="1103710" y="2378869"/>
            <a:ext cx="6386400" cy="276900"/>
          </a:xfrm>
          <a:prstGeom prst="rect">
            <a:avLst/>
          </a:prstGeom>
          <a:no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lt1"/>
                </a:solidFill>
                <a:latin typeface="Century Gothic"/>
                <a:ea typeface="Century Gothic"/>
                <a:cs typeface="Century Gothic"/>
                <a:sym typeface="Century Gothic"/>
              </a:rPr>
              <a:t>. </a:t>
            </a:r>
            <a:endParaRPr b="0" i="0" sz="1400" u="none" cap="none" strike="noStrike">
              <a:solidFill>
                <a:schemeClr val="lt1"/>
              </a:solidFill>
              <a:latin typeface="Century Gothic"/>
              <a:ea typeface="Century Gothic"/>
              <a:cs typeface="Century Gothic"/>
              <a:sym typeface="Century Gothic"/>
            </a:endParaRPr>
          </a:p>
        </p:txBody>
      </p:sp>
      <p:sp>
        <p:nvSpPr>
          <p:cNvPr id="218" name="Google Shape;218;p21"/>
          <p:cNvSpPr txBox="1"/>
          <p:nvPr/>
        </p:nvSpPr>
        <p:spPr>
          <a:xfrm>
            <a:off x="1410890" y="2631757"/>
            <a:ext cx="6322200" cy="900300"/>
          </a:xfrm>
          <a:prstGeom prst="rect">
            <a:avLst/>
          </a:prstGeom>
          <a:noFill/>
          <a:ln>
            <a:noFill/>
          </a:ln>
        </p:spPr>
        <p:txBody>
          <a:bodyPr anchorCtr="0" anchor="t"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2700"/>
              <a:buFont typeface="Arial"/>
              <a:buNone/>
            </a:pPr>
            <a:r>
              <a:rPr b="0" i="0" lang="en-US" sz="2700" u="none" cap="none" strike="noStrike">
                <a:solidFill>
                  <a:schemeClr val="lt1"/>
                </a:solidFill>
                <a:latin typeface="Century Gothic"/>
                <a:ea typeface="Century Gothic"/>
                <a:cs typeface="Century Gothic"/>
                <a:sym typeface="Century Gothic"/>
              </a:rPr>
              <a:t>See following slide for directions on how to play Virtual HIV Jeopardy </a:t>
            </a:r>
            <a:endParaRPr b="0" i="0" sz="2700" u="none" cap="none" strike="noStrike">
              <a:solidFill>
                <a:schemeClr val="lt1"/>
              </a:solidFill>
              <a:latin typeface="Century Gothic"/>
              <a:ea typeface="Century Gothic"/>
              <a:cs typeface="Century Gothic"/>
              <a:sym typeface="Century Gothic"/>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22"/>
          <p:cNvSpPr txBox="1"/>
          <p:nvPr>
            <p:ph idx="1" type="body"/>
          </p:nvPr>
        </p:nvSpPr>
        <p:spPr>
          <a:xfrm>
            <a:off x="514350" y="96441"/>
            <a:ext cx="8115300" cy="4811736"/>
          </a:xfrm>
          <a:prstGeom prst="rect">
            <a:avLst/>
          </a:prstGeom>
          <a:noFill/>
          <a:ln>
            <a:noFill/>
          </a:ln>
        </p:spPr>
        <p:txBody>
          <a:bodyPr anchorCtr="0" anchor="t" bIns="34275" lIns="68575" spcFirstLastPara="1" rIns="68575" wrap="square" tIns="34275">
            <a:noAutofit/>
          </a:bodyPr>
          <a:lstStyle/>
          <a:p>
            <a:pPr indent="0" lvl="0" marL="0" rtl="0" algn="ctr">
              <a:lnSpc>
                <a:spcPct val="90000"/>
              </a:lnSpc>
              <a:spcBef>
                <a:spcPts val="0"/>
              </a:spcBef>
              <a:spcAft>
                <a:spcPts val="0"/>
              </a:spcAft>
              <a:buClr>
                <a:schemeClr val="dk1"/>
              </a:buClr>
              <a:buSzPts val="1700"/>
              <a:buNone/>
            </a:pPr>
            <a:r>
              <a:rPr lang="en-US"/>
              <a:t>Reglas del juego Jeopardy</a:t>
            </a:r>
            <a:endParaRPr/>
          </a:p>
          <a:p>
            <a:pPr indent="-317500" lvl="0" marL="457200" rtl="0" algn="l">
              <a:lnSpc>
                <a:spcPct val="90000"/>
              </a:lnSpc>
              <a:spcBef>
                <a:spcPts val="1000"/>
              </a:spcBef>
              <a:spcAft>
                <a:spcPts val="0"/>
              </a:spcAft>
              <a:buSzPts val="1400"/>
              <a:buChar char="●"/>
            </a:pPr>
            <a:r>
              <a:rPr b="0" i="0" lang="en-US" sz="1800" u="none" strike="noStrike">
                <a:solidFill>
                  <a:srgbClr val="000000"/>
                </a:solidFill>
                <a:latin typeface="Calibri"/>
                <a:ea typeface="Calibri"/>
                <a:cs typeface="Calibri"/>
                <a:sym typeface="Calibri"/>
              </a:rPr>
              <a:t>Cada equipo tendrá la oportunidad de responder a una pregunta.</a:t>
            </a:r>
            <a:endParaRPr b="0" i="0" sz="1800" u="none" strike="noStrike">
              <a:solidFill>
                <a:srgbClr val="000000"/>
              </a:solidFill>
              <a:latin typeface="Arial"/>
              <a:ea typeface="Arial"/>
              <a:cs typeface="Arial"/>
              <a:sym typeface="Arial"/>
            </a:endParaRPr>
          </a:p>
          <a:p>
            <a:pPr indent="-317500" lvl="0" marL="457200" rtl="0" algn="l">
              <a:lnSpc>
                <a:spcPct val="90000"/>
              </a:lnSpc>
              <a:spcBef>
                <a:spcPts val="1000"/>
              </a:spcBef>
              <a:spcAft>
                <a:spcPts val="0"/>
              </a:spcAft>
              <a:buSzPts val="1400"/>
              <a:buFont typeface="Arial"/>
              <a:buChar char="•"/>
            </a:pPr>
            <a:r>
              <a:rPr b="0" i="0" lang="en-US" sz="1800" u="none" strike="noStrike">
                <a:solidFill>
                  <a:srgbClr val="000000"/>
                </a:solidFill>
                <a:latin typeface="Calibri"/>
                <a:ea typeface="Calibri"/>
                <a:cs typeface="Calibri"/>
                <a:sym typeface="Calibri"/>
              </a:rPr>
              <a:t>Cada miembro del equipo tendrá la posibilidad de dar una respuesta cuando sea su turno.</a:t>
            </a:r>
            <a:endParaRPr b="0" i="0" sz="1800" u="none" strike="noStrike">
              <a:solidFill>
                <a:srgbClr val="000000"/>
              </a:solidFill>
              <a:latin typeface="Arial"/>
              <a:ea typeface="Arial"/>
              <a:cs typeface="Arial"/>
              <a:sym typeface="Arial"/>
            </a:endParaRPr>
          </a:p>
          <a:p>
            <a:pPr indent="-317500" lvl="0" marL="457200" rtl="0" algn="l">
              <a:lnSpc>
                <a:spcPct val="90000"/>
              </a:lnSpc>
              <a:spcBef>
                <a:spcPts val="1000"/>
              </a:spcBef>
              <a:spcAft>
                <a:spcPts val="0"/>
              </a:spcAft>
              <a:buSzPts val="1400"/>
              <a:buFont typeface="Arial"/>
              <a:buChar char="•"/>
            </a:pPr>
            <a:r>
              <a:rPr b="0" i="0" lang="en-US" sz="1800" u="none" strike="noStrike">
                <a:solidFill>
                  <a:srgbClr val="000000"/>
                </a:solidFill>
                <a:latin typeface="Calibri"/>
                <a:ea typeface="Calibri"/>
                <a:cs typeface="Calibri"/>
                <a:sym typeface="Calibri"/>
              </a:rPr>
              <a:t>Los miembros del equipo pueden ayudar, pero tienen que tener una respuesta dentro de 10 segundos.</a:t>
            </a:r>
            <a:endParaRPr b="0" i="0" sz="1800" u="none" strike="noStrike">
              <a:solidFill>
                <a:srgbClr val="000000"/>
              </a:solidFill>
              <a:latin typeface="Arial"/>
              <a:ea typeface="Arial"/>
              <a:cs typeface="Arial"/>
              <a:sym typeface="Arial"/>
            </a:endParaRPr>
          </a:p>
          <a:p>
            <a:pPr indent="-317500" lvl="0" marL="457200" rtl="0" algn="l">
              <a:lnSpc>
                <a:spcPct val="90000"/>
              </a:lnSpc>
              <a:spcBef>
                <a:spcPts val="1000"/>
              </a:spcBef>
              <a:spcAft>
                <a:spcPts val="0"/>
              </a:spcAft>
              <a:buSzPts val="1400"/>
              <a:buFont typeface="Arial"/>
              <a:buChar char="•"/>
            </a:pPr>
            <a:r>
              <a:rPr b="0" i="0" lang="en-US" sz="1800" u="none" strike="noStrike">
                <a:solidFill>
                  <a:srgbClr val="000000"/>
                </a:solidFill>
                <a:latin typeface="Calibri"/>
                <a:ea typeface="Calibri"/>
                <a:cs typeface="Calibri"/>
                <a:sym typeface="Calibri"/>
              </a:rPr>
              <a:t>Los puntos solo se dan a la respuesta correcta y valen 2 o 3 puntos.</a:t>
            </a:r>
            <a:endParaRPr b="0" i="0" sz="1800" u="none" strike="noStrike">
              <a:solidFill>
                <a:srgbClr val="000000"/>
              </a:solidFill>
              <a:latin typeface="Arial"/>
              <a:ea typeface="Arial"/>
              <a:cs typeface="Arial"/>
              <a:sym typeface="Arial"/>
            </a:endParaRPr>
          </a:p>
          <a:p>
            <a:pPr indent="-317500" lvl="0" marL="457200" rtl="0" algn="l">
              <a:lnSpc>
                <a:spcPct val="90000"/>
              </a:lnSpc>
              <a:spcBef>
                <a:spcPts val="1000"/>
              </a:spcBef>
              <a:spcAft>
                <a:spcPts val="0"/>
              </a:spcAft>
              <a:buSzPts val="1400"/>
              <a:buFont typeface="Arial"/>
              <a:buChar char="•"/>
            </a:pPr>
            <a:r>
              <a:rPr b="0" i="0" lang="en-US" sz="1800" u="none" strike="noStrike">
                <a:solidFill>
                  <a:srgbClr val="000000"/>
                </a:solidFill>
                <a:latin typeface="Calibri"/>
                <a:ea typeface="Calibri"/>
                <a:cs typeface="Calibri"/>
                <a:sym typeface="Calibri"/>
              </a:rPr>
              <a:t>El equipo puede escoger si quieren una pregunta que vale 2 o 3 puntos.</a:t>
            </a:r>
            <a:endParaRPr b="0" i="0" sz="1800" u="none" strike="noStrike">
              <a:solidFill>
                <a:srgbClr val="000000"/>
              </a:solidFill>
              <a:latin typeface="Arial"/>
              <a:ea typeface="Arial"/>
              <a:cs typeface="Arial"/>
              <a:sym typeface="Arial"/>
            </a:endParaRPr>
          </a:p>
          <a:p>
            <a:pPr indent="-317500" lvl="0" marL="457200" rtl="0" algn="l">
              <a:lnSpc>
                <a:spcPct val="90000"/>
              </a:lnSpc>
              <a:spcBef>
                <a:spcPts val="1000"/>
              </a:spcBef>
              <a:spcAft>
                <a:spcPts val="0"/>
              </a:spcAft>
              <a:buSzPts val="1400"/>
              <a:buFont typeface="Arial"/>
              <a:buChar char="•"/>
            </a:pPr>
            <a:r>
              <a:rPr b="0" i="0" lang="en-US" sz="1800" u="none" strike="noStrike">
                <a:solidFill>
                  <a:srgbClr val="000000"/>
                </a:solidFill>
                <a:latin typeface="Calibri"/>
                <a:ea typeface="Calibri"/>
                <a:cs typeface="Calibri"/>
                <a:sym typeface="Calibri"/>
              </a:rPr>
              <a:t>Si no tienen respuesta, o no la tienen dentro de 10 segundos, o si no es correcta, yo les daré la respuesta y el otro equipo tendrá la oportunidad de responder a una pregunta “tiro libre” que vale 1 punto.</a:t>
            </a:r>
            <a:endParaRPr b="0" i="0" sz="1800" u="none" strike="noStrike">
              <a:solidFill>
                <a:srgbClr val="000000"/>
              </a:solidFill>
              <a:latin typeface="Arial"/>
              <a:ea typeface="Arial"/>
              <a:cs typeface="Arial"/>
              <a:sym typeface="Arial"/>
            </a:endParaRPr>
          </a:p>
          <a:p>
            <a:pPr indent="-317500" lvl="0" marL="457200" rtl="0" algn="l">
              <a:lnSpc>
                <a:spcPct val="90000"/>
              </a:lnSpc>
              <a:spcBef>
                <a:spcPts val="1000"/>
              </a:spcBef>
              <a:spcAft>
                <a:spcPts val="0"/>
              </a:spcAft>
              <a:buSzPts val="1400"/>
              <a:buFont typeface="Arial"/>
              <a:buChar char="•"/>
            </a:pPr>
            <a:r>
              <a:rPr b="0" i="0" lang="en-US" sz="1800" u="none" strike="noStrike">
                <a:solidFill>
                  <a:srgbClr val="000000"/>
                </a:solidFill>
                <a:latin typeface="Calibri"/>
                <a:ea typeface="Calibri"/>
                <a:cs typeface="Calibri"/>
                <a:sym typeface="Calibri"/>
              </a:rPr>
              <a:t>Si alguien responde cuando no es su turno, el otro equipo tiene un “tiro libre” que vale 1 punto.</a:t>
            </a:r>
            <a:endParaRPr b="0" i="0" sz="1800" u="none" strike="noStrike">
              <a:solidFill>
                <a:srgbClr val="000000"/>
              </a:solidFill>
              <a:latin typeface="Arial"/>
              <a:ea typeface="Arial"/>
              <a:cs typeface="Arial"/>
              <a:sym typeface="Arial"/>
            </a:endParaRPr>
          </a:p>
          <a:p>
            <a:pPr indent="0" lvl="0" marL="0" rtl="0" algn="ctr">
              <a:lnSpc>
                <a:spcPct val="90000"/>
              </a:lnSpc>
              <a:spcBef>
                <a:spcPts val="0"/>
              </a:spcBef>
              <a:spcAft>
                <a:spcPts val="0"/>
              </a:spcAft>
              <a:buClr>
                <a:schemeClr val="dk1"/>
              </a:buClr>
              <a:buSzPts val="1700"/>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23">
            <a:hlinkClick action="ppaction://hlinksldjump" r:id="rId3"/>
          </p:cNvPr>
          <p:cNvSpPr/>
          <p:nvPr/>
        </p:nvSpPr>
        <p:spPr>
          <a:xfrm>
            <a:off x="1485900" y="1371600"/>
            <a:ext cx="1143000" cy="571500"/>
          </a:xfrm>
          <a:prstGeom prst="flowChartAlternateProcess">
            <a:avLst/>
          </a:prstGeom>
          <a:solidFill>
            <a:schemeClr val="accent2"/>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0" i="0" lang="en-US" sz="1800" u="sng" cap="none" strike="noStrike">
                <a:solidFill>
                  <a:srgbClr val="FFFF00"/>
                </a:solidFill>
                <a:latin typeface="Times"/>
                <a:ea typeface="Times"/>
                <a:cs typeface="Times"/>
                <a:sym typeface="Times"/>
                <a:hlinkClick action="ppaction://hlinksldjump" r:id="rId4">
                  <a:extLst>
                    <a:ext uri="{A12FA001-AC4F-418D-AE19-62706E023703}">
                      <ahyp:hlinkClr val="tx"/>
                    </a:ext>
                  </a:extLst>
                </a:hlinkClick>
              </a:rPr>
              <a:t>$100</a:t>
            </a:r>
            <a:endParaRPr b="0" i="0" sz="1800" u="none" cap="none" strike="noStrike">
              <a:solidFill>
                <a:srgbClr val="FFFF00"/>
              </a:solidFill>
              <a:latin typeface="Times"/>
              <a:ea typeface="Times"/>
              <a:cs typeface="Times"/>
              <a:sym typeface="Times"/>
            </a:endParaRPr>
          </a:p>
        </p:txBody>
      </p:sp>
      <p:sp>
        <p:nvSpPr>
          <p:cNvPr id="229" name="Google Shape;229;p23"/>
          <p:cNvSpPr/>
          <p:nvPr/>
        </p:nvSpPr>
        <p:spPr>
          <a:xfrm>
            <a:off x="1485900" y="612993"/>
            <a:ext cx="1200150" cy="587158"/>
          </a:xfrm>
          <a:prstGeom prst="flowChartAlternateProcess">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0" i="0" lang="en-US" sz="1000" u="none" cap="none" strike="noStrike">
                <a:solidFill>
                  <a:srgbClr val="000000"/>
                </a:solidFill>
                <a:latin typeface="Times"/>
                <a:ea typeface="Times"/>
                <a:cs typeface="Times"/>
                <a:sym typeface="Times"/>
              </a:rPr>
              <a:t>Hechos sobre el VIH</a:t>
            </a:r>
            <a:endParaRPr/>
          </a:p>
        </p:txBody>
      </p:sp>
      <p:sp>
        <p:nvSpPr>
          <p:cNvPr id="230" name="Google Shape;230;p23"/>
          <p:cNvSpPr/>
          <p:nvPr/>
        </p:nvSpPr>
        <p:spPr>
          <a:xfrm>
            <a:off x="2743200" y="628650"/>
            <a:ext cx="1143000" cy="571500"/>
          </a:xfrm>
          <a:prstGeom prst="flowChartAlternateProcess">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0" i="0" lang="en-US" u="none" cap="none" strike="noStrike">
                <a:solidFill>
                  <a:srgbClr val="000000"/>
                </a:solidFill>
                <a:latin typeface="Times"/>
                <a:ea typeface="Times"/>
                <a:cs typeface="Times"/>
                <a:sym typeface="Times"/>
              </a:rPr>
              <a:t>Prevención</a:t>
            </a:r>
            <a:endParaRPr b="0" i="0" u="none" cap="none" strike="noStrike">
              <a:solidFill>
                <a:srgbClr val="000000"/>
              </a:solidFill>
              <a:latin typeface="Times"/>
              <a:ea typeface="Times"/>
              <a:cs typeface="Times"/>
              <a:sym typeface="Times"/>
            </a:endParaRPr>
          </a:p>
        </p:txBody>
      </p:sp>
      <p:sp>
        <p:nvSpPr>
          <p:cNvPr id="231" name="Google Shape;231;p23"/>
          <p:cNvSpPr/>
          <p:nvPr/>
        </p:nvSpPr>
        <p:spPr>
          <a:xfrm>
            <a:off x="3995803" y="612992"/>
            <a:ext cx="1143000" cy="571500"/>
          </a:xfrm>
          <a:prstGeom prst="flowChartAlternateProcess">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0" i="0" lang="en-US" sz="1200" u="none" cap="none" strike="noStrike">
                <a:solidFill>
                  <a:srgbClr val="000000"/>
                </a:solidFill>
                <a:latin typeface="Times"/>
                <a:ea typeface="Times"/>
                <a:cs typeface="Times"/>
                <a:sym typeface="Times"/>
              </a:rPr>
              <a:t>Transmisión</a:t>
            </a:r>
            <a:endParaRPr b="0" i="0" sz="1200" u="none" cap="none" strike="noStrike">
              <a:solidFill>
                <a:srgbClr val="000000"/>
              </a:solidFill>
              <a:latin typeface="Times"/>
              <a:ea typeface="Times"/>
              <a:cs typeface="Times"/>
              <a:sym typeface="Times"/>
            </a:endParaRPr>
          </a:p>
        </p:txBody>
      </p:sp>
      <p:sp>
        <p:nvSpPr>
          <p:cNvPr id="232" name="Google Shape;232;p23"/>
          <p:cNvSpPr/>
          <p:nvPr/>
        </p:nvSpPr>
        <p:spPr>
          <a:xfrm>
            <a:off x="5200650" y="628650"/>
            <a:ext cx="1143000" cy="571500"/>
          </a:xfrm>
          <a:prstGeom prst="flowChartAlternateProcess">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0" i="0" lang="en-US" sz="1200" u="none" cap="none" strike="noStrike">
                <a:solidFill>
                  <a:srgbClr val="000000"/>
                </a:solidFill>
                <a:latin typeface="Times"/>
                <a:ea typeface="Times"/>
                <a:cs typeface="Times"/>
                <a:sym typeface="Times"/>
              </a:rPr>
              <a:t>Condones</a:t>
            </a:r>
            <a:endParaRPr sz="1000"/>
          </a:p>
        </p:txBody>
      </p:sp>
      <p:sp>
        <p:nvSpPr>
          <p:cNvPr id="233" name="Google Shape;233;p23"/>
          <p:cNvSpPr/>
          <p:nvPr/>
        </p:nvSpPr>
        <p:spPr>
          <a:xfrm>
            <a:off x="6457950" y="628651"/>
            <a:ext cx="1143000" cy="571500"/>
          </a:xfrm>
          <a:prstGeom prst="flowChartAlternateProcess">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0" i="0" lang="en-US" sz="1000" u="none" cap="none" strike="noStrike">
                <a:solidFill>
                  <a:srgbClr val="000000"/>
                </a:solidFill>
                <a:latin typeface="Times"/>
                <a:ea typeface="Times"/>
                <a:cs typeface="Times"/>
                <a:sym typeface="Times"/>
              </a:rPr>
              <a:t>Uso del condón</a:t>
            </a:r>
            <a:endParaRPr b="0" i="0" sz="1000" u="none" cap="none" strike="noStrike">
              <a:solidFill>
                <a:srgbClr val="000000"/>
              </a:solidFill>
              <a:latin typeface="Times"/>
              <a:ea typeface="Times"/>
              <a:cs typeface="Times"/>
              <a:sym typeface="Times"/>
            </a:endParaRPr>
          </a:p>
        </p:txBody>
      </p:sp>
      <p:sp>
        <p:nvSpPr>
          <p:cNvPr id="234" name="Google Shape;234;p23">
            <a:hlinkClick action="ppaction://hlinksldjump" r:id="rId5"/>
          </p:cNvPr>
          <p:cNvSpPr/>
          <p:nvPr/>
        </p:nvSpPr>
        <p:spPr>
          <a:xfrm>
            <a:off x="1485117" y="2057400"/>
            <a:ext cx="1143000" cy="571500"/>
          </a:xfrm>
          <a:prstGeom prst="flowChartAlternateProcess">
            <a:avLst/>
          </a:prstGeom>
          <a:solidFill>
            <a:schemeClr val="accent2"/>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0" i="0" lang="en-US" sz="1800" u="sng" cap="none" strike="noStrike">
                <a:solidFill>
                  <a:srgbClr val="FFFF00"/>
                </a:solidFill>
                <a:latin typeface="Times"/>
                <a:ea typeface="Times"/>
                <a:cs typeface="Times"/>
                <a:sym typeface="Times"/>
                <a:hlinkClick action="ppaction://hlinksldjump" r:id="rId6">
                  <a:extLst>
                    <a:ext uri="{A12FA001-AC4F-418D-AE19-62706E023703}">
                      <ahyp:hlinkClr val="tx"/>
                    </a:ext>
                  </a:extLst>
                </a:hlinkClick>
              </a:rPr>
              <a:t>$200</a:t>
            </a:r>
            <a:endParaRPr b="0" i="0" sz="1800" u="none" cap="none" strike="noStrike">
              <a:solidFill>
                <a:srgbClr val="FFFF00"/>
              </a:solidFill>
              <a:latin typeface="Times"/>
              <a:ea typeface="Times"/>
              <a:cs typeface="Times"/>
              <a:sym typeface="Times"/>
            </a:endParaRPr>
          </a:p>
        </p:txBody>
      </p:sp>
      <p:sp>
        <p:nvSpPr>
          <p:cNvPr id="235" name="Google Shape;235;p23">
            <a:hlinkClick action="ppaction://hlinksldjump" r:id="rId7"/>
          </p:cNvPr>
          <p:cNvSpPr/>
          <p:nvPr/>
        </p:nvSpPr>
        <p:spPr>
          <a:xfrm>
            <a:off x="1485900" y="2743200"/>
            <a:ext cx="1143000" cy="571500"/>
          </a:xfrm>
          <a:prstGeom prst="flowChartAlternateProcess">
            <a:avLst/>
          </a:prstGeom>
          <a:solidFill>
            <a:schemeClr val="accent2"/>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0" i="0" lang="en-US" sz="1800" u="sng" cap="none" strike="noStrike">
                <a:solidFill>
                  <a:srgbClr val="000000"/>
                </a:solidFill>
                <a:latin typeface="Times"/>
                <a:ea typeface="Times"/>
                <a:cs typeface="Times"/>
                <a:sym typeface="Times"/>
                <a:hlinkClick action="ppaction://hlinksldjump" r:id="rId8">
                  <a:extLst>
                    <a:ext uri="{A12FA001-AC4F-418D-AE19-62706E023703}">
                      <ahyp:hlinkClr val="tx"/>
                    </a:ext>
                  </a:extLst>
                </a:hlinkClick>
              </a:rPr>
              <a:t>$300</a:t>
            </a:r>
            <a:endParaRPr b="0" i="0" sz="1800" u="none" cap="none" strike="noStrike">
              <a:solidFill>
                <a:srgbClr val="000000"/>
              </a:solidFill>
              <a:latin typeface="Times"/>
              <a:ea typeface="Times"/>
              <a:cs typeface="Times"/>
              <a:sym typeface="Times"/>
            </a:endParaRPr>
          </a:p>
        </p:txBody>
      </p:sp>
      <p:sp>
        <p:nvSpPr>
          <p:cNvPr id="236" name="Google Shape;236;p23">
            <a:hlinkClick action="ppaction://hlinksldjump" r:id="rId9"/>
          </p:cNvPr>
          <p:cNvSpPr/>
          <p:nvPr/>
        </p:nvSpPr>
        <p:spPr>
          <a:xfrm>
            <a:off x="1485900" y="3429000"/>
            <a:ext cx="1143000" cy="571500"/>
          </a:xfrm>
          <a:prstGeom prst="flowChartAlternateProcess">
            <a:avLst/>
          </a:prstGeom>
          <a:solidFill>
            <a:schemeClr val="accent2"/>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0" i="0" lang="en-US" sz="1800" u="sng" cap="none" strike="noStrike">
                <a:solidFill>
                  <a:srgbClr val="000000"/>
                </a:solidFill>
                <a:latin typeface="Times"/>
                <a:ea typeface="Times"/>
                <a:cs typeface="Times"/>
                <a:sym typeface="Times"/>
                <a:hlinkClick action="ppaction://hlinksldjump" r:id="rId10">
                  <a:extLst>
                    <a:ext uri="{A12FA001-AC4F-418D-AE19-62706E023703}">
                      <ahyp:hlinkClr val="tx"/>
                    </a:ext>
                  </a:extLst>
                </a:hlinkClick>
              </a:rPr>
              <a:t>$400</a:t>
            </a:r>
            <a:endParaRPr b="0" i="0" sz="1800" u="none" cap="none" strike="noStrike">
              <a:solidFill>
                <a:srgbClr val="000000"/>
              </a:solidFill>
              <a:latin typeface="Times"/>
              <a:ea typeface="Times"/>
              <a:cs typeface="Times"/>
              <a:sym typeface="Times"/>
            </a:endParaRPr>
          </a:p>
        </p:txBody>
      </p:sp>
      <p:sp>
        <p:nvSpPr>
          <p:cNvPr id="237" name="Google Shape;237;p23">
            <a:hlinkClick action="ppaction://hlinksldjump" r:id="rId11"/>
          </p:cNvPr>
          <p:cNvSpPr/>
          <p:nvPr/>
        </p:nvSpPr>
        <p:spPr>
          <a:xfrm>
            <a:off x="1485900" y="4114800"/>
            <a:ext cx="1143000" cy="571500"/>
          </a:xfrm>
          <a:prstGeom prst="flowChartAlternateProcess">
            <a:avLst/>
          </a:prstGeom>
          <a:solidFill>
            <a:schemeClr val="accent2"/>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0" i="0" lang="en-US" sz="1800" u="sng" cap="none" strike="noStrike">
                <a:solidFill>
                  <a:srgbClr val="000000"/>
                </a:solidFill>
                <a:latin typeface="Times"/>
                <a:ea typeface="Times"/>
                <a:cs typeface="Times"/>
                <a:sym typeface="Times"/>
                <a:hlinkClick action="ppaction://hlinksldjump" r:id="rId12">
                  <a:extLst>
                    <a:ext uri="{A12FA001-AC4F-418D-AE19-62706E023703}">
                      <ahyp:hlinkClr val="tx"/>
                    </a:ext>
                  </a:extLst>
                </a:hlinkClick>
              </a:rPr>
              <a:t>$500</a:t>
            </a:r>
            <a:endParaRPr b="0" i="0" sz="1800" u="none" cap="none" strike="noStrike">
              <a:solidFill>
                <a:srgbClr val="000000"/>
              </a:solidFill>
              <a:latin typeface="Times"/>
              <a:ea typeface="Times"/>
              <a:cs typeface="Times"/>
              <a:sym typeface="Times"/>
            </a:endParaRPr>
          </a:p>
        </p:txBody>
      </p:sp>
      <p:sp>
        <p:nvSpPr>
          <p:cNvPr id="238" name="Google Shape;238;p23">
            <a:hlinkClick action="ppaction://hlinksldjump" r:id="rId13"/>
          </p:cNvPr>
          <p:cNvSpPr/>
          <p:nvPr/>
        </p:nvSpPr>
        <p:spPr>
          <a:xfrm>
            <a:off x="6457950" y="4114800"/>
            <a:ext cx="1143000" cy="571500"/>
          </a:xfrm>
          <a:prstGeom prst="flowChartAlternateProcess">
            <a:avLst/>
          </a:prstGeom>
          <a:solidFill>
            <a:schemeClr val="accent2"/>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0" i="0" lang="en-US" sz="1800" u="sng" cap="none" strike="noStrike">
                <a:solidFill>
                  <a:srgbClr val="000000"/>
                </a:solidFill>
                <a:latin typeface="Times"/>
                <a:ea typeface="Times"/>
                <a:cs typeface="Times"/>
                <a:sym typeface="Times"/>
                <a:hlinkClick action="ppaction://hlinksldjump" r:id="rId14">
                  <a:extLst>
                    <a:ext uri="{A12FA001-AC4F-418D-AE19-62706E023703}">
                      <ahyp:hlinkClr val="tx"/>
                    </a:ext>
                  </a:extLst>
                </a:hlinkClick>
              </a:rPr>
              <a:t>$500</a:t>
            </a:r>
            <a:endParaRPr b="0" i="0" sz="1800" u="none" cap="none" strike="noStrike">
              <a:solidFill>
                <a:srgbClr val="000000"/>
              </a:solidFill>
              <a:latin typeface="Times"/>
              <a:ea typeface="Times"/>
              <a:cs typeface="Times"/>
              <a:sym typeface="Times"/>
            </a:endParaRPr>
          </a:p>
        </p:txBody>
      </p:sp>
      <p:sp>
        <p:nvSpPr>
          <p:cNvPr id="239" name="Google Shape;239;p23">
            <a:hlinkClick action="ppaction://hlinksldjump" r:id="rId15"/>
          </p:cNvPr>
          <p:cNvSpPr/>
          <p:nvPr/>
        </p:nvSpPr>
        <p:spPr>
          <a:xfrm>
            <a:off x="6457950" y="3429000"/>
            <a:ext cx="1143000" cy="571500"/>
          </a:xfrm>
          <a:prstGeom prst="flowChartAlternateProcess">
            <a:avLst/>
          </a:prstGeom>
          <a:solidFill>
            <a:schemeClr val="accent2"/>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0" i="0" lang="en-US" sz="1800" u="sng" cap="none" strike="noStrike">
                <a:solidFill>
                  <a:srgbClr val="000000"/>
                </a:solidFill>
                <a:latin typeface="Times"/>
                <a:ea typeface="Times"/>
                <a:cs typeface="Times"/>
                <a:sym typeface="Times"/>
                <a:hlinkClick action="ppaction://hlinksldjump" r:id="rId16">
                  <a:extLst>
                    <a:ext uri="{A12FA001-AC4F-418D-AE19-62706E023703}">
                      <ahyp:hlinkClr val="tx"/>
                    </a:ext>
                  </a:extLst>
                </a:hlinkClick>
              </a:rPr>
              <a:t>$400</a:t>
            </a:r>
            <a:endParaRPr b="0" i="0" sz="1800" u="none" cap="none" strike="noStrike">
              <a:solidFill>
                <a:srgbClr val="000000"/>
              </a:solidFill>
              <a:latin typeface="Times"/>
              <a:ea typeface="Times"/>
              <a:cs typeface="Times"/>
              <a:sym typeface="Times"/>
            </a:endParaRPr>
          </a:p>
        </p:txBody>
      </p:sp>
      <p:sp>
        <p:nvSpPr>
          <p:cNvPr id="240" name="Google Shape;240;p23">
            <a:hlinkClick action="ppaction://hlinksldjump" r:id="rId17"/>
          </p:cNvPr>
          <p:cNvSpPr/>
          <p:nvPr/>
        </p:nvSpPr>
        <p:spPr>
          <a:xfrm>
            <a:off x="6457950" y="2743200"/>
            <a:ext cx="1143000" cy="571500"/>
          </a:xfrm>
          <a:prstGeom prst="flowChartAlternateProcess">
            <a:avLst/>
          </a:prstGeom>
          <a:solidFill>
            <a:schemeClr val="accent2"/>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0" i="0" lang="en-US" sz="1800" u="sng" cap="none" strike="noStrike">
                <a:solidFill>
                  <a:srgbClr val="000000"/>
                </a:solidFill>
                <a:latin typeface="Times"/>
                <a:ea typeface="Times"/>
                <a:cs typeface="Times"/>
                <a:sym typeface="Times"/>
                <a:hlinkClick action="ppaction://hlinksldjump" r:id="rId18">
                  <a:extLst>
                    <a:ext uri="{A12FA001-AC4F-418D-AE19-62706E023703}">
                      <ahyp:hlinkClr val="tx"/>
                    </a:ext>
                  </a:extLst>
                </a:hlinkClick>
              </a:rPr>
              <a:t>$300</a:t>
            </a:r>
            <a:endParaRPr b="0" i="0" sz="1800" u="none" cap="none" strike="noStrike">
              <a:solidFill>
                <a:srgbClr val="000000"/>
              </a:solidFill>
              <a:latin typeface="Times"/>
              <a:ea typeface="Times"/>
              <a:cs typeface="Times"/>
              <a:sym typeface="Times"/>
            </a:endParaRPr>
          </a:p>
        </p:txBody>
      </p:sp>
      <p:sp>
        <p:nvSpPr>
          <p:cNvPr id="241" name="Google Shape;241;p23">
            <a:hlinkClick action="ppaction://hlinksldjump" r:id="rId19"/>
          </p:cNvPr>
          <p:cNvSpPr/>
          <p:nvPr/>
        </p:nvSpPr>
        <p:spPr>
          <a:xfrm>
            <a:off x="6457950" y="2057400"/>
            <a:ext cx="1143000" cy="571500"/>
          </a:xfrm>
          <a:prstGeom prst="flowChartAlternateProcess">
            <a:avLst/>
          </a:prstGeom>
          <a:solidFill>
            <a:schemeClr val="accent2"/>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0" i="0" lang="en-US" sz="1800" u="sng" cap="none" strike="noStrike">
                <a:solidFill>
                  <a:srgbClr val="000000"/>
                </a:solidFill>
                <a:latin typeface="Times"/>
                <a:ea typeface="Times"/>
                <a:cs typeface="Times"/>
                <a:sym typeface="Times"/>
                <a:hlinkClick action="ppaction://hlinksldjump" r:id="rId20">
                  <a:extLst>
                    <a:ext uri="{A12FA001-AC4F-418D-AE19-62706E023703}">
                      <ahyp:hlinkClr val="tx"/>
                    </a:ext>
                  </a:extLst>
                </a:hlinkClick>
              </a:rPr>
              <a:t>$200</a:t>
            </a:r>
            <a:endParaRPr b="0" i="0" sz="1800" u="none" cap="none" strike="noStrike">
              <a:solidFill>
                <a:srgbClr val="000000"/>
              </a:solidFill>
              <a:latin typeface="Times"/>
              <a:ea typeface="Times"/>
              <a:cs typeface="Times"/>
              <a:sym typeface="Times"/>
            </a:endParaRPr>
          </a:p>
        </p:txBody>
      </p:sp>
      <p:sp>
        <p:nvSpPr>
          <p:cNvPr id="242" name="Google Shape;242;p23">
            <a:hlinkClick action="ppaction://hlinksldjump" r:id="rId21"/>
          </p:cNvPr>
          <p:cNvSpPr/>
          <p:nvPr/>
        </p:nvSpPr>
        <p:spPr>
          <a:xfrm>
            <a:off x="6457950" y="1371600"/>
            <a:ext cx="1143000" cy="571500"/>
          </a:xfrm>
          <a:prstGeom prst="flowChartAlternateProcess">
            <a:avLst/>
          </a:prstGeom>
          <a:solidFill>
            <a:schemeClr val="accent2"/>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0" i="0" lang="en-US" sz="1800" u="sng" cap="none" strike="noStrike">
                <a:solidFill>
                  <a:srgbClr val="000000"/>
                </a:solidFill>
                <a:latin typeface="Times"/>
                <a:ea typeface="Times"/>
                <a:cs typeface="Times"/>
                <a:sym typeface="Times"/>
                <a:hlinkClick action="ppaction://hlinksldjump" r:id="rId22">
                  <a:extLst>
                    <a:ext uri="{A12FA001-AC4F-418D-AE19-62706E023703}">
                      <ahyp:hlinkClr val="tx"/>
                    </a:ext>
                  </a:extLst>
                </a:hlinkClick>
              </a:rPr>
              <a:t>$100</a:t>
            </a:r>
            <a:endParaRPr b="0" i="0" sz="1800" u="none" cap="none" strike="noStrike">
              <a:solidFill>
                <a:srgbClr val="000000"/>
              </a:solidFill>
              <a:latin typeface="Times"/>
              <a:ea typeface="Times"/>
              <a:cs typeface="Times"/>
              <a:sym typeface="Times"/>
            </a:endParaRPr>
          </a:p>
        </p:txBody>
      </p:sp>
      <p:sp>
        <p:nvSpPr>
          <p:cNvPr id="243" name="Google Shape;243;p23">
            <a:hlinkClick action="ppaction://hlinksldjump" r:id="rId23"/>
          </p:cNvPr>
          <p:cNvSpPr/>
          <p:nvPr/>
        </p:nvSpPr>
        <p:spPr>
          <a:xfrm>
            <a:off x="5200650" y="4114800"/>
            <a:ext cx="1143000" cy="571500"/>
          </a:xfrm>
          <a:prstGeom prst="flowChartAlternateProcess">
            <a:avLst/>
          </a:prstGeom>
          <a:solidFill>
            <a:schemeClr val="accent2"/>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0" i="0" lang="en-US" sz="1800" u="sng" cap="none" strike="noStrike">
                <a:solidFill>
                  <a:srgbClr val="000000"/>
                </a:solidFill>
                <a:latin typeface="Times"/>
                <a:ea typeface="Times"/>
                <a:cs typeface="Times"/>
                <a:sym typeface="Times"/>
                <a:hlinkClick action="ppaction://hlinksldjump" r:id="rId24">
                  <a:extLst>
                    <a:ext uri="{A12FA001-AC4F-418D-AE19-62706E023703}">
                      <ahyp:hlinkClr val="tx"/>
                    </a:ext>
                  </a:extLst>
                </a:hlinkClick>
              </a:rPr>
              <a:t>$500</a:t>
            </a:r>
            <a:endParaRPr b="0" i="0" sz="1800" u="none" cap="none" strike="noStrike">
              <a:solidFill>
                <a:srgbClr val="000000"/>
              </a:solidFill>
              <a:latin typeface="Times"/>
              <a:ea typeface="Times"/>
              <a:cs typeface="Times"/>
              <a:sym typeface="Times"/>
            </a:endParaRPr>
          </a:p>
        </p:txBody>
      </p:sp>
      <p:sp>
        <p:nvSpPr>
          <p:cNvPr id="244" name="Google Shape;244;p23">
            <a:hlinkClick action="ppaction://hlinksldjump" r:id="rId25"/>
          </p:cNvPr>
          <p:cNvSpPr/>
          <p:nvPr/>
        </p:nvSpPr>
        <p:spPr>
          <a:xfrm>
            <a:off x="5200650" y="3429000"/>
            <a:ext cx="1143000" cy="571500"/>
          </a:xfrm>
          <a:prstGeom prst="flowChartAlternateProcess">
            <a:avLst/>
          </a:prstGeom>
          <a:solidFill>
            <a:schemeClr val="accent2"/>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0" i="0" lang="en-US" sz="1800" u="sng" cap="none" strike="noStrike">
                <a:solidFill>
                  <a:srgbClr val="000000"/>
                </a:solidFill>
                <a:latin typeface="Times"/>
                <a:ea typeface="Times"/>
                <a:cs typeface="Times"/>
                <a:sym typeface="Times"/>
                <a:hlinkClick action="ppaction://hlinksldjump" r:id="rId26">
                  <a:extLst>
                    <a:ext uri="{A12FA001-AC4F-418D-AE19-62706E023703}">
                      <ahyp:hlinkClr val="tx"/>
                    </a:ext>
                  </a:extLst>
                </a:hlinkClick>
              </a:rPr>
              <a:t>$400</a:t>
            </a:r>
            <a:endParaRPr b="0" i="0" sz="1800" u="none" cap="none" strike="noStrike">
              <a:solidFill>
                <a:srgbClr val="000000"/>
              </a:solidFill>
              <a:latin typeface="Times"/>
              <a:ea typeface="Times"/>
              <a:cs typeface="Times"/>
              <a:sym typeface="Times"/>
            </a:endParaRPr>
          </a:p>
        </p:txBody>
      </p:sp>
      <p:sp>
        <p:nvSpPr>
          <p:cNvPr id="245" name="Google Shape;245;p23">
            <a:hlinkClick action="ppaction://hlinksldjump" r:id="rId27"/>
          </p:cNvPr>
          <p:cNvSpPr/>
          <p:nvPr/>
        </p:nvSpPr>
        <p:spPr>
          <a:xfrm>
            <a:off x="5200650" y="2743200"/>
            <a:ext cx="1143000" cy="571500"/>
          </a:xfrm>
          <a:prstGeom prst="flowChartAlternateProcess">
            <a:avLst/>
          </a:prstGeom>
          <a:solidFill>
            <a:schemeClr val="accent2"/>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0" i="0" lang="en-US" sz="1800" u="sng" cap="none" strike="noStrike">
                <a:solidFill>
                  <a:srgbClr val="000000"/>
                </a:solidFill>
                <a:latin typeface="Times"/>
                <a:ea typeface="Times"/>
                <a:cs typeface="Times"/>
                <a:sym typeface="Times"/>
                <a:hlinkClick action="ppaction://hlinksldjump" r:id="rId28">
                  <a:extLst>
                    <a:ext uri="{A12FA001-AC4F-418D-AE19-62706E023703}">
                      <ahyp:hlinkClr val="tx"/>
                    </a:ext>
                  </a:extLst>
                </a:hlinkClick>
              </a:rPr>
              <a:t>$300</a:t>
            </a:r>
            <a:endParaRPr b="0" i="0" sz="1800" u="none" cap="none" strike="noStrike">
              <a:solidFill>
                <a:srgbClr val="000000"/>
              </a:solidFill>
              <a:latin typeface="Times"/>
              <a:ea typeface="Times"/>
              <a:cs typeface="Times"/>
              <a:sym typeface="Times"/>
            </a:endParaRPr>
          </a:p>
        </p:txBody>
      </p:sp>
      <p:sp>
        <p:nvSpPr>
          <p:cNvPr id="246" name="Google Shape;246;p23">
            <a:hlinkClick action="ppaction://hlinksldjump" r:id="rId29"/>
          </p:cNvPr>
          <p:cNvSpPr/>
          <p:nvPr/>
        </p:nvSpPr>
        <p:spPr>
          <a:xfrm>
            <a:off x="5200650" y="2057400"/>
            <a:ext cx="1143000" cy="571500"/>
          </a:xfrm>
          <a:prstGeom prst="flowChartAlternateProcess">
            <a:avLst/>
          </a:prstGeom>
          <a:solidFill>
            <a:schemeClr val="accent2"/>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0" i="0" lang="en-US" sz="1800" u="sng" cap="none" strike="noStrike">
                <a:solidFill>
                  <a:srgbClr val="000000"/>
                </a:solidFill>
                <a:latin typeface="Times"/>
                <a:ea typeface="Times"/>
                <a:cs typeface="Times"/>
                <a:sym typeface="Times"/>
                <a:hlinkClick action="ppaction://hlinksldjump" r:id="rId30">
                  <a:extLst>
                    <a:ext uri="{A12FA001-AC4F-418D-AE19-62706E023703}">
                      <ahyp:hlinkClr val="tx"/>
                    </a:ext>
                  </a:extLst>
                </a:hlinkClick>
              </a:rPr>
              <a:t>$200</a:t>
            </a:r>
            <a:endParaRPr b="0" i="0" sz="1800" u="none" cap="none" strike="noStrike">
              <a:solidFill>
                <a:srgbClr val="000000"/>
              </a:solidFill>
              <a:latin typeface="Times"/>
              <a:ea typeface="Times"/>
              <a:cs typeface="Times"/>
              <a:sym typeface="Times"/>
            </a:endParaRPr>
          </a:p>
        </p:txBody>
      </p:sp>
      <p:sp>
        <p:nvSpPr>
          <p:cNvPr id="247" name="Google Shape;247;p23">
            <a:hlinkClick action="ppaction://hlinksldjump" r:id="rId31"/>
          </p:cNvPr>
          <p:cNvSpPr/>
          <p:nvPr/>
        </p:nvSpPr>
        <p:spPr>
          <a:xfrm>
            <a:off x="5200650" y="1371600"/>
            <a:ext cx="1143000" cy="571500"/>
          </a:xfrm>
          <a:prstGeom prst="flowChartAlternateProcess">
            <a:avLst/>
          </a:prstGeom>
          <a:solidFill>
            <a:schemeClr val="accent2"/>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0" i="0" lang="en-US" sz="1800" u="sng" cap="none" strike="noStrike">
                <a:solidFill>
                  <a:srgbClr val="000000"/>
                </a:solidFill>
                <a:latin typeface="Times"/>
                <a:ea typeface="Times"/>
                <a:cs typeface="Times"/>
                <a:sym typeface="Times"/>
                <a:hlinkClick action="ppaction://hlinksldjump" r:id="rId32">
                  <a:extLst>
                    <a:ext uri="{A12FA001-AC4F-418D-AE19-62706E023703}">
                      <ahyp:hlinkClr val="tx"/>
                    </a:ext>
                  </a:extLst>
                </a:hlinkClick>
              </a:rPr>
              <a:t>$100</a:t>
            </a:r>
            <a:endParaRPr b="0" i="0" sz="1800" u="none" cap="none" strike="noStrike">
              <a:solidFill>
                <a:srgbClr val="000000"/>
              </a:solidFill>
              <a:latin typeface="Times"/>
              <a:ea typeface="Times"/>
              <a:cs typeface="Times"/>
              <a:sym typeface="Times"/>
            </a:endParaRPr>
          </a:p>
        </p:txBody>
      </p:sp>
      <p:sp>
        <p:nvSpPr>
          <p:cNvPr id="248" name="Google Shape;248;p23">
            <a:hlinkClick action="ppaction://hlinksldjump" r:id="rId33"/>
          </p:cNvPr>
          <p:cNvSpPr/>
          <p:nvPr/>
        </p:nvSpPr>
        <p:spPr>
          <a:xfrm>
            <a:off x="4000500" y="4114800"/>
            <a:ext cx="1143000" cy="571500"/>
          </a:xfrm>
          <a:prstGeom prst="flowChartAlternateProcess">
            <a:avLst/>
          </a:prstGeom>
          <a:solidFill>
            <a:schemeClr val="accent2"/>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0" i="0" lang="en-US" sz="1800" u="sng" cap="none" strike="noStrike">
                <a:solidFill>
                  <a:srgbClr val="000000"/>
                </a:solidFill>
                <a:latin typeface="Times"/>
                <a:ea typeface="Times"/>
                <a:cs typeface="Times"/>
                <a:sym typeface="Times"/>
                <a:hlinkClick action="ppaction://hlinksldjump" r:id="rId34">
                  <a:extLst>
                    <a:ext uri="{A12FA001-AC4F-418D-AE19-62706E023703}">
                      <ahyp:hlinkClr val="tx"/>
                    </a:ext>
                  </a:extLst>
                </a:hlinkClick>
              </a:rPr>
              <a:t>$500</a:t>
            </a:r>
            <a:endParaRPr b="0" i="0" sz="1800" u="none" cap="none" strike="noStrike">
              <a:solidFill>
                <a:srgbClr val="000000"/>
              </a:solidFill>
              <a:latin typeface="Times"/>
              <a:ea typeface="Times"/>
              <a:cs typeface="Times"/>
              <a:sym typeface="Times"/>
            </a:endParaRPr>
          </a:p>
        </p:txBody>
      </p:sp>
      <p:sp>
        <p:nvSpPr>
          <p:cNvPr id="249" name="Google Shape;249;p23">
            <a:hlinkClick action="ppaction://hlinksldjump" r:id="rId35"/>
          </p:cNvPr>
          <p:cNvSpPr/>
          <p:nvPr/>
        </p:nvSpPr>
        <p:spPr>
          <a:xfrm>
            <a:off x="4000500" y="3429000"/>
            <a:ext cx="1143000" cy="571500"/>
          </a:xfrm>
          <a:prstGeom prst="flowChartAlternateProcess">
            <a:avLst/>
          </a:prstGeom>
          <a:solidFill>
            <a:schemeClr val="accent2"/>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0" i="0" lang="en-US" sz="1800" u="sng" cap="none" strike="noStrike">
                <a:solidFill>
                  <a:srgbClr val="000000"/>
                </a:solidFill>
                <a:latin typeface="Times"/>
                <a:ea typeface="Times"/>
                <a:cs typeface="Times"/>
                <a:sym typeface="Times"/>
                <a:hlinkClick action="ppaction://hlinksldjump" r:id="rId36">
                  <a:extLst>
                    <a:ext uri="{A12FA001-AC4F-418D-AE19-62706E023703}">
                      <ahyp:hlinkClr val="tx"/>
                    </a:ext>
                  </a:extLst>
                </a:hlinkClick>
              </a:rPr>
              <a:t>$400</a:t>
            </a:r>
            <a:endParaRPr b="0" i="0" sz="1800" u="none" cap="none" strike="noStrike">
              <a:solidFill>
                <a:srgbClr val="000000"/>
              </a:solidFill>
              <a:latin typeface="Times"/>
              <a:ea typeface="Times"/>
              <a:cs typeface="Times"/>
              <a:sym typeface="Times"/>
            </a:endParaRPr>
          </a:p>
        </p:txBody>
      </p:sp>
      <p:sp>
        <p:nvSpPr>
          <p:cNvPr id="250" name="Google Shape;250;p23">
            <a:hlinkClick action="ppaction://hlinksldjump" r:id="rId37"/>
          </p:cNvPr>
          <p:cNvSpPr/>
          <p:nvPr/>
        </p:nvSpPr>
        <p:spPr>
          <a:xfrm>
            <a:off x="4000500" y="2743200"/>
            <a:ext cx="1143000" cy="571500"/>
          </a:xfrm>
          <a:prstGeom prst="flowChartAlternateProcess">
            <a:avLst/>
          </a:prstGeom>
          <a:solidFill>
            <a:schemeClr val="accent2"/>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0" i="0" lang="en-US" sz="1800" u="sng" cap="none" strike="noStrike">
                <a:solidFill>
                  <a:srgbClr val="000000"/>
                </a:solidFill>
                <a:latin typeface="Times"/>
                <a:ea typeface="Times"/>
                <a:cs typeface="Times"/>
                <a:sym typeface="Times"/>
                <a:hlinkClick action="ppaction://hlinksldjump" r:id="rId38">
                  <a:extLst>
                    <a:ext uri="{A12FA001-AC4F-418D-AE19-62706E023703}">
                      <ahyp:hlinkClr val="tx"/>
                    </a:ext>
                  </a:extLst>
                </a:hlinkClick>
              </a:rPr>
              <a:t>$300</a:t>
            </a:r>
            <a:endParaRPr b="0" i="0" sz="1800" u="none" cap="none" strike="noStrike">
              <a:solidFill>
                <a:srgbClr val="000000"/>
              </a:solidFill>
              <a:latin typeface="Times"/>
              <a:ea typeface="Times"/>
              <a:cs typeface="Times"/>
              <a:sym typeface="Times"/>
            </a:endParaRPr>
          </a:p>
        </p:txBody>
      </p:sp>
      <p:sp>
        <p:nvSpPr>
          <p:cNvPr id="251" name="Google Shape;251;p23">
            <a:hlinkClick action="ppaction://hlinksldjump" r:id="rId39"/>
          </p:cNvPr>
          <p:cNvSpPr/>
          <p:nvPr/>
        </p:nvSpPr>
        <p:spPr>
          <a:xfrm>
            <a:off x="4005980" y="2057400"/>
            <a:ext cx="1143000" cy="571500"/>
          </a:xfrm>
          <a:prstGeom prst="flowChartAlternateProcess">
            <a:avLst/>
          </a:prstGeom>
          <a:solidFill>
            <a:schemeClr val="accent2"/>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0" i="0" lang="en-US" sz="1800" u="sng" cap="none" strike="noStrike">
                <a:solidFill>
                  <a:srgbClr val="000000"/>
                </a:solidFill>
                <a:latin typeface="Times"/>
                <a:ea typeface="Times"/>
                <a:cs typeface="Times"/>
                <a:sym typeface="Times"/>
                <a:hlinkClick action="ppaction://hlinksldjump" r:id="rId40">
                  <a:extLst>
                    <a:ext uri="{A12FA001-AC4F-418D-AE19-62706E023703}">
                      <ahyp:hlinkClr val="tx"/>
                    </a:ext>
                  </a:extLst>
                </a:hlinkClick>
              </a:rPr>
              <a:t>$200</a:t>
            </a:r>
            <a:endParaRPr b="0" i="0" sz="1800" u="none" cap="none" strike="noStrike">
              <a:solidFill>
                <a:srgbClr val="000000"/>
              </a:solidFill>
              <a:latin typeface="Times"/>
              <a:ea typeface="Times"/>
              <a:cs typeface="Times"/>
              <a:sym typeface="Times"/>
            </a:endParaRPr>
          </a:p>
        </p:txBody>
      </p:sp>
      <p:sp>
        <p:nvSpPr>
          <p:cNvPr id="252" name="Google Shape;252;p23">
            <a:hlinkClick action="ppaction://hlinksldjump" r:id="rId41"/>
          </p:cNvPr>
          <p:cNvSpPr/>
          <p:nvPr/>
        </p:nvSpPr>
        <p:spPr>
          <a:xfrm>
            <a:off x="4000500" y="1371600"/>
            <a:ext cx="1143000" cy="571500"/>
          </a:xfrm>
          <a:prstGeom prst="flowChartAlternateProcess">
            <a:avLst/>
          </a:prstGeom>
          <a:solidFill>
            <a:schemeClr val="accent2"/>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0" i="0" lang="en-US" sz="1800" u="sng" cap="none" strike="noStrike">
                <a:solidFill>
                  <a:srgbClr val="000000"/>
                </a:solidFill>
                <a:latin typeface="Times"/>
                <a:ea typeface="Times"/>
                <a:cs typeface="Times"/>
                <a:sym typeface="Times"/>
                <a:hlinkClick action="ppaction://hlinksldjump" r:id="rId42">
                  <a:extLst>
                    <a:ext uri="{A12FA001-AC4F-418D-AE19-62706E023703}">
                      <ahyp:hlinkClr val="tx"/>
                    </a:ext>
                  </a:extLst>
                </a:hlinkClick>
              </a:rPr>
              <a:t>$100</a:t>
            </a:r>
            <a:endParaRPr b="0" i="0" sz="1800" u="none" cap="none" strike="noStrike">
              <a:solidFill>
                <a:srgbClr val="000000"/>
              </a:solidFill>
              <a:latin typeface="Times"/>
              <a:ea typeface="Times"/>
              <a:cs typeface="Times"/>
              <a:sym typeface="Times"/>
            </a:endParaRPr>
          </a:p>
        </p:txBody>
      </p:sp>
      <p:sp>
        <p:nvSpPr>
          <p:cNvPr id="253" name="Google Shape;253;p23">
            <a:hlinkClick action="ppaction://hlinksldjump" r:id="rId43"/>
          </p:cNvPr>
          <p:cNvSpPr/>
          <p:nvPr/>
        </p:nvSpPr>
        <p:spPr>
          <a:xfrm>
            <a:off x="2743200" y="4114800"/>
            <a:ext cx="1143000" cy="571500"/>
          </a:xfrm>
          <a:prstGeom prst="flowChartAlternateProcess">
            <a:avLst/>
          </a:prstGeom>
          <a:solidFill>
            <a:schemeClr val="accent2"/>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0" i="0" lang="en-US" sz="1800" u="sng" cap="none" strike="noStrike">
                <a:solidFill>
                  <a:srgbClr val="000000"/>
                </a:solidFill>
                <a:latin typeface="Times"/>
                <a:ea typeface="Times"/>
                <a:cs typeface="Times"/>
                <a:sym typeface="Times"/>
                <a:hlinkClick action="ppaction://hlinksldjump" r:id="rId44">
                  <a:extLst>
                    <a:ext uri="{A12FA001-AC4F-418D-AE19-62706E023703}">
                      <ahyp:hlinkClr val="tx"/>
                    </a:ext>
                  </a:extLst>
                </a:hlinkClick>
              </a:rPr>
              <a:t>$500</a:t>
            </a:r>
            <a:endParaRPr b="0" i="0" sz="1800" u="none" cap="none" strike="noStrike">
              <a:solidFill>
                <a:srgbClr val="000000"/>
              </a:solidFill>
              <a:latin typeface="Times"/>
              <a:ea typeface="Times"/>
              <a:cs typeface="Times"/>
              <a:sym typeface="Times"/>
            </a:endParaRPr>
          </a:p>
        </p:txBody>
      </p:sp>
      <p:sp>
        <p:nvSpPr>
          <p:cNvPr id="254" name="Google Shape;254;p23">
            <a:hlinkClick action="ppaction://hlinksldjump" r:id="rId45"/>
          </p:cNvPr>
          <p:cNvSpPr/>
          <p:nvPr/>
        </p:nvSpPr>
        <p:spPr>
          <a:xfrm>
            <a:off x="2730104" y="3429000"/>
            <a:ext cx="1143000" cy="571500"/>
          </a:xfrm>
          <a:prstGeom prst="flowChartAlternateProcess">
            <a:avLst/>
          </a:prstGeom>
          <a:solidFill>
            <a:schemeClr val="accent2"/>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0" i="0" lang="en-US" sz="1800" u="sng" cap="none" strike="noStrike">
                <a:solidFill>
                  <a:srgbClr val="000000"/>
                </a:solidFill>
                <a:latin typeface="Times"/>
                <a:ea typeface="Times"/>
                <a:cs typeface="Times"/>
                <a:sym typeface="Times"/>
                <a:hlinkClick action="ppaction://hlinksldjump" r:id="rId46">
                  <a:extLst>
                    <a:ext uri="{A12FA001-AC4F-418D-AE19-62706E023703}">
                      <ahyp:hlinkClr val="tx"/>
                    </a:ext>
                  </a:extLst>
                </a:hlinkClick>
              </a:rPr>
              <a:t>$400</a:t>
            </a:r>
            <a:endParaRPr b="0" i="0" sz="1800" u="none" cap="none" strike="noStrike">
              <a:solidFill>
                <a:srgbClr val="000000"/>
              </a:solidFill>
              <a:latin typeface="Times"/>
              <a:ea typeface="Times"/>
              <a:cs typeface="Times"/>
              <a:sym typeface="Times"/>
            </a:endParaRPr>
          </a:p>
        </p:txBody>
      </p:sp>
      <p:sp>
        <p:nvSpPr>
          <p:cNvPr id="255" name="Google Shape;255;p23">
            <a:hlinkClick action="ppaction://hlinksldjump" r:id="rId47"/>
          </p:cNvPr>
          <p:cNvSpPr/>
          <p:nvPr/>
        </p:nvSpPr>
        <p:spPr>
          <a:xfrm>
            <a:off x="2743200" y="2743200"/>
            <a:ext cx="1143000" cy="571500"/>
          </a:xfrm>
          <a:prstGeom prst="flowChartAlternateProcess">
            <a:avLst/>
          </a:prstGeom>
          <a:solidFill>
            <a:schemeClr val="accent2"/>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0" i="0" lang="en-US" sz="1800" u="sng" cap="none" strike="noStrike">
                <a:solidFill>
                  <a:srgbClr val="000000"/>
                </a:solidFill>
                <a:latin typeface="Times"/>
                <a:ea typeface="Times"/>
                <a:cs typeface="Times"/>
                <a:sym typeface="Times"/>
                <a:hlinkClick action="ppaction://hlinksldjump" r:id="rId48">
                  <a:extLst>
                    <a:ext uri="{A12FA001-AC4F-418D-AE19-62706E023703}">
                      <ahyp:hlinkClr val="tx"/>
                    </a:ext>
                  </a:extLst>
                </a:hlinkClick>
              </a:rPr>
              <a:t>$300</a:t>
            </a:r>
            <a:endParaRPr b="0" i="0" sz="1800" u="none" cap="none" strike="noStrike">
              <a:solidFill>
                <a:srgbClr val="000000"/>
              </a:solidFill>
              <a:latin typeface="Times"/>
              <a:ea typeface="Times"/>
              <a:cs typeface="Times"/>
              <a:sym typeface="Times"/>
            </a:endParaRPr>
          </a:p>
        </p:txBody>
      </p:sp>
      <p:sp>
        <p:nvSpPr>
          <p:cNvPr id="256" name="Google Shape;256;p23">
            <a:hlinkClick action="ppaction://hlinksldjump" r:id="rId49"/>
          </p:cNvPr>
          <p:cNvSpPr/>
          <p:nvPr/>
        </p:nvSpPr>
        <p:spPr>
          <a:xfrm>
            <a:off x="2743200" y="2057400"/>
            <a:ext cx="1143000" cy="571500"/>
          </a:xfrm>
          <a:prstGeom prst="flowChartAlternateProcess">
            <a:avLst/>
          </a:prstGeom>
          <a:solidFill>
            <a:schemeClr val="accent2"/>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0" i="0" lang="en-US" sz="1800" u="sng" cap="none" strike="noStrike">
                <a:solidFill>
                  <a:srgbClr val="000000"/>
                </a:solidFill>
                <a:latin typeface="Times"/>
                <a:ea typeface="Times"/>
                <a:cs typeface="Times"/>
                <a:sym typeface="Times"/>
                <a:hlinkClick action="ppaction://hlinksldjump" r:id="rId50">
                  <a:extLst>
                    <a:ext uri="{A12FA001-AC4F-418D-AE19-62706E023703}">
                      <ahyp:hlinkClr val="tx"/>
                    </a:ext>
                  </a:extLst>
                </a:hlinkClick>
              </a:rPr>
              <a:t>$200</a:t>
            </a:r>
            <a:endParaRPr b="0" i="0" sz="1800" u="none" cap="none" strike="noStrike">
              <a:solidFill>
                <a:srgbClr val="000000"/>
              </a:solidFill>
              <a:latin typeface="Times"/>
              <a:ea typeface="Times"/>
              <a:cs typeface="Times"/>
              <a:sym typeface="Times"/>
            </a:endParaRPr>
          </a:p>
        </p:txBody>
      </p:sp>
      <p:sp>
        <p:nvSpPr>
          <p:cNvPr id="257" name="Google Shape;257;p23">
            <a:hlinkClick action="ppaction://hlinksldjump" r:id="rId51"/>
          </p:cNvPr>
          <p:cNvSpPr/>
          <p:nvPr/>
        </p:nvSpPr>
        <p:spPr>
          <a:xfrm>
            <a:off x="2743200" y="1371600"/>
            <a:ext cx="1143000" cy="571500"/>
          </a:xfrm>
          <a:prstGeom prst="flowChartAlternateProcess">
            <a:avLst/>
          </a:prstGeom>
          <a:solidFill>
            <a:schemeClr val="accent2"/>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0" i="0" lang="en-US" sz="1800" u="sng" cap="none" strike="noStrike">
                <a:solidFill>
                  <a:srgbClr val="000000"/>
                </a:solidFill>
                <a:latin typeface="Times"/>
                <a:ea typeface="Times"/>
                <a:cs typeface="Times"/>
                <a:sym typeface="Times"/>
                <a:hlinkClick action="ppaction://hlinksldjump" r:id="rId52">
                  <a:extLst>
                    <a:ext uri="{A12FA001-AC4F-418D-AE19-62706E023703}">
                      <ahyp:hlinkClr val="tx"/>
                    </a:ext>
                  </a:extLst>
                </a:hlinkClick>
              </a:rPr>
              <a:t>$100</a:t>
            </a:r>
            <a:endParaRPr b="0" i="0" sz="1800" u="none" cap="none" strike="noStrike">
              <a:solidFill>
                <a:srgbClr val="000000"/>
              </a:solidFill>
              <a:latin typeface="Times"/>
              <a:ea typeface="Times"/>
              <a:cs typeface="Times"/>
              <a:sym typeface="Times"/>
            </a:endParaRPr>
          </a:p>
        </p:txBody>
      </p:sp>
      <p:sp>
        <p:nvSpPr>
          <p:cNvPr id="258" name="Google Shape;258;p23"/>
          <p:cNvSpPr txBox="1"/>
          <p:nvPr/>
        </p:nvSpPr>
        <p:spPr>
          <a:xfrm>
            <a:off x="6615113" y="1015485"/>
            <a:ext cx="828675" cy="20774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750" u="none" cap="none" strike="noStrike">
                <a:solidFill>
                  <a:srgbClr val="000000"/>
                </a:solidFill>
                <a:latin typeface="Arial"/>
                <a:ea typeface="Arial"/>
                <a:cs typeface="Arial"/>
                <a:sym typeface="Arial"/>
              </a:rPr>
              <a:t>Cierto o Falso</a:t>
            </a:r>
            <a:endParaRPr b="0" i="0" sz="750" u="none" cap="none" strike="noStrike">
              <a:solidFill>
                <a:srgbClr val="000000"/>
              </a:solidFill>
              <a:latin typeface="Arial"/>
              <a:ea typeface="Arial"/>
              <a:cs typeface="Arial"/>
              <a:sym typeface="Arial"/>
            </a:endParaRPr>
          </a:p>
        </p:txBody>
      </p:sp>
      <p:sp>
        <p:nvSpPr>
          <p:cNvPr id="259" name="Google Shape;259;p23"/>
          <p:cNvSpPr/>
          <p:nvPr/>
        </p:nvSpPr>
        <p:spPr>
          <a:xfrm>
            <a:off x="1314450" y="11527"/>
            <a:ext cx="6457950" cy="484748"/>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None/>
            </a:pPr>
            <a:r>
              <a:rPr b="1" i="0" lang="en-US" sz="2700" u="none" cap="none" strike="noStrike">
                <a:solidFill>
                  <a:srgbClr val="BC5A00"/>
                </a:solidFill>
                <a:latin typeface="Arial"/>
                <a:ea typeface="Arial"/>
                <a:cs typeface="Arial"/>
                <a:sym typeface="Arial"/>
              </a:rPr>
              <a:t>HIV/AIDS JEOPARDY</a:t>
            </a:r>
            <a:endParaRPr/>
          </a:p>
        </p:txBody>
      </p:sp>
      <p:sp>
        <p:nvSpPr>
          <p:cNvPr id="260" name="Google Shape;260;p23"/>
          <p:cNvSpPr/>
          <p:nvPr/>
        </p:nvSpPr>
        <p:spPr>
          <a:xfrm>
            <a:off x="4502721" y="2225502"/>
            <a:ext cx="138564" cy="692497"/>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None/>
            </a:pPr>
            <a:r>
              <a:t/>
            </a:r>
            <a:endParaRPr b="0" i="0" sz="4050" u="none" cap="none" strike="noStrike">
              <a:solidFill>
                <a:srgbClr val="959595"/>
              </a:solidFill>
              <a:latin typeface="Times"/>
              <a:ea typeface="Times"/>
              <a:cs typeface="Times"/>
              <a:sym typeface="Times"/>
            </a:endParaRPr>
          </a:p>
        </p:txBody>
      </p:sp>
      <p:sp>
        <p:nvSpPr>
          <p:cNvPr id="261" name="Google Shape;261;p23"/>
          <p:cNvSpPr/>
          <p:nvPr/>
        </p:nvSpPr>
        <p:spPr>
          <a:xfrm>
            <a:off x="2000250" y="4572001"/>
            <a:ext cx="5029200" cy="623248"/>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None/>
            </a:pPr>
            <a:r>
              <a:rPr b="0" i="0" lang="en-US" sz="3600" u="none" cap="none" strike="noStrike">
                <a:solidFill>
                  <a:srgbClr val="BABABA"/>
                </a:solidFill>
                <a:latin typeface="Times"/>
                <a:ea typeface="Times"/>
                <a:cs typeface="Times"/>
                <a:sym typeface="Times"/>
              </a:rPr>
              <a:t>Final </a:t>
            </a:r>
            <a:r>
              <a:rPr b="0" i="0" lang="en-US" sz="3563" u="none" cap="none" strike="noStrike">
                <a:solidFill>
                  <a:srgbClr val="BABABA"/>
                </a:solidFill>
                <a:latin typeface="Times"/>
                <a:ea typeface="Times"/>
                <a:cs typeface="Times"/>
                <a:sym typeface="Times"/>
              </a:rPr>
              <a:t>Jeopardy</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2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US"/>
              <a:t>Hechos sobre el VIH</a:t>
            </a:r>
            <a:r>
              <a:rPr lang="en-US" sz="4500"/>
              <a:t>- $100</a:t>
            </a:r>
            <a:endParaRPr/>
          </a:p>
        </p:txBody>
      </p:sp>
      <p:sp>
        <p:nvSpPr>
          <p:cNvPr id="267" name="Google Shape;267;p24"/>
          <p:cNvSpPr txBox="1"/>
          <p:nvPr>
            <p:ph idx="1" type="body"/>
          </p:nvPr>
        </p:nvSpPr>
        <p:spPr>
          <a:xfrm>
            <a:off x="1485900" y="1200150"/>
            <a:ext cx="6172200" cy="1485900"/>
          </a:xfrm>
          <a:prstGeom prst="rect">
            <a:avLst/>
          </a:prstGeom>
          <a:noFill/>
          <a:ln>
            <a:noFill/>
          </a:ln>
        </p:spPr>
        <p:txBody>
          <a:bodyPr anchorCtr="0" anchor="t" bIns="91425" lIns="91425" spcFirstLastPara="1" rIns="91425" wrap="square" tIns="91425">
            <a:noAutofit/>
          </a:bodyPr>
          <a:lstStyle/>
          <a:p>
            <a:pPr indent="-342900" lvl="0" marL="457200" rtl="0" algn="ctr">
              <a:lnSpc>
                <a:spcPct val="115000"/>
              </a:lnSpc>
              <a:spcBef>
                <a:spcPts val="0"/>
              </a:spcBef>
              <a:spcAft>
                <a:spcPts val="0"/>
              </a:spcAft>
              <a:buSzPts val="1800"/>
              <a:buChar char="●"/>
            </a:pPr>
            <a:r>
              <a:rPr lang="en-US" sz="3300"/>
              <a:t>¿Qué significa SIDA?</a:t>
            </a:r>
            <a:endParaRPr/>
          </a:p>
        </p:txBody>
      </p:sp>
      <p:sp>
        <p:nvSpPr>
          <p:cNvPr id="268" name="Google Shape;268;p24"/>
          <p:cNvSpPr txBox="1"/>
          <p:nvPr>
            <p:ph idx="2" type="body"/>
          </p:nvPr>
        </p:nvSpPr>
        <p:spPr>
          <a:xfrm>
            <a:off x="1485900" y="2400300"/>
            <a:ext cx="6172200" cy="21717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SzPts val="1800"/>
              <a:buNone/>
            </a:pPr>
            <a:r>
              <a:rPr b="1" lang="en-US" sz="3600"/>
              <a:t>Síndrome</a:t>
            </a:r>
            <a:endParaRPr/>
          </a:p>
          <a:p>
            <a:pPr indent="0" lvl="0" marL="0" rtl="0" algn="ctr">
              <a:lnSpc>
                <a:spcPct val="115000"/>
              </a:lnSpc>
              <a:spcBef>
                <a:spcPts val="0"/>
              </a:spcBef>
              <a:spcAft>
                <a:spcPts val="0"/>
              </a:spcAft>
              <a:buSzPts val="1800"/>
              <a:buNone/>
            </a:pPr>
            <a:r>
              <a:rPr lang="en-US" sz="3300"/>
              <a:t>Adquirido</a:t>
            </a:r>
            <a:endParaRPr sz="3300"/>
          </a:p>
          <a:p>
            <a:pPr indent="0" lvl="0" marL="0" rtl="0" algn="ctr">
              <a:lnSpc>
                <a:spcPct val="115000"/>
              </a:lnSpc>
              <a:spcBef>
                <a:spcPts val="0"/>
              </a:spcBef>
              <a:spcAft>
                <a:spcPts val="0"/>
              </a:spcAft>
              <a:buSzPts val="1800"/>
              <a:buNone/>
            </a:pPr>
            <a:r>
              <a:rPr lang="en-US" sz="3300"/>
              <a:t>Inmunodeficiencia</a:t>
            </a:r>
            <a:endParaRPr sz="3300"/>
          </a:p>
          <a:p>
            <a:pPr indent="0" lvl="0" marL="0" rtl="0" algn="ctr">
              <a:lnSpc>
                <a:spcPct val="115000"/>
              </a:lnSpc>
              <a:spcBef>
                <a:spcPts val="0"/>
              </a:spcBef>
              <a:spcAft>
                <a:spcPts val="0"/>
              </a:spcAft>
              <a:buSzPts val="1800"/>
              <a:buNone/>
            </a:pPr>
            <a:r>
              <a:t/>
            </a:r>
            <a:endParaRPr sz="3300"/>
          </a:p>
        </p:txBody>
      </p:sp>
      <p:sp>
        <p:nvSpPr>
          <p:cNvPr id="269" name="Google Shape;269;p24">
            <a:hlinkClick action="ppaction://hlinksldjump" r:id="rId3"/>
          </p:cNvPr>
          <p:cNvSpPr/>
          <p:nvPr/>
        </p:nvSpPr>
        <p:spPr>
          <a:xfrm>
            <a:off x="7486650" y="4686300"/>
            <a:ext cx="342900" cy="285750"/>
          </a:xfrm>
          <a:custGeom>
            <a:rect b="b" l="l" r="r" t="t"/>
            <a:pathLst>
              <a:path extrusionOk="0" h="120000" w="120000">
                <a:moveTo>
                  <a:pt x="0" y="0"/>
                </a:moveTo>
                <a:lnTo>
                  <a:pt x="120000" y="0"/>
                </a:lnTo>
                <a:lnTo>
                  <a:pt x="120000" y="120000"/>
                </a:lnTo>
                <a:lnTo>
                  <a:pt x="0" y="120000"/>
                </a:lnTo>
                <a:close/>
                <a:moveTo>
                  <a:pt x="60000" y="15000"/>
                </a:moveTo>
                <a:lnTo>
                  <a:pt x="22500" y="60000"/>
                </a:lnTo>
                <a:lnTo>
                  <a:pt x="31875" y="60000"/>
                </a:lnTo>
                <a:lnTo>
                  <a:pt x="31875" y="105000"/>
                </a:lnTo>
                <a:lnTo>
                  <a:pt x="88125" y="105000"/>
                </a:lnTo>
                <a:lnTo>
                  <a:pt x="88125" y="60000"/>
                </a:lnTo>
                <a:lnTo>
                  <a:pt x="97500" y="60000"/>
                </a:lnTo>
                <a:lnTo>
                  <a:pt x="83438" y="43125"/>
                </a:lnTo>
                <a:lnTo>
                  <a:pt x="83438" y="20625"/>
                </a:lnTo>
                <a:lnTo>
                  <a:pt x="74063" y="20625"/>
                </a:lnTo>
                <a:lnTo>
                  <a:pt x="74063" y="31875"/>
                </a:lnTo>
                <a:close/>
              </a:path>
              <a:path extrusionOk="0" fill="darkenLess" h="120000" w="120000">
                <a:moveTo>
                  <a:pt x="83438" y="43125"/>
                </a:moveTo>
                <a:lnTo>
                  <a:pt x="83438" y="20625"/>
                </a:lnTo>
                <a:lnTo>
                  <a:pt x="74063" y="20625"/>
                </a:lnTo>
                <a:lnTo>
                  <a:pt x="74063" y="31875"/>
                </a:lnTo>
                <a:close/>
                <a:moveTo>
                  <a:pt x="31875" y="60000"/>
                </a:moveTo>
                <a:lnTo>
                  <a:pt x="31875" y="105000"/>
                </a:lnTo>
                <a:lnTo>
                  <a:pt x="55312" y="105000"/>
                </a:lnTo>
                <a:lnTo>
                  <a:pt x="55312" y="82500"/>
                </a:lnTo>
                <a:lnTo>
                  <a:pt x="64688" y="82500"/>
                </a:lnTo>
                <a:lnTo>
                  <a:pt x="64688" y="105000"/>
                </a:lnTo>
                <a:lnTo>
                  <a:pt x="88125" y="105000"/>
                </a:lnTo>
                <a:lnTo>
                  <a:pt x="88125" y="60000"/>
                </a:lnTo>
                <a:close/>
              </a:path>
              <a:path extrusionOk="0" fill="darken" h="120000" w="120000">
                <a:moveTo>
                  <a:pt x="60000" y="15000"/>
                </a:moveTo>
                <a:lnTo>
                  <a:pt x="22500" y="60000"/>
                </a:lnTo>
                <a:lnTo>
                  <a:pt x="97500" y="60000"/>
                </a:lnTo>
                <a:close/>
                <a:moveTo>
                  <a:pt x="55312" y="82500"/>
                </a:moveTo>
                <a:lnTo>
                  <a:pt x="64688" y="82500"/>
                </a:lnTo>
                <a:lnTo>
                  <a:pt x="64688" y="105000"/>
                </a:lnTo>
                <a:lnTo>
                  <a:pt x="55312" y="105000"/>
                </a:lnTo>
                <a:close/>
              </a:path>
              <a:path extrusionOk="0" fill="none" h="120000" w="120000">
                <a:moveTo>
                  <a:pt x="60000" y="15000"/>
                </a:moveTo>
                <a:lnTo>
                  <a:pt x="74063" y="31875"/>
                </a:lnTo>
                <a:lnTo>
                  <a:pt x="74063" y="20625"/>
                </a:lnTo>
                <a:lnTo>
                  <a:pt x="83438" y="20625"/>
                </a:lnTo>
                <a:lnTo>
                  <a:pt x="83438" y="43125"/>
                </a:lnTo>
                <a:lnTo>
                  <a:pt x="97500" y="60000"/>
                </a:lnTo>
                <a:lnTo>
                  <a:pt x="88125" y="60000"/>
                </a:lnTo>
                <a:lnTo>
                  <a:pt x="88125" y="105000"/>
                </a:lnTo>
                <a:lnTo>
                  <a:pt x="31875" y="105000"/>
                </a:lnTo>
                <a:lnTo>
                  <a:pt x="31875" y="60000"/>
                </a:lnTo>
                <a:lnTo>
                  <a:pt x="22500" y="60000"/>
                </a:lnTo>
                <a:close/>
                <a:moveTo>
                  <a:pt x="74063" y="31875"/>
                </a:moveTo>
                <a:lnTo>
                  <a:pt x="83438" y="43125"/>
                </a:lnTo>
                <a:moveTo>
                  <a:pt x="88125" y="60000"/>
                </a:moveTo>
                <a:lnTo>
                  <a:pt x="31875" y="60000"/>
                </a:lnTo>
                <a:moveTo>
                  <a:pt x="55312" y="105000"/>
                </a:moveTo>
                <a:lnTo>
                  <a:pt x="55312" y="82500"/>
                </a:lnTo>
                <a:lnTo>
                  <a:pt x="64688" y="82500"/>
                </a:lnTo>
                <a:lnTo>
                  <a:pt x="64688" y="105000"/>
                </a:lnTo>
              </a:path>
              <a:path extrusionOk="0" fill="none" h="120000" w="120000">
                <a:moveTo>
                  <a:pt x="0" y="0"/>
                </a:moveTo>
                <a:lnTo>
                  <a:pt x="120000" y="0"/>
                </a:lnTo>
                <a:lnTo>
                  <a:pt x="120000" y="120000"/>
                </a:lnTo>
                <a:lnTo>
                  <a:pt x="0" y="12000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050" u="none" cap="none" strike="noStrike">
              <a:solidFill>
                <a:srgbClr val="000000"/>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2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US"/>
              <a:t>Hechos sobre el VIH- $</a:t>
            </a:r>
            <a:r>
              <a:rPr lang="en-US" sz="4500"/>
              <a:t>200</a:t>
            </a:r>
            <a:endParaRPr/>
          </a:p>
        </p:txBody>
      </p:sp>
      <p:sp>
        <p:nvSpPr>
          <p:cNvPr id="275" name="Google Shape;275;p25">
            <a:hlinkClick action="ppaction://hlinksldjump" r:id="rId3"/>
          </p:cNvPr>
          <p:cNvSpPr/>
          <p:nvPr/>
        </p:nvSpPr>
        <p:spPr>
          <a:xfrm>
            <a:off x="7486650" y="4686300"/>
            <a:ext cx="342900" cy="285750"/>
          </a:xfrm>
          <a:custGeom>
            <a:rect b="b" l="l" r="r" t="t"/>
            <a:pathLst>
              <a:path extrusionOk="0" h="120000" w="120000">
                <a:moveTo>
                  <a:pt x="0" y="0"/>
                </a:moveTo>
                <a:lnTo>
                  <a:pt x="120000" y="0"/>
                </a:lnTo>
                <a:lnTo>
                  <a:pt x="120000" y="120000"/>
                </a:lnTo>
                <a:lnTo>
                  <a:pt x="0" y="120000"/>
                </a:lnTo>
                <a:close/>
                <a:moveTo>
                  <a:pt x="60000" y="15000"/>
                </a:moveTo>
                <a:lnTo>
                  <a:pt x="22500" y="60000"/>
                </a:lnTo>
                <a:lnTo>
                  <a:pt x="31875" y="60000"/>
                </a:lnTo>
                <a:lnTo>
                  <a:pt x="31875" y="105000"/>
                </a:lnTo>
                <a:lnTo>
                  <a:pt x="88125" y="105000"/>
                </a:lnTo>
                <a:lnTo>
                  <a:pt x="88125" y="60000"/>
                </a:lnTo>
                <a:lnTo>
                  <a:pt x="97500" y="60000"/>
                </a:lnTo>
                <a:lnTo>
                  <a:pt x="83438" y="43125"/>
                </a:lnTo>
                <a:lnTo>
                  <a:pt x="83438" y="20625"/>
                </a:lnTo>
                <a:lnTo>
                  <a:pt x="74063" y="20625"/>
                </a:lnTo>
                <a:lnTo>
                  <a:pt x="74063" y="31875"/>
                </a:lnTo>
                <a:close/>
              </a:path>
              <a:path extrusionOk="0" fill="darkenLess" h="120000" w="120000">
                <a:moveTo>
                  <a:pt x="83438" y="43125"/>
                </a:moveTo>
                <a:lnTo>
                  <a:pt x="83438" y="20625"/>
                </a:lnTo>
                <a:lnTo>
                  <a:pt x="74063" y="20625"/>
                </a:lnTo>
                <a:lnTo>
                  <a:pt x="74063" y="31875"/>
                </a:lnTo>
                <a:close/>
                <a:moveTo>
                  <a:pt x="31875" y="60000"/>
                </a:moveTo>
                <a:lnTo>
                  <a:pt x="31875" y="105000"/>
                </a:lnTo>
                <a:lnTo>
                  <a:pt x="55312" y="105000"/>
                </a:lnTo>
                <a:lnTo>
                  <a:pt x="55312" y="82500"/>
                </a:lnTo>
                <a:lnTo>
                  <a:pt x="64688" y="82500"/>
                </a:lnTo>
                <a:lnTo>
                  <a:pt x="64688" y="105000"/>
                </a:lnTo>
                <a:lnTo>
                  <a:pt x="88125" y="105000"/>
                </a:lnTo>
                <a:lnTo>
                  <a:pt x="88125" y="60000"/>
                </a:lnTo>
                <a:close/>
              </a:path>
              <a:path extrusionOk="0" fill="darken" h="120000" w="120000">
                <a:moveTo>
                  <a:pt x="60000" y="15000"/>
                </a:moveTo>
                <a:lnTo>
                  <a:pt x="22500" y="60000"/>
                </a:lnTo>
                <a:lnTo>
                  <a:pt x="97500" y="60000"/>
                </a:lnTo>
                <a:close/>
                <a:moveTo>
                  <a:pt x="55312" y="82500"/>
                </a:moveTo>
                <a:lnTo>
                  <a:pt x="64688" y="82500"/>
                </a:lnTo>
                <a:lnTo>
                  <a:pt x="64688" y="105000"/>
                </a:lnTo>
                <a:lnTo>
                  <a:pt x="55312" y="105000"/>
                </a:lnTo>
                <a:close/>
              </a:path>
              <a:path extrusionOk="0" fill="none" h="120000" w="120000">
                <a:moveTo>
                  <a:pt x="60000" y="15000"/>
                </a:moveTo>
                <a:lnTo>
                  <a:pt x="74063" y="31875"/>
                </a:lnTo>
                <a:lnTo>
                  <a:pt x="74063" y="20625"/>
                </a:lnTo>
                <a:lnTo>
                  <a:pt x="83438" y="20625"/>
                </a:lnTo>
                <a:lnTo>
                  <a:pt x="83438" y="43125"/>
                </a:lnTo>
                <a:lnTo>
                  <a:pt x="97500" y="60000"/>
                </a:lnTo>
                <a:lnTo>
                  <a:pt x="88125" y="60000"/>
                </a:lnTo>
                <a:lnTo>
                  <a:pt x="88125" y="105000"/>
                </a:lnTo>
                <a:lnTo>
                  <a:pt x="31875" y="105000"/>
                </a:lnTo>
                <a:lnTo>
                  <a:pt x="31875" y="60000"/>
                </a:lnTo>
                <a:lnTo>
                  <a:pt x="22500" y="60000"/>
                </a:lnTo>
                <a:close/>
                <a:moveTo>
                  <a:pt x="74063" y="31875"/>
                </a:moveTo>
                <a:lnTo>
                  <a:pt x="83438" y="43125"/>
                </a:lnTo>
                <a:moveTo>
                  <a:pt x="88125" y="60000"/>
                </a:moveTo>
                <a:lnTo>
                  <a:pt x="31875" y="60000"/>
                </a:lnTo>
                <a:moveTo>
                  <a:pt x="55312" y="105000"/>
                </a:moveTo>
                <a:lnTo>
                  <a:pt x="55312" y="82500"/>
                </a:lnTo>
                <a:lnTo>
                  <a:pt x="64688" y="82500"/>
                </a:lnTo>
                <a:lnTo>
                  <a:pt x="64688" y="105000"/>
                </a:lnTo>
              </a:path>
              <a:path extrusionOk="0" fill="none" h="120000" w="120000">
                <a:moveTo>
                  <a:pt x="0" y="0"/>
                </a:moveTo>
                <a:lnTo>
                  <a:pt x="120000" y="0"/>
                </a:lnTo>
                <a:lnTo>
                  <a:pt x="120000" y="120000"/>
                </a:lnTo>
                <a:lnTo>
                  <a:pt x="0" y="12000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050" u="none" cap="none" strike="noStrike">
              <a:solidFill>
                <a:srgbClr val="000000"/>
              </a:solidFill>
              <a:latin typeface="Arial"/>
              <a:ea typeface="Arial"/>
              <a:cs typeface="Arial"/>
              <a:sym typeface="Arial"/>
            </a:endParaRPr>
          </a:p>
        </p:txBody>
      </p:sp>
      <p:sp>
        <p:nvSpPr>
          <p:cNvPr id="276" name="Google Shape;276;p25"/>
          <p:cNvSpPr/>
          <p:nvPr/>
        </p:nvSpPr>
        <p:spPr>
          <a:xfrm>
            <a:off x="1485900" y="1200150"/>
            <a:ext cx="6172200" cy="14859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2640"/>
              <a:buFont typeface="Noto Sans Symbols"/>
              <a:buChar char="■"/>
            </a:pPr>
            <a:r>
              <a:rPr b="0" i="0" lang="en-US" sz="3300" u="none" cap="none" strike="noStrike">
                <a:solidFill>
                  <a:schemeClr val="dk1"/>
                </a:solidFill>
                <a:latin typeface="Tahoma"/>
                <a:ea typeface="Tahoma"/>
                <a:cs typeface="Tahoma"/>
                <a:sym typeface="Tahoma"/>
              </a:rPr>
              <a:t>¿Qué es el VIH?</a:t>
            </a:r>
            <a:endParaRPr/>
          </a:p>
        </p:txBody>
      </p:sp>
      <p:sp>
        <p:nvSpPr>
          <p:cNvPr id="277" name="Google Shape;277;p25"/>
          <p:cNvSpPr/>
          <p:nvPr/>
        </p:nvSpPr>
        <p:spPr>
          <a:xfrm>
            <a:off x="1485900" y="2971800"/>
            <a:ext cx="6172200" cy="16002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2640"/>
              <a:buFont typeface="Noto Sans Symbols"/>
              <a:buChar char="■"/>
            </a:pPr>
            <a:r>
              <a:rPr b="0" i="0" lang="en-US" sz="3300" u="none" cap="none" strike="noStrike">
                <a:solidFill>
                  <a:schemeClr val="dk1"/>
                </a:solidFill>
                <a:latin typeface="Tahoma"/>
                <a:ea typeface="Tahoma"/>
                <a:cs typeface="Tahoma"/>
                <a:sym typeface="Tahoma"/>
              </a:rPr>
              <a:t>El virus que causa el SIDA.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77">
                                            <p:txEl>
                                              <p:pRg end="0" st="0"/>
                                            </p:txEl>
                                          </p:spTgt>
                                        </p:tgtEl>
                                        <p:attrNameLst>
                                          <p:attrName>style.visibility</p:attrName>
                                        </p:attrNameLst>
                                      </p:cBhvr>
                                      <p:to>
                                        <p:strVal val="visible"/>
                                      </p:to>
                                    </p:set>
                                    <p:anim calcmode="lin" valueType="num">
                                      <p:cBhvr additive="base">
                                        <p:cTn dur="500"/>
                                        <p:tgtEl>
                                          <p:spTgt spid="277">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2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US"/>
              <a:t>Hechos sobre el VIH</a:t>
            </a:r>
            <a:r>
              <a:rPr lang="en-US" sz="4500"/>
              <a:t>- $300</a:t>
            </a:r>
            <a:endParaRPr/>
          </a:p>
        </p:txBody>
      </p:sp>
      <p:sp>
        <p:nvSpPr>
          <p:cNvPr id="283" name="Google Shape;283;p26">
            <a:hlinkClick action="ppaction://hlinksldjump" r:id="rId3"/>
          </p:cNvPr>
          <p:cNvSpPr/>
          <p:nvPr/>
        </p:nvSpPr>
        <p:spPr>
          <a:xfrm>
            <a:off x="7486650" y="4686300"/>
            <a:ext cx="342900" cy="285750"/>
          </a:xfrm>
          <a:custGeom>
            <a:rect b="b" l="l" r="r" t="t"/>
            <a:pathLst>
              <a:path extrusionOk="0" h="120000" w="120000">
                <a:moveTo>
                  <a:pt x="0" y="0"/>
                </a:moveTo>
                <a:lnTo>
                  <a:pt x="120000" y="0"/>
                </a:lnTo>
                <a:lnTo>
                  <a:pt x="120000" y="120000"/>
                </a:lnTo>
                <a:lnTo>
                  <a:pt x="0" y="120000"/>
                </a:lnTo>
                <a:close/>
                <a:moveTo>
                  <a:pt x="60000" y="15000"/>
                </a:moveTo>
                <a:lnTo>
                  <a:pt x="22500" y="60000"/>
                </a:lnTo>
                <a:lnTo>
                  <a:pt x="31875" y="60000"/>
                </a:lnTo>
                <a:lnTo>
                  <a:pt x="31875" y="105000"/>
                </a:lnTo>
                <a:lnTo>
                  <a:pt x="88125" y="105000"/>
                </a:lnTo>
                <a:lnTo>
                  <a:pt x="88125" y="60000"/>
                </a:lnTo>
                <a:lnTo>
                  <a:pt x="97500" y="60000"/>
                </a:lnTo>
                <a:lnTo>
                  <a:pt x="83438" y="43125"/>
                </a:lnTo>
                <a:lnTo>
                  <a:pt x="83438" y="20625"/>
                </a:lnTo>
                <a:lnTo>
                  <a:pt x="74063" y="20625"/>
                </a:lnTo>
                <a:lnTo>
                  <a:pt x="74063" y="31875"/>
                </a:lnTo>
                <a:close/>
              </a:path>
              <a:path extrusionOk="0" fill="darkenLess" h="120000" w="120000">
                <a:moveTo>
                  <a:pt x="83438" y="43125"/>
                </a:moveTo>
                <a:lnTo>
                  <a:pt x="83438" y="20625"/>
                </a:lnTo>
                <a:lnTo>
                  <a:pt x="74063" y="20625"/>
                </a:lnTo>
                <a:lnTo>
                  <a:pt x="74063" y="31875"/>
                </a:lnTo>
                <a:close/>
                <a:moveTo>
                  <a:pt x="31875" y="60000"/>
                </a:moveTo>
                <a:lnTo>
                  <a:pt x="31875" y="105000"/>
                </a:lnTo>
                <a:lnTo>
                  <a:pt x="55312" y="105000"/>
                </a:lnTo>
                <a:lnTo>
                  <a:pt x="55312" y="82500"/>
                </a:lnTo>
                <a:lnTo>
                  <a:pt x="64688" y="82500"/>
                </a:lnTo>
                <a:lnTo>
                  <a:pt x="64688" y="105000"/>
                </a:lnTo>
                <a:lnTo>
                  <a:pt x="88125" y="105000"/>
                </a:lnTo>
                <a:lnTo>
                  <a:pt x="88125" y="60000"/>
                </a:lnTo>
                <a:close/>
              </a:path>
              <a:path extrusionOk="0" fill="darken" h="120000" w="120000">
                <a:moveTo>
                  <a:pt x="60000" y="15000"/>
                </a:moveTo>
                <a:lnTo>
                  <a:pt x="22500" y="60000"/>
                </a:lnTo>
                <a:lnTo>
                  <a:pt x="97500" y="60000"/>
                </a:lnTo>
                <a:close/>
                <a:moveTo>
                  <a:pt x="55312" y="82500"/>
                </a:moveTo>
                <a:lnTo>
                  <a:pt x="64688" y="82500"/>
                </a:lnTo>
                <a:lnTo>
                  <a:pt x="64688" y="105000"/>
                </a:lnTo>
                <a:lnTo>
                  <a:pt x="55312" y="105000"/>
                </a:lnTo>
                <a:close/>
              </a:path>
              <a:path extrusionOk="0" fill="none" h="120000" w="120000">
                <a:moveTo>
                  <a:pt x="60000" y="15000"/>
                </a:moveTo>
                <a:lnTo>
                  <a:pt x="74063" y="31875"/>
                </a:lnTo>
                <a:lnTo>
                  <a:pt x="74063" y="20625"/>
                </a:lnTo>
                <a:lnTo>
                  <a:pt x="83438" y="20625"/>
                </a:lnTo>
                <a:lnTo>
                  <a:pt x="83438" y="43125"/>
                </a:lnTo>
                <a:lnTo>
                  <a:pt x="97500" y="60000"/>
                </a:lnTo>
                <a:lnTo>
                  <a:pt x="88125" y="60000"/>
                </a:lnTo>
                <a:lnTo>
                  <a:pt x="88125" y="105000"/>
                </a:lnTo>
                <a:lnTo>
                  <a:pt x="31875" y="105000"/>
                </a:lnTo>
                <a:lnTo>
                  <a:pt x="31875" y="60000"/>
                </a:lnTo>
                <a:lnTo>
                  <a:pt x="22500" y="60000"/>
                </a:lnTo>
                <a:close/>
                <a:moveTo>
                  <a:pt x="74063" y="31875"/>
                </a:moveTo>
                <a:lnTo>
                  <a:pt x="83438" y="43125"/>
                </a:lnTo>
                <a:moveTo>
                  <a:pt x="88125" y="60000"/>
                </a:moveTo>
                <a:lnTo>
                  <a:pt x="31875" y="60000"/>
                </a:lnTo>
                <a:moveTo>
                  <a:pt x="55312" y="105000"/>
                </a:moveTo>
                <a:lnTo>
                  <a:pt x="55312" y="82500"/>
                </a:lnTo>
                <a:lnTo>
                  <a:pt x="64688" y="82500"/>
                </a:lnTo>
                <a:lnTo>
                  <a:pt x="64688" y="105000"/>
                </a:lnTo>
              </a:path>
              <a:path extrusionOk="0" fill="none" h="120000" w="120000">
                <a:moveTo>
                  <a:pt x="0" y="0"/>
                </a:moveTo>
                <a:lnTo>
                  <a:pt x="120000" y="0"/>
                </a:lnTo>
                <a:lnTo>
                  <a:pt x="120000" y="120000"/>
                </a:lnTo>
                <a:lnTo>
                  <a:pt x="0" y="12000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050" u="none" cap="none" strike="noStrike">
              <a:solidFill>
                <a:srgbClr val="000000"/>
              </a:solidFill>
              <a:latin typeface="Arial"/>
              <a:ea typeface="Arial"/>
              <a:cs typeface="Arial"/>
              <a:sym typeface="Arial"/>
            </a:endParaRPr>
          </a:p>
        </p:txBody>
      </p:sp>
      <p:sp>
        <p:nvSpPr>
          <p:cNvPr id="284" name="Google Shape;284;p26"/>
          <p:cNvSpPr/>
          <p:nvPr/>
        </p:nvSpPr>
        <p:spPr>
          <a:xfrm>
            <a:off x="1485900" y="1200150"/>
            <a:ext cx="6172200" cy="14859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2640"/>
              <a:buFont typeface="Noto Sans Symbols"/>
              <a:buChar char="■"/>
            </a:pPr>
            <a:r>
              <a:rPr b="0" i="0" lang="en-US" sz="3300" u="none" cap="none" strike="noStrike">
                <a:solidFill>
                  <a:schemeClr val="dk1"/>
                </a:solidFill>
                <a:latin typeface="Tahoma"/>
                <a:ea typeface="Tahoma"/>
                <a:cs typeface="Tahoma"/>
                <a:sym typeface="Tahoma"/>
              </a:rPr>
              <a:t>¿Quién puede contraer el VIH?</a:t>
            </a:r>
            <a:endParaRPr b="0" i="0" sz="3300" u="none" cap="none" strike="noStrike">
              <a:solidFill>
                <a:schemeClr val="dk1"/>
              </a:solidFill>
              <a:latin typeface="Tahoma"/>
              <a:ea typeface="Tahoma"/>
              <a:cs typeface="Tahoma"/>
              <a:sym typeface="Tahoma"/>
            </a:endParaRPr>
          </a:p>
        </p:txBody>
      </p:sp>
      <p:sp>
        <p:nvSpPr>
          <p:cNvPr id="285" name="Google Shape;285;p26"/>
          <p:cNvSpPr/>
          <p:nvPr/>
        </p:nvSpPr>
        <p:spPr>
          <a:xfrm>
            <a:off x="1485900" y="2686050"/>
            <a:ext cx="6172200" cy="188595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2160"/>
              <a:buFont typeface="Noto Sans Symbols"/>
              <a:buChar char="■"/>
            </a:pPr>
            <a:r>
              <a:rPr b="0" i="0" lang="en-US" sz="2700" u="none" cap="none" strike="noStrike">
                <a:solidFill>
                  <a:schemeClr val="dk1"/>
                </a:solidFill>
                <a:latin typeface="Tahoma"/>
                <a:ea typeface="Tahoma"/>
                <a:cs typeface="Tahoma"/>
                <a:sym typeface="Tahoma"/>
              </a:rPr>
              <a:t>¡Cualquiera! No se trata de quién eres, sino de lo que haces. Los comportamientos son de alto riesgo, no las personas.</a:t>
            </a:r>
            <a:endParaRPr b="0" i="0" sz="2700" u="none" cap="none" strike="noStrike">
              <a:solidFill>
                <a:schemeClr val="dk1"/>
              </a:solidFill>
              <a:latin typeface="Tahoma"/>
              <a:ea typeface="Tahoma"/>
              <a:cs typeface="Tahoma"/>
              <a:sym typeface="Tahom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85">
                                            <p:txEl>
                                              <p:pRg end="0" st="0"/>
                                            </p:txEl>
                                          </p:spTgt>
                                        </p:tgtEl>
                                        <p:attrNameLst>
                                          <p:attrName>style.visibility</p:attrName>
                                        </p:attrNameLst>
                                      </p:cBhvr>
                                      <p:to>
                                        <p:strVal val="visible"/>
                                      </p:to>
                                    </p:set>
                                    <p:anim calcmode="lin" valueType="num">
                                      <p:cBhvr additive="base">
                                        <p:cTn dur="500"/>
                                        <p:tgtEl>
                                          <p:spTgt spid="285">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2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US"/>
              <a:t>Hechos sobre el VIH</a:t>
            </a:r>
            <a:r>
              <a:rPr lang="en-US" sz="4500"/>
              <a:t>- $400</a:t>
            </a:r>
            <a:endParaRPr/>
          </a:p>
        </p:txBody>
      </p:sp>
      <p:sp>
        <p:nvSpPr>
          <p:cNvPr id="291" name="Google Shape;291;p27">
            <a:hlinkClick action="ppaction://hlinksldjump" r:id="rId3"/>
          </p:cNvPr>
          <p:cNvSpPr/>
          <p:nvPr/>
        </p:nvSpPr>
        <p:spPr>
          <a:xfrm>
            <a:off x="7486650" y="4686300"/>
            <a:ext cx="342900" cy="285750"/>
          </a:xfrm>
          <a:custGeom>
            <a:rect b="b" l="l" r="r" t="t"/>
            <a:pathLst>
              <a:path extrusionOk="0" h="120000" w="120000">
                <a:moveTo>
                  <a:pt x="0" y="0"/>
                </a:moveTo>
                <a:lnTo>
                  <a:pt x="120000" y="0"/>
                </a:lnTo>
                <a:lnTo>
                  <a:pt x="120000" y="120000"/>
                </a:lnTo>
                <a:lnTo>
                  <a:pt x="0" y="120000"/>
                </a:lnTo>
                <a:close/>
                <a:moveTo>
                  <a:pt x="60000" y="15000"/>
                </a:moveTo>
                <a:lnTo>
                  <a:pt x="22500" y="60000"/>
                </a:lnTo>
                <a:lnTo>
                  <a:pt x="31875" y="60000"/>
                </a:lnTo>
                <a:lnTo>
                  <a:pt x="31875" y="105000"/>
                </a:lnTo>
                <a:lnTo>
                  <a:pt x="88125" y="105000"/>
                </a:lnTo>
                <a:lnTo>
                  <a:pt x="88125" y="60000"/>
                </a:lnTo>
                <a:lnTo>
                  <a:pt x="97500" y="60000"/>
                </a:lnTo>
                <a:lnTo>
                  <a:pt x="83438" y="43125"/>
                </a:lnTo>
                <a:lnTo>
                  <a:pt x="83438" y="20625"/>
                </a:lnTo>
                <a:lnTo>
                  <a:pt x="74063" y="20625"/>
                </a:lnTo>
                <a:lnTo>
                  <a:pt x="74063" y="31875"/>
                </a:lnTo>
                <a:close/>
              </a:path>
              <a:path extrusionOk="0" fill="darkenLess" h="120000" w="120000">
                <a:moveTo>
                  <a:pt x="83438" y="43125"/>
                </a:moveTo>
                <a:lnTo>
                  <a:pt x="83438" y="20625"/>
                </a:lnTo>
                <a:lnTo>
                  <a:pt x="74063" y="20625"/>
                </a:lnTo>
                <a:lnTo>
                  <a:pt x="74063" y="31875"/>
                </a:lnTo>
                <a:close/>
                <a:moveTo>
                  <a:pt x="31875" y="60000"/>
                </a:moveTo>
                <a:lnTo>
                  <a:pt x="31875" y="105000"/>
                </a:lnTo>
                <a:lnTo>
                  <a:pt x="55312" y="105000"/>
                </a:lnTo>
                <a:lnTo>
                  <a:pt x="55312" y="82500"/>
                </a:lnTo>
                <a:lnTo>
                  <a:pt x="64688" y="82500"/>
                </a:lnTo>
                <a:lnTo>
                  <a:pt x="64688" y="105000"/>
                </a:lnTo>
                <a:lnTo>
                  <a:pt x="88125" y="105000"/>
                </a:lnTo>
                <a:lnTo>
                  <a:pt x="88125" y="60000"/>
                </a:lnTo>
                <a:close/>
              </a:path>
              <a:path extrusionOk="0" fill="darken" h="120000" w="120000">
                <a:moveTo>
                  <a:pt x="60000" y="15000"/>
                </a:moveTo>
                <a:lnTo>
                  <a:pt x="22500" y="60000"/>
                </a:lnTo>
                <a:lnTo>
                  <a:pt x="97500" y="60000"/>
                </a:lnTo>
                <a:close/>
                <a:moveTo>
                  <a:pt x="55312" y="82500"/>
                </a:moveTo>
                <a:lnTo>
                  <a:pt x="64688" y="82500"/>
                </a:lnTo>
                <a:lnTo>
                  <a:pt x="64688" y="105000"/>
                </a:lnTo>
                <a:lnTo>
                  <a:pt x="55312" y="105000"/>
                </a:lnTo>
                <a:close/>
              </a:path>
              <a:path extrusionOk="0" fill="none" h="120000" w="120000">
                <a:moveTo>
                  <a:pt x="60000" y="15000"/>
                </a:moveTo>
                <a:lnTo>
                  <a:pt x="74063" y="31875"/>
                </a:lnTo>
                <a:lnTo>
                  <a:pt x="74063" y="20625"/>
                </a:lnTo>
                <a:lnTo>
                  <a:pt x="83438" y="20625"/>
                </a:lnTo>
                <a:lnTo>
                  <a:pt x="83438" y="43125"/>
                </a:lnTo>
                <a:lnTo>
                  <a:pt x="97500" y="60000"/>
                </a:lnTo>
                <a:lnTo>
                  <a:pt x="88125" y="60000"/>
                </a:lnTo>
                <a:lnTo>
                  <a:pt x="88125" y="105000"/>
                </a:lnTo>
                <a:lnTo>
                  <a:pt x="31875" y="105000"/>
                </a:lnTo>
                <a:lnTo>
                  <a:pt x="31875" y="60000"/>
                </a:lnTo>
                <a:lnTo>
                  <a:pt x="22500" y="60000"/>
                </a:lnTo>
                <a:close/>
                <a:moveTo>
                  <a:pt x="74063" y="31875"/>
                </a:moveTo>
                <a:lnTo>
                  <a:pt x="83438" y="43125"/>
                </a:lnTo>
                <a:moveTo>
                  <a:pt x="88125" y="60000"/>
                </a:moveTo>
                <a:lnTo>
                  <a:pt x="31875" y="60000"/>
                </a:lnTo>
                <a:moveTo>
                  <a:pt x="55312" y="105000"/>
                </a:moveTo>
                <a:lnTo>
                  <a:pt x="55312" y="82500"/>
                </a:lnTo>
                <a:lnTo>
                  <a:pt x="64688" y="82500"/>
                </a:lnTo>
                <a:lnTo>
                  <a:pt x="64688" y="105000"/>
                </a:lnTo>
              </a:path>
              <a:path extrusionOk="0" fill="none" h="120000" w="120000">
                <a:moveTo>
                  <a:pt x="0" y="0"/>
                </a:moveTo>
                <a:lnTo>
                  <a:pt x="120000" y="0"/>
                </a:lnTo>
                <a:lnTo>
                  <a:pt x="120000" y="120000"/>
                </a:lnTo>
                <a:lnTo>
                  <a:pt x="0" y="12000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050" u="none" cap="none" strike="noStrike">
              <a:solidFill>
                <a:srgbClr val="000000"/>
              </a:solidFill>
              <a:latin typeface="Arial"/>
              <a:ea typeface="Arial"/>
              <a:cs typeface="Arial"/>
              <a:sym typeface="Arial"/>
            </a:endParaRPr>
          </a:p>
        </p:txBody>
      </p:sp>
      <p:sp>
        <p:nvSpPr>
          <p:cNvPr id="292" name="Google Shape;292;p27"/>
          <p:cNvSpPr/>
          <p:nvPr/>
        </p:nvSpPr>
        <p:spPr>
          <a:xfrm>
            <a:off x="1485900" y="1200150"/>
            <a:ext cx="6172200" cy="14859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2640"/>
              <a:buFont typeface="Noto Sans Symbols"/>
              <a:buChar char="■"/>
            </a:pPr>
            <a:r>
              <a:rPr b="0" i="0" lang="en-US" sz="3300" u="none" cap="none" strike="noStrike">
                <a:solidFill>
                  <a:schemeClr val="dk1"/>
                </a:solidFill>
                <a:latin typeface="Tahoma"/>
                <a:ea typeface="Tahoma"/>
                <a:cs typeface="Tahoma"/>
                <a:sym typeface="Tahoma"/>
              </a:rPr>
              <a:t>¿A qué sistema afecta el VIH?</a:t>
            </a:r>
            <a:endParaRPr b="0" i="0" sz="3300" u="none" cap="none" strike="noStrike">
              <a:solidFill>
                <a:schemeClr val="dk1"/>
              </a:solidFill>
              <a:latin typeface="Tahoma"/>
              <a:ea typeface="Tahoma"/>
              <a:cs typeface="Tahoma"/>
              <a:sym typeface="Tahoma"/>
            </a:endParaRPr>
          </a:p>
        </p:txBody>
      </p:sp>
      <p:sp>
        <p:nvSpPr>
          <p:cNvPr id="293" name="Google Shape;293;p27"/>
          <p:cNvSpPr/>
          <p:nvPr/>
        </p:nvSpPr>
        <p:spPr>
          <a:xfrm>
            <a:off x="1485900" y="2971800"/>
            <a:ext cx="6172200" cy="16002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2640"/>
              <a:buFont typeface="Noto Sans Symbols"/>
              <a:buChar char="■"/>
            </a:pPr>
            <a:r>
              <a:rPr b="0" i="0" lang="en-US" sz="3300" u="none" cap="none" strike="noStrike">
                <a:solidFill>
                  <a:schemeClr val="dk1"/>
                </a:solidFill>
                <a:latin typeface="Tahoma"/>
                <a:ea typeface="Tahoma"/>
                <a:cs typeface="Tahoma"/>
                <a:sym typeface="Tahoma"/>
              </a:rPr>
              <a:t>El Sistema immune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93">
                                            <p:txEl>
                                              <p:pRg end="0" st="0"/>
                                            </p:txEl>
                                          </p:spTgt>
                                        </p:tgtEl>
                                        <p:attrNameLst>
                                          <p:attrName>style.visibility</p:attrName>
                                        </p:attrNameLst>
                                      </p:cBhvr>
                                      <p:to>
                                        <p:strVal val="visible"/>
                                      </p:to>
                                    </p:set>
                                    <p:anim calcmode="lin" valueType="num">
                                      <p:cBhvr additive="base">
                                        <p:cTn dur="500"/>
                                        <p:tgtEl>
                                          <p:spTgt spid="293">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7" name="Shape 297"/>
        <p:cNvGrpSpPr/>
        <p:nvPr/>
      </p:nvGrpSpPr>
      <p:grpSpPr>
        <a:xfrm>
          <a:off x="0" y="0"/>
          <a:ext cx="0" cy="0"/>
          <a:chOff x="0" y="0"/>
          <a:chExt cx="0" cy="0"/>
        </a:xfrm>
      </p:grpSpPr>
      <p:sp>
        <p:nvSpPr>
          <p:cNvPr id="298" name="Google Shape;298;p2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US"/>
              <a:t>Hechos sobre el VIH- </a:t>
            </a:r>
            <a:r>
              <a:rPr lang="en-US" sz="4500"/>
              <a:t>$500</a:t>
            </a:r>
            <a:endParaRPr/>
          </a:p>
        </p:txBody>
      </p:sp>
      <p:sp>
        <p:nvSpPr>
          <p:cNvPr id="299" name="Google Shape;299;p28">
            <a:hlinkClick action="ppaction://hlinksldjump" r:id="rId3"/>
          </p:cNvPr>
          <p:cNvSpPr/>
          <p:nvPr/>
        </p:nvSpPr>
        <p:spPr>
          <a:xfrm>
            <a:off x="7486650" y="4686300"/>
            <a:ext cx="342900" cy="285750"/>
          </a:xfrm>
          <a:custGeom>
            <a:rect b="b" l="l" r="r" t="t"/>
            <a:pathLst>
              <a:path extrusionOk="0" h="120000" w="120000">
                <a:moveTo>
                  <a:pt x="0" y="0"/>
                </a:moveTo>
                <a:lnTo>
                  <a:pt x="120000" y="0"/>
                </a:lnTo>
                <a:lnTo>
                  <a:pt x="120000" y="120000"/>
                </a:lnTo>
                <a:lnTo>
                  <a:pt x="0" y="120000"/>
                </a:lnTo>
                <a:close/>
                <a:moveTo>
                  <a:pt x="60000" y="15000"/>
                </a:moveTo>
                <a:lnTo>
                  <a:pt x="22500" y="60000"/>
                </a:lnTo>
                <a:lnTo>
                  <a:pt x="31875" y="60000"/>
                </a:lnTo>
                <a:lnTo>
                  <a:pt x="31875" y="105000"/>
                </a:lnTo>
                <a:lnTo>
                  <a:pt x="88125" y="105000"/>
                </a:lnTo>
                <a:lnTo>
                  <a:pt x="88125" y="60000"/>
                </a:lnTo>
                <a:lnTo>
                  <a:pt x="97500" y="60000"/>
                </a:lnTo>
                <a:lnTo>
                  <a:pt x="83438" y="43125"/>
                </a:lnTo>
                <a:lnTo>
                  <a:pt x="83438" y="20625"/>
                </a:lnTo>
                <a:lnTo>
                  <a:pt x="74063" y="20625"/>
                </a:lnTo>
                <a:lnTo>
                  <a:pt x="74063" y="31875"/>
                </a:lnTo>
                <a:close/>
              </a:path>
              <a:path extrusionOk="0" fill="darkenLess" h="120000" w="120000">
                <a:moveTo>
                  <a:pt x="83438" y="43125"/>
                </a:moveTo>
                <a:lnTo>
                  <a:pt x="83438" y="20625"/>
                </a:lnTo>
                <a:lnTo>
                  <a:pt x="74063" y="20625"/>
                </a:lnTo>
                <a:lnTo>
                  <a:pt x="74063" y="31875"/>
                </a:lnTo>
                <a:close/>
                <a:moveTo>
                  <a:pt x="31875" y="60000"/>
                </a:moveTo>
                <a:lnTo>
                  <a:pt x="31875" y="105000"/>
                </a:lnTo>
                <a:lnTo>
                  <a:pt x="55312" y="105000"/>
                </a:lnTo>
                <a:lnTo>
                  <a:pt x="55312" y="82500"/>
                </a:lnTo>
                <a:lnTo>
                  <a:pt x="64688" y="82500"/>
                </a:lnTo>
                <a:lnTo>
                  <a:pt x="64688" y="105000"/>
                </a:lnTo>
                <a:lnTo>
                  <a:pt x="88125" y="105000"/>
                </a:lnTo>
                <a:lnTo>
                  <a:pt x="88125" y="60000"/>
                </a:lnTo>
                <a:close/>
              </a:path>
              <a:path extrusionOk="0" fill="darken" h="120000" w="120000">
                <a:moveTo>
                  <a:pt x="60000" y="15000"/>
                </a:moveTo>
                <a:lnTo>
                  <a:pt x="22500" y="60000"/>
                </a:lnTo>
                <a:lnTo>
                  <a:pt x="97500" y="60000"/>
                </a:lnTo>
                <a:close/>
                <a:moveTo>
                  <a:pt x="55312" y="82500"/>
                </a:moveTo>
                <a:lnTo>
                  <a:pt x="64688" y="82500"/>
                </a:lnTo>
                <a:lnTo>
                  <a:pt x="64688" y="105000"/>
                </a:lnTo>
                <a:lnTo>
                  <a:pt x="55312" y="105000"/>
                </a:lnTo>
                <a:close/>
              </a:path>
              <a:path extrusionOk="0" fill="none" h="120000" w="120000">
                <a:moveTo>
                  <a:pt x="60000" y="15000"/>
                </a:moveTo>
                <a:lnTo>
                  <a:pt x="74063" y="31875"/>
                </a:lnTo>
                <a:lnTo>
                  <a:pt x="74063" y="20625"/>
                </a:lnTo>
                <a:lnTo>
                  <a:pt x="83438" y="20625"/>
                </a:lnTo>
                <a:lnTo>
                  <a:pt x="83438" y="43125"/>
                </a:lnTo>
                <a:lnTo>
                  <a:pt x="97500" y="60000"/>
                </a:lnTo>
                <a:lnTo>
                  <a:pt x="88125" y="60000"/>
                </a:lnTo>
                <a:lnTo>
                  <a:pt x="88125" y="105000"/>
                </a:lnTo>
                <a:lnTo>
                  <a:pt x="31875" y="105000"/>
                </a:lnTo>
                <a:lnTo>
                  <a:pt x="31875" y="60000"/>
                </a:lnTo>
                <a:lnTo>
                  <a:pt x="22500" y="60000"/>
                </a:lnTo>
                <a:close/>
                <a:moveTo>
                  <a:pt x="74063" y="31875"/>
                </a:moveTo>
                <a:lnTo>
                  <a:pt x="83438" y="43125"/>
                </a:lnTo>
                <a:moveTo>
                  <a:pt x="88125" y="60000"/>
                </a:moveTo>
                <a:lnTo>
                  <a:pt x="31875" y="60000"/>
                </a:lnTo>
                <a:moveTo>
                  <a:pt x="55312" y="105000"/>
                </a:moveTo>
                <a:lnTo>
                  <a:pt x="55312" y="82500"/>
                </a:lnTo>
                <a:lnTo>
                  <a:pt x="64688" y="82500"/>
                </a:lnTo>
                <a:lnTo>
                  <a:pt x="64688" y="105000"/>
                </a:lnTo>
              </a:path>
              <a:path extrusionOk="0" fill="none" h="120000" w="120000">
                <a:moveTo>
                  <a:pt x="0" y="0"/>
                </a:moveTo>
                <a:lnTo>
                  <a:pt x="120000" y="0"/>
                </a:lnTo>
                <a:lnTo>
                  <a:pt x="120000" y="120000"/>
                </a:lnTo>
                <a:lnTo>
                  <a:pt x="0" y="12000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050" u="none" cap="none" strike="noStrike">
              <a:solidFill>
                <a:srgbClr val="000000"/>
              </a:solidFill>
              <a:latin typeface="Arial"/>
              <a:ea typeface="Arial"/>
              <a:cs typeface="Arial"/>
              <a:sym typeface="Arial"/>
            </a:endParaRPr>
          </a:p>
        </p:txBody>
      </p:sp>
      <p:sp>
        <p:nvSpPr>
          <p:cNvPr id="300" name="Google Shape;300;p28"/>
          <p:cNvSpPr/>
          <p:nvPr/>
        </p:nvSpPr>
        <p:spPr>
          <a:xfrm>
            <a:off x="1485900" y="1200150"/>
            <a:ext cx="6172200" cy="14859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2160"/>
              <a:buFont typeface="Noto Sans Symbols"/>
              <a:buChar char="■"/>
            </a:pPr>
            <a:r>
              <a:rPr b="0" i="0" lang="en-US" sz="2700" u="none" cap="none" strike="noStrike">
                <a:solidFill>
                  <a:schemeClr val="dk1"/>
                </a:solidFill>
                <a:latin typeface="Tahoma"/>
                <a:ea typeface="Tahoma"/>
                <a:cs typeface="Tahoma"/>
                <a:sym typeface="Tahoma"/>
              </a:rPr>
              <a:t>¿Qué le sucede a una persona con VIH que generalmente no ocurre en personas con un sistema inmunológico sano?</a:t>
            </a:r>
            <a:endParaRPr b="0" i="0" sz="2700" u="none" cap="none" strike="noStrike">
              <a:solidFill>
                <a:schemeClr val="dk1"/>
              </a:solidFill>
              <a:latin typeface="Tahoma"/>
              <a:ea typeface="Tahoma"/>
              <a:cs typeface="Tahoma"/>
              <a:sym typeface="Tahoma"/>
            </a:endParaRPr>
          </a:p>
        </p:txBody>
      </p:sp>
      <p:sp>
        <p:nvSpPr>
          <p:cNvPr id="301" name="Google Shape;301;p28"/>
          <p:cNvSpPr/>
          <p:nvPr/>
        </p:nvSpPr>
        <p:spPr>
          <a:xfrm>
            <a:off x="1485900" y="2971800"/>
            <a:ext cx="6172200" cy="16002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2640"/>
              <a:buFont typeface="Noto Sans Symbols"/>
              <a:buChar char="■"/>
            </a:pPr>
            <a:r>
              <a:rPr b="0" i="0" lang="en-US" sz="3300" u="none" cap="none" strike="noStrike">
                <a:solidFill>
                  <a:schemeClr val="dk1"/>
                </a:solidFill>
                <a:latin typeface="Tahoma"/>
                <a:ea typeface="Tahoma"/>
                <a:cs typeface="Tahoma"/>
                <a:sym typeface="Tahoma"/>
              </a:rPr>
              <a:t>Adquieren ciertas enfermedades raras/ infecciones oportunistas.</a:t>
            </a:r>
            <a:endParaRPr b="0" i="0" sz="3300" u="none" cap="none" strike="noStrike">
              <a:solidFill>
                <a:schemeClr val="dk1"/>
              </a:solidFill>
              <a:latin typeface="Tahoma"/>
              <a:ea typeface="Tahoma"/>
              <a:cs typeface="Tahoma"/>
              <a:sym typeface="Tahom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01">
                                            <p:txEl>
                                              <p:pRg end="0" st="0"/>
                                            </p:txEl>
                                          </p:spTgt>
                                        </p:tgtEl>
                                        <p:attrNameLst>
                                          <p:attrName>style.visibility</p:attrName>
                                        </p:attrNameLst>
                                      </p:cBhvr>
                                      <p:to>
                                        <p:strVal val="visible"/>
                                      </p:to>
                                    </p:set>
                                    <p:anim calcmode="lin" valueType="num">
                                      <p:cBhvr additive="base">
                                        <p:cTn dur="500"/>
                                        <p:tgtEl>
                                          <p:spTgt spid="301">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5" name="Shape 305"/>
        <p:cNvGrpSpPr/>
        <p:nvPr/>
      </p:nvGrpSpPr>
      <p:grpSpPr>
        <a:xfrm>
          <a:off x="0" y="0"/>
          <a:ext cx="0" cy="0"/>
          <a:chOff x="0" y="0"/>
          <a:chExt cx="0" cy="0"/>
        </a:xfrm>
      </p:grpSpPr>
      <p:sp>
        <p:nvSpPr>
          <p:cNvPr id="306" name="Google Shape;306;p2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US"/>
              <a:t>Prevención - </a:t>
            </a:r>
            <a:r>
              <a:rPr lang="en-US" sz="4500"/>
              <a:t>$100</a:t>
            </a:r>
            <a:endParaRPr/>
          </a:p>
        </p:txBody>
      </p:sp>
      <p:sp>
        <p:nvSpPr>
          <p:cNvPr id="307" name="Google Shape;307;p29">
            <a:hlinkClick action="ppaction://hlinksldjump" r:id="rId3"/>
          </p:cNvPr>
          <p:cNvSpPr/>
          <p:nvPr/>
        </p:nvSpPr>
        <p:spPr>
          <a:xfrm>
            <a:off x="7486650" y="4686300"/>
            <a:ext cx="342900" cy="285750"/>
          </a:xfrm>
          <a:custGeom>
            <a:rect b="b" l="l" r="r" t="t"/>
            <a:pathLst>
              <a:path extrusionOk="0" h="120000" w="120000">
                <a:moveTo>
                  <a:pt x="0" y="0"/>
                </a:moveTo>
                <a:lnTo>
                  <a:pt x="120000" y="0"/>
                </a:lnTo>
                <a:lnTo>
                  <a:pt x="120000" y="120000"/>
                </a:lnTo>
                <a:lnTo>
                  <a:pt x="0" y="120000"/>
                </a:lnTo>
                <a:close/>
                <a:moveTo>
                  <a:pt x="60000" y="15000"/>
                </a:moveTo>
                <a:lnTo>
                  <a:pt x="22500" y="60000"/>
                </a:lnTo>
                <a:lnTo>
                  <a:pt x="31875" y="60000"/>
                </a:lnTo>
                <a:lnTo>
                  <a:pt x="31875" y="105000"/>
                </a:lnTo>
                <a:lnTo>
                  <a:pt x="88125" y="105000"/>
                </a:lnTo>
                <a:lnTo>
                  <a:pt x="88125" y="60000"/>
                </a:lnTo>
                <a:lnTo>
                  <a:pt x="97500" y="60000"/>
                </a:lnTo>
                <a:lnTo>
                  <a:pt x="83438" y="43125"/>
                </a:lnTo>
                <a:lnTo>
                  <a:pt x="83438" y="20625"/>
                </a:lnTo>
                <a:lnTo>
                  <a:pt x="74063" y="20625"/>
                </a:lnTo>
                <a:lnTo>
                  <a:pt x="74063" y="31875"/>
                </a:lnTo>
                <a:close/>
              </a:path>
              <a:path extrusionOk="0" fill="darkenLess" h="120000" w="120000">
                <a:moveTo>
                  <a:pt x="83438" y="43125"/>
                </a:moveTo>
                <a:lnTo>
                  <a:pt x="83438" y="20625"/>
                </a:lnTo>
                <a:lnTo>
                  <a:pt x="74063" y="20625"/>
                </a:lnTo>
                <a:lnTo>
                  <a:pt x="74063" y="31875"/>
                </a:lnTo>
                <a:close/>
                <a:moveTo>
                  <a:pt x="31875" y="60000"/>
                </a:moveTo>
                <a:lnTo>
                  <a:pt x="31875" y="105000"/>
                </a:lnTo>
                <a:lnTo>
                  <a:pt x="55312" y="105000"/>
                </a:lnTo>
                <a:lnTo>
                  <a:pt x="55312" y="82500"/>
                </a:lnTo>
                <a:lnTo>
                  <a:pt x="64688" y="82500"/>
                </a:lnTo>
                <a:lnTo>
                  <a:pt x="64688" y="105000"/>
                </a:lnTo>
                <a:lnTo>
                  <a:pt x="88125" y="105000"/>
                </a:lnTo>
                <a:lnTo>
                  <a:pt x="88125" y="60000"/>
                </a:lnTo>
                <a:close/>
              </a:path>
              <a:path extrusionOk="0" fill="darken" h="120000" w="120000">
                <a:moveTo>
                  <a:pt x="60000" y="15000"/>
                </a:moveTo>
                <a:lnTo>
                  <a:pt x="22500" y="60000"/>
                </a:lnTo>
                <a:lnTo>
                  <a:pt x="97500" y="60000"/>
                </a:lnTo>
                <a:close/>
                <a:moveTo>
                  <a:pt x="55312" y="82500"/>
                </a:moveTo>
                <a:lnTo>
                  <a:pt x="64688" y="82500"/>
                </a:lnTo>
                <a:lnTo>
                  <a:pt x="64688" y="105000"/>
                </a:lnTo>
                <a:lnTo>
                  <a:pt x="55312" y="105000"/>
                </a:lnTo>
                <a:close/>
              </a:path>
              <a:path extrusionOk="0" fill="none" h="120000" w="120000">
                <a:moveTo>
                  <a:pt x="60000" y="15000"/>
                </a:moveTo>
                <a:lnTo>
                  <a:pt x="74063" y="31875"/>
                </a:lnTo>
                <a:lnTo>
                  <a:pt x="74063" y="20625"/>
                </a:lnTo>
                <a:lnTo>
                  <a:pt x="83438" y="20625"/>
                </a:lnTo>
                <a:lnTo>
                  <a:pt x="83438" y="43125"/>
                </a:lnTo>
                <a:lnTo>
                  <a:pt x="97500" y="60000"/>
                </a:lnTo>
                <a:lnTo>
                  <a:pt x="88125" y="60000"/>
                </a:lnTo>
                <a:lnTo>
                  <a:pt x="88125" y="105000"/>
                </a:lnTo>
                <a:lnTo>
                  <a:pt x="31875" y="105000"/>
                </a:lnTo>
                <a:lnTo>
                  <a:pt x="31875" y="60000"/>
                </a:lnTo>
                <a:lnTo>
                  <a:pt x="22500" y="60000"/>
                </a:lnTo>
                <a:close/>
                <a:moveTo>
                  <a:pt x="74063" y="31875"/>
                </a:moveTo>
                <a:lnTo>
                  <a:pt x="83438" y="43125"/>
                </a:lnTo>
                <a:moveTo>
                  <a:pt x="88125" y="60000"/>
                </a:moveTo>
                <a:lnTo>
                  <a:pt x="31875" y="60000"/>
                </a:lnTo>
                <a:moveTo>
                  <a:pt x="55312" y="105000"/>
                </a:moveTo>
                <a:lnTo>
                  <a:pt x="55312" y="82500"/>
                </a:lnTo>
                <a:lnTo>
                  <a:pt x="64688" y="82500"/>
                </a:lnTo>
                <a:lnTo>
                  <a:pt x="64688" y="105000"/>
                </a:lnTo>
              </a:path>
              <a:path extrusionOk="0" fill="none" h="120000" w="120000">
                <a:moveTo>
                  <a:pt x="0" y="0"/>
                </a:moveTo>
                <a:lnTo>
                  <a:pt x="120000" y="0"/>
                </a:lnTo>
                <a:lnTo>
                  <a:pt x="120000" y="120000"/>
                </a:lnTo>
                <a:lnTo>
                  <a:pt x="0" y="12000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050" u="none" cap="none" strike="noStrike">
              <a:solidFill>
                <a:srgbClr val="000000"/>
              </a:solidFill>
              <a:latin typeface="Arial"/>
              <a:ea typeface="Arial"/>
              <a:cs typeface="Arial"/>
              <a:sym typeface="Arial"/>
            </a:endParaRPr>
          </a:p>
        </p:txBody>
      </p:sp>
      <p:sp>
        <p:nvSpPr>
          <p:cNvPr id="308" name="Google Shape;308;p29"/>
          <p:cNvSpPr/>
          <p:nvPr/>
        </p:nvSpPr>
        <p:spPr>
          <a:xfrm>
            <a:off x="1485900" y="1200150"/>
            <a:ext cx="6172200" cy="14859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hlink"/>
              </a:buClr>
              <a:buSzPts val="1680"/>
              <a:buFont typeface="Noto Sans Symbols"/>
              <a:buChar char="■"/>
            </a:pPr>
            <a:r>
              <a:rPr b="0" i="0" lang="en-US" sz="2100" u="none" cap="none" strike="noStrike">
                <a:solidFill>
                  <a:schemeClr val="dk1"/>
                </a:solidFill>
                <a:latin typeface="Tahoma"/>
                <a:ea typeface="Tahoma"/>
                <a:cs typeface="Tahoma"/>
                <a:sym typeface="Tahoma"/>
              </a:rPr>
              <a:t>¿Cuáles son dos formas de prevenir la transmisión del VIH?</a:t>
            </a:r>
            <a:endParaRPr b="0" i="0" sz="2100" u="none" cap="none" strike="noStrike">
              <a:solidFill>
                <a:schemeClr val="dk1"/>
              </a:solidFill>
              <a:latin typeface="Tahoma"/>
              <a:ea typeface="Tahoma"/>
              <a:cs typeface="Tahoma"/>
              <a:sym typeface="Tahoma"/>
            </a:endParaRPr>
          </a:p>
        </p:txBody>
      </p:sp>
      <p:sp>
        <p:nvSpPr>
          <p:cNvPr id="309" name="Google Shape;309;p29"/>
          <p:cNvSpPr/>
          <p:nvPr/>
        </p:nvSpPr>
        <p:spPr>
          <a:xfrm>
            <a:off x="1485900" y="2971800"/>
            <a:ext cx="6172200" cy="1600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hlink"/>
              </a:buClr>
              <a:buSzPts val="1680"/>
              <a:buFont typeface="Noto Sans Symbols"/>
              <a:buChar char="■"/>
            </a:pPr>
            <a:r>
              <a:rPr b="0" i="0" lang="en-US" sz="2100" u="none" cap="none" strike="noStrike">
                <a:solidFill>
                  <a:schemeClr val="dk1"/>
                </a:solidFill>
                <a:latin typeface="Tahoma"/>
                <a:ea typeface="Tahoma"/>
                <a:cs typeface="Tahoma"/>
                <a:sym typeface="Tahoma"/>
              </a:rPr>
              <a:t>Abstinencia</a:t>
            </a:r>
            <a:endParaRPr b="0" i="0" sz="2100" u="none" cap="none" strike="noStrike">
              <a:solidFill>
                <a:schemeClr val="dk1"/>
              </a:solidFill>
              <a:latin typeface="Tahoma"/>
              <a:ea typeface="Tahoma"/>
              <a:cs typeface="Tahoma"/>
              <a:sym typeface="Tahoma"/>
            </a:endParaRPr>
          </a:p>
          <a:p>
            <a:pPr indent="-342900" lvl="0" marL="342900" marR="0" rtl="0" algn="l">
              <a:lnSpc>
                <a:spcPct val="100000"/>
              </a:lnSpc>
              <a:spcBef>
                <a:spcPts val="420"/>
              </a:spcBef>
              <a:spcAft>
                <a:spcPts val="0"/>
              </a:spcAft>
              <a:buClr>
                <a:schemeClr val="hlink"/>
              </a:buClr>
              <a:buSzPts val="1680"/>
              <a:buFont typeface="Noto Sans Symbols"/>
              <a:buChar char="■"/>
            </a:pPr>
            <a:r>
              <a:rPr b="0" i="0" lang="en-US" sz="2100" u="none" cap="none" strike="noStrike">
                <a:solidFill>
                  <a:schemeClr val="dk1"/>
                </a:solidFill>
                <a:latin typeface="Tahoma"/>
                <a:ea typeface="Tahoma"/>
                <a:cs typeface="Tahoma"/>
                <a:sym typeface="Tahoma"/>
              </a:rPr>
              <a:t>Condones/Preservativos</a:t>
            </a:r>
            <a:endParaRPr b="0" i="0" sz="2100" u="none" cap="none" strike="noStrike">
              <a:solidFill>
                <a:schemeClr val="dk1"/>
              </a:solidFill>
              <a:latin typeface="Tahoma"/>
              <a:ea typeface="Tahoma"/>
              <a:cs typeface="Tahoma"/>
              <a:sym typeface="Tahoma"/>
            </a:endParaRPr>
          </a:p>
          <a:p>
            <a:pPr indent="-342900" lvl="0" marL="342900" marR="0" rtl="0" algn="l">
              <a:lnSpc>
                <a:spcPct val="100000"/>
              </a:lnSpc>
              <a:spcBef>
                <a:spcPts val="420"/>
              </a:spcBef>
              <a:spcAft>
                <a:spcPts val="0"/>
              </a:spcAft>
              <a:buClr>
                <a:schemeClr val="hlink"/>
              </a:buClr>
              <a:buSzPts val="1680"/>
              <a:buFont typeface="Noto Sans Symbols"/>
              <a:buChar char="■"/>
            </a:pPr>
            <a:r>
              <a:rPr b="0" i="0" lang="en-US" sz="2100" u="none" cap="none" strike="noStrike">
                <a:solidFill>
                  <a:schemeClr val="dk1"/>
                </a:solidFill>
                <a:latin typeface="Tahoma"/>
                <a:ea typeface="Tahoma"/>
                <a:cs typeface="Tahoma"/>
                <a:sym typeface="Tahoma"/>
              </a:rPr>
              <a:t>No compartir agujas</a:t>
            </a:r>
            <a:endParaRPr b="0" i="0" sz="2100" u="none" cap="none" strike="noStrike">
              <a:solidFill>
                <a:schemeClr val="dk1"/>
              </a:solidFill>
              <a:latin typeface="Tahoma"/>
              <a:ea typeface="Tahoma"/>
              <a:cs typeface="Tahoma"/>
              <a:sym typeface="Tahom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09">
                                            <p:txEl>
                                              <p:pRg end="0" st="0"/>
                                            </p:txEl>
                                          </p:spTgt>
                                        </p:tgtEl>
                                        <p:attrNameLst>
                                          <p:attrName>style.visibility</p:attrName>
                                        </p:attrNameLst>
                                      </p:cBhvr>
                                      <p:to>
                                        <p:strVal val="visible"/>
                                      </p:to>
                                    </p:set>
                                    <p:anim calcmode="lin" valueType="num">
                                      <p:cBhvr additive="base">
                                        <p:cTn dur="500"/>
                                        <p:tgtEl>
                                          <p:spTgt spid="309">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09">
                                            <p:txEl>
                                              <p:pRg end="1" st="1"/>
                                            </p:txEl>
                                          </p:spTgt>
                                        </p:tgtEl>
                                        <p:attrNameLst>
                                          <p:attrName>style.visibility</p:attrName>
                                        </p:attrNameLst>
                                      </p:cBhvr>
                                      <p:to>
                                        <p:strVal val="visible"/>
                                      </p:to>
                                    </p:set>
                                    <p:anim calcmode="lin" valueType="num">
                                      <p:cBhvr additive="base">
                                        <p:cTn dur="500"/>
                                        <p:tgtEl>
                                          <p:spTgt spid="309">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09">
                                            <p:txEl>
                                              <p:pRg end="2" st="2"/>
                                            </p:txEl>
                                          </p:spTgt>
                                        </p:tgtEl>
                                        <p:attrNameLst>
                                          <p:attrName>style.visibility</p:attrName>
                                        </p:attrNameLst>
                                      </p:cBhvr>
                                      <p:to>
                                        <p:strVal val="visible"/>
                                      </p:to>
                                    </p:set>
                                    <p:anim calcmode="lin" valueType="num">
                                      <p:cBhvr additive="base">
                                        <p:cTn dur="500"/>
                                        <p:tgtEl>
                                          <p:spTgt spid="309">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US"/>
              <a:t>Actividad A. </a:t>
            </a:r>
            <a:r>
              <a:rPr lang="en-US"/>
              <a:t>Introducción</a:t>
            </a:r>
            <a:endParaRPr/>
          </a:p>
        </p:txBody>
      </p:sp>
      <p:sp>
        <p:nvSpPr>
          <p:cNvPr id="89" name="Google Shape;89;p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US"/>
              <a:t>Bienvenidos a la </a:t>
            </a:r>
            <a:r>
              <a:rPr lang="en-US"/>
              <a:t>última</a:t>
            </a:r>
            <a:r>
              <a:rPr lang="en-US"/>
              <a:t> </a:t>
            </a:r>
            <a:r>
              <a:rPr lang="en-US"/>
              <a:t>sesión</a:t>
            </a:r>
            <a:r>
              <a:rPr lang="en-US"/>
              <a:t> de </a:t>
            </a:r>
            <a:r>
              <a:rPr lang="en-US">
                <a:solidFill>
                  <a:srgbClr val="000000"/>
                </a:solidFill>
                <a:latin typeface="Calibri"/>
                <a:ea typeface="Calibri"/>
                <a:cs typeface="Calibri"/>
                <a:sym typeface="Calibri"/>
              </a:rPr>
              <a:t>¡</a:t>
            </a:r>
            <a:r>
              <a:rPr lang="en-US"/>
              <a:t>Sean Orgullos! </a:t>
            </a:r>
            <a:r>
              <a:rPr lang="en-US">
                <a:solidFill>
                  <a:srgbClr val="000000"/>
                </a:solidFill>
                <a:latin typeface="Calibri"/>
                <a:ea typeface="Calibri"/>
                <a:cs typeface="Calibri"/>
                <a:sym typeface="Calibri"/>
              </a:rPr>
              <a:t>¡</a:t>
            </a:r>
            <a:r>
              <a:rPr lang="en-US"/>
              <a:t>Sean Responsables!</a:t>
            </a:r>
            <a:endParaRPr/>
          </a:p>
          <a:p>
            <a:pPr indent="0" lvl="0" marL="0" rtl="0" algn="l">
              <a:lnSpc>
                <a:spcPct val="115000"/>
              </a:lnSpc>
              <a:spcBef>
                <a:spcPts val="1600"/>
              </a:spcBef>
              <a:spcAft>
                <a:spcPts val="0"/>
              </a:spcAft>
              <a:buSzPts val="1800"/>
              <a:buNone/>
            </a:pPr>
            <a:r>
              <a:rPr lang="en-US"/>
              <a:t>En esta sesión, trabajaremos en habilidades de prevención del VIH como ...</a:t>
            </a:r>
            <a:endParaRPr/>
          </a:p>
          <a:p>
            <a:pPr indent="-285750" lvl="0" marL="285750" rtl="0" algn="l">
              <a:lnSpc>
                <a:spcPct val="115000"/>
              </a:lnSpc>
              <a:spcBef>
                <a:spcPts val="1600"/>
              </a:spcBef>
              <a:spcAft>
                <a:spcPts val="0"/>
              </a:spcAft>
              <a:buSzPts val="1800"/>
              <a:buChar char="●"/>
            </a:pPr>
            <a:r>
              <a:rPr lang="en-US"/>
              <a:t>Negociar el uso del condones/preservativos</a:t>
            </a:r>
            <a:endParaRPr/>
          </a:p>
          <a:p>
            <a:pPr indent="-285750" lvl="0" marL="285750" rtl="0" algn="l">
              <a:lnSpc>
                <a:spcPct val="115000"/>
              </a:lnSpc>
              <a:spcBef>
                <a:spcPts val="1600"/>
              </a:spcBef>
              <a:spcAft>
                <a:spcPts val="0"/>
              </a:spcAft>
              <a:buSzPts val="1800"/>
              <a:buChar char="●"/>
            </a:pPr>
            <a:r>
              <a:rPr lang="en-US"/>
              <a:t>Negociar la abstinencia </a:t>
            </a:r>
            <a:endParaRPr/>
          </a:p>
          <a:p>
            <a:pPr indent="0" lvl="0" marL="457200" rtl="0" algn="l">
              <a:lnSpc>
                <a:spcPct val="115000"/>
              </a:lnSpc>
              <a:spcBef>
                <a:spcPts val="1600"/>
              </a:spcBef>
              <a:spcAft>
                <a:spcPts val="0"/>
              </a:spcAft>
              <a:buSzPts val="1800"/>
              <a:buNone/>
            </a:pPr>
            <a:r>
              <a:t/>
            </a:r>
            <a:endParaRPr/>
          </a:p>
          <a:p>
            <a:pPr indent="0" lvl="0" marL="0" rtl="0" algn="l">
              <a:lnSpc>
                <a:spcPct val="115000"/>
              </a:lnSpc>
              <a:spcBef>
                <a:spcPts val="1600"/>
              </a:spcBef>
              <a:spcAft>
                <a:spcPts val="0"/>
              </a:spcAft>
              <a:buSzPts val="1800"/>
              <a:buNone/>
            </a:pPr>
            <a:r>
              <a:t/>
            </a:r>
            <a:endParaRPr/>
          </a:p>
          <a:p>
            <a:pPr indent="0" lvl="0" marL="457200" rtl="0" algn="l">
              <a:lnSpc>
                <a:spcPct val="115000"/>
              </a:lnSpc>
              <a:spcBef>
                <a:spcPts val="1600"/>
              </a:spcBef>
              <a:spcAft>
                <a:spcPts val="0"/>
              </a:spcAft>
              <a:buSzPts val="1800"/>
              <a:buNone/>
            </a:pPr>
            <a:r>
              <a:t/>
            </a:r>
            <a:endParaRPr/>
          </a:p>
          <a:p>
            <a:pPr indent="0" lvl="0" marL="457200" rtl="0" algn="l">
              <a:lnSpc>
                <a:spcPct val="115000"/>
              </a:lnSpc>
              <a:spcBef>
                <a:spcPts val="1600"/>
              </a:spcBef>
              <a:spcAft>
                <a:spcPts val="1600"/>
              </a:spcAft>
              <a:buSzPts val="1800"/>
              <a:buNone/>
            </a:pPr>
            <a:r>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3" name="Shape 313"/>
        <p:cNvGrpSpPr/>
        <p:nvPr/>
      </p:nvGrpSpPr>
      <p:grpSpPr>
        <a:xfrm>
          <a:off x="0" y="0"/>
          <a:ext cx="0" cy="0"/>
          <a:chOff x="0" y="0"/>
          <a:chExt cx="0" cy="0"/>
        </a:xfrm>
      </p:grpSpPr>
      <p:sp>
        <p:nvSpPr>
          <p:cNvPr id="314" name="Google Shape;314;p3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US"/>
              <a:t>Prevención - </a:t>
            </a:r>
            <a:r>
              <a:rPr lang="en-US" sz="4050"/>
              <a:t>$200</a:t>
            </a:r>
            <a:endParaRPr/>
          </a:p>
        </p:txBody>
      </p:sp>
      <p:sp>
        <p:nvSpPr>
          <p:cNvPr id="315" name="Google Shape;315;p30">
            <a:hlinkClick action="ppaction://hlinksldjump" r:id="rId3"/>
          </p:cNvPr>
          <p:cNvSpPr/>
          <p:nvPr/>
        </p:nvSpPr>
        <p:spPr>
          <a:xfrm>
            <a:off x="7486650" y="4686300"/>
            <a:ext cx="342900" cy="285750"/>
          </a:xfrm>
          <a:custGeom>
            <a:rect b="b" l="l" r="r" t="t"/>
            <a:pathLst>
              <a:path extrusionOk="0" h="120000" w="120000">
                <a:moveTo>
                  <a:pt x="0" y="0"/>
                </a:moveTo>
                <a:lnTo>
                  <a:pt x="120000" y="0"/>
                </a:lnTo>
                <a:lnTo>
                  <a:pt x="120000" y="120000"/>
                </a:lnTo>
                <a:lnTo>
                  <a:pt x="0" y="120000"/>
                </a:lnTo>
                <a:close/>
                <a:moveTo>
                  <a:pt x="60000" y="15000"/>
                </a:moveTo>
                <a:lnTo>
                  <a:pt x="22500" y="60000"/>
                </a:lnTo>
                <a:lnTo>
                  <a:pt x="31875" y="60000"/>
                </a:lnTo>
                <a:lnTo>
                  <a:pt x="31875" y="105000"/>
                </a:lnTo>
                <a:lnTo>
                  <a:pt x="88125" y="105000"/>
                </a:lnTo>
                <a:lnTo>
                  <a:pt x="88125" y="60000"/>
                </a:lnTo>
                <a:lnTo>
                  <a:pt x="97500" y="60000"/>
                </a:lnTo>
                <a:lnTo>
                  <a:pt x="83438" y="43125"/>
                </a:lnTo>
                <a:lnTo>
                  <a:pt x="83438" y="20625"/>
                </a:lnTo>
                <a:lnTo>
                  <a:pt x="74063" y="20625"/>
                </a:lnTo>
                <a:lnTo>
                  <a:pt x="74063" y="31875"/>
                </a:lnTo>
                <a:close/>
              </a:path>
              <a:path extrusionOk="0" fill="darkenLess" h="120000" w="120000">
                <a:moveTo>
                  <a:pt x="83438" y="43125"/>
                </a:moveTo>
                <a:lnTo>
                  <a:pt x="83438" y="20625"/>
                </a:lnTo>
                <a:lnTo>
                  <a:pt x="74063" y="20625"/>
                </a:lnTo>
                <a:lnTo>
                  <a:pt x="74063" y="31875"/>
                </a:lnTo>
                <a:close/>
                <a:moveTo>
                  <a:pt x="31875" y="60000"/>
                </a:moveTo>
                <a:lnTo>
                  <a:pt x="31875" y="105000"/>
                </a:lnTo>
                <a:lnTo>
                  <a:pt x="55312" y="105000"/>
                </a:lnTo>
                <a:lnTo>
                  <a:pt x="55312" y="82500"/>
                </a:lnTo>
                <a:lnTo>
                  <a:pt x="64688" y="82500"/>
                </a:lnTo>
                <a:lnTo>
                  <a:pt x="64688" y="105000"/>
                </a:lnTo>
                <a:lnTo>
                  <a:pt x="88125" y="105000"/>
                </a:lnTo>
                <a:lnTo>
                  <a:pt x="88125" y="60000"/>
                </a:lnTo>
                <a:close/>
              </a:path>
              <a:path extrusionOk="0" fill="darken" h="120000" w="120000">
                <a:moveTo>
                  <a:pt x="60000" y="15000"/>
                </a:moveTo>
                <a:lnTo>
                  <a:pt x="22500" y="60000"/>
                </a:lnTo>
                <a:lnTo>
                  <a:pt x="97500" y="60000"/>
                </a:lnTo>
                <a:close/>
                <a:moveTo>
                  <a:pt x="55312" y="82500"/>
                </a:moveTo>
                <a:lnTo>
                  <a:pt x="64688" y="82500"/>
                </a:lnTo>
                <a:lnTo>
                  <a:pt x="64688" y="105000"/>
                </a:lnTo>
                <a:lnTo>
                  <a:pt x="55312" y="105000"/>
                </a:lnTo>
                <a:close/>
              </a:path>
              <a:path extrusionOk="0" fill="none" h="120000" w="120000">
                <a:moveTo>
                  <a:pt x="60000" y="15000"/>
                </a:moveTo>
                <a:lnTo>
                  <a:pt x="74063" y="31875"/>
                </a:lnTo>
                <a:lnTo>
                  <a:pt x="74063" y="20625"/>
                </a:lnTo>
                <a:lnTo>
                  <a:pt x="83438" y="20625"/>
                </a:lnTo>
                <a:lnTo>
                  <a:pt x="83438" y="43125"/>
                </a:lnTo>
                <a:lnTo>
                  <a:pt x="97500" y="60000"/>
                </a:lnTo>
                <a:lnTo>
                  <a:pt x="88125" y="60000"/>
                </a:lnTo>
                <a:lnTo>
                  <a:pt x="88125" y="105000"/>
                </a:lnTo>
                <a:lnTo>
                  <a:pt x="31875" y="105000"/>
                </a:lnTo>
                <a:lnTo>
                  <a:pt x="31875" y="60000"/>
                </a:lnTo>
                <a:lnTo>
                  <a:pt x="22500" y="60000"/>
                </a:lnTo>
                <a:close/>
                <a:moveTo>
                  <a:pt x="74063" y="31875"/>
                </a:moveTo>
                <a:lnTo>
                  <a:pt x="83438" y="43125"/>
                </a:lnTo>
                <a:moveTo>
                  <a:pt x="88125" y="60000"/>
                </a:moveTo>
                <a:lnTo>
                  <a:pt x="31875" y="60000"/>
                </a:lnTo>
                <a:moveTo>
                  <a:pt x="55312" y="105000"/>
                </a:moveTo>
                <a:lnTo>
                  <a:pt x="55312" y="82500"/>
                </a:lnTo>
                <a:lnTo>
                  <a:pt x="64688" y="82500"/>
                </a:lnTo>
                <a:lnTo>
                  <a:pt x="64688" y="105000"/>
                </a:lnTo>
              </a:path>
              <a:path extrusionOk="0" fill="none" h="120000" w="120000">
                <a:moveTo>
                  <a:pt x="0" y="0"/>
                </a:moveTo>
                <a:lnTo>
                  <a:pt x="120000" y="0"/>
                </a:lnTo>
                <a:lnTo>
                  <a:pt x="120000" y="120000"/>
                </a:lnTo>
                <a:lnTo>
                  <a:pt x="0" y="12000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050" u="none" cap="none" strike="noStrike">
              <a:solidFill>
                <a:srgbClr val="000000"/>
              </a:solidFill>
              <a:latin typeface="Arial"/>
              <a:ea typeface="Arial"/>
              <a:cs typeface="Arial"/>
              <a:sym typeface="Arial"/>
            </a:endParaRPr>
          </a:p>
        </p:txBody>
      </p:sp>
      <p:sp>
        <p:nvSpPr>
          <p:cNvPr id="316" name="Google Shape;316;p30"/>
          <p:cNvSpPr/>
          <p:nvPr/>
        </p:nvSpPr>
        <p:spPr>
          <a:xfrm>
            <a:off x="1485900" y="1200150"/>
            <a:ext cx="6172200" cy="14859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1920"/>
              <a:buFont typeface="Noto Sans Symbols"/>
              <a:buChar char="■"/>
            </a:pPr>
            <a:r>
              <a:rPr b="0" i="0" lang="en-US" sz="2400" u="none" cap="none" strike="noStrike">
                <a:solidFill>
                  <a:schemeClr val="dk1"/>
                </a:solidFill>
                <a:latin typeface="Tahoma"/>
                <a:ea typeface="Tahoma"/>
                <a:cs typeface="Tahoma"/>
                <a:sym typeface="Tahoma"/>
              </a:rPr>
              <a:t>¿Cuál es el único método anticonceptivo que también ofrece protección contra el VIH?</a:t>
            </a:r>
            <a:endParaRPr b="0" i="0" sz="2400" u="none" cap="none" strike="noStrike">
              <a:solidFill>
                <a:schemeClr val="dk1"/>
              </a:solidFill>
              <a:latin typeface="Tahoma"/>
              <a:ea typeface="Tahoma"/>
              <a:cs typeface="Tahoma"/>
              <a:sym typeface="Tahoma"/>
            </a:endParaRPr>
          </a:p>
        </p:txBody>
      </p:sp>
      <p:sp>
        <p:nvSpPr>
          <p:cNvPr id="317" name="Google Shape;317;p30"/>
          <p:cNvSpPr/>
          <p:nvPr/>
        </p:nvSpPr>
        <p:spPr>
          <a:xfrm>
            <a:off x="1485900" y="2971800"/>
            <a:ext cx="6172200" cy="16002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2400"/>
              <a:buFont typeface="Noto Sans Symbols"/>
              <a:buChar char="■"/>
            </a:pPr>
            <a:r>
              <a:rPr b="0" i="0" lang="en-US" sz="3000" u="none" cap="none" strike="noStrike">
                <a:solidFill>
                  <a:schemeClr val="dk1"/>
                </a:solidFill>
                <a:latin typeface="Tahoma"/>
                <a:ea typeface="Tahoma"/>
                <a:cs typeface="Tahoma"/>
                <a:sym typeface="Tahoma"/>
              </a:rPr>
              <a:t>Condones/Preservativos internos o externos de látex o poliuretano</a:t>
            </a:r>
            <a:endParaRPr b="0" i="0" sz="3000" u="none" cap="none" strike="noStrike">
              <a:solidFill>
                <a:schemeClr val="dk1"/>
              </a:solidFill>
              <a:latin typeface="Tahoma"/>
              <a:ea typeface="Tahoma"/>
              <a:cs typeface="Tahoma"/>
              <a:sym typeface="Tahom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17">
                                            <p:txEl>
                                              <p:pRg end="0" st="0"/>
                                            </p:txEl>
                                          </p:spTgt>
                                        </p:tgtEl>
                                        <p:attrNameLst>
                                          <p:attrName>style.visibility</p:attrName>
                                        </p:attrNameLst>
                                      </p:cBhvr>
                                      <p:to>
                                        <p:strVal val="visible"/>
                                      </p:to>
                                    </p:set>
                                    <p:anim calcmode="lin" valueType="num">
                                      <p:cBhvr additive="base">
                                        <p:cTn dur="500"/>
                                        <p:tgtEl>
                                          <p:spTgt spid="317">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1" name="Shape 321"/>
        <p:cNvGrpSpPr/>
        <p:nvPr/>
      </p:nvGrpSpPr>
      <p:grpSpPr>
        <a:xfrm>
          <a:off x="0" y="0"/>
          <a:ext cx="0" cy="0"/>
          <a:chOff x="0" y="0"/>
          <a:chExt cx="0" cy="0"/>
        </a:xfrm>
      </p:grpSpPr>
      <p:sp>
        <p:nvSpPr>
          <p:cNvPr id="322" name="Google Shape;322;p3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US"/>
              <a:t>Prevención - </a:t>
            </a:r>
            <a:r>
              <a:rPr lang="en-US" sz="4500"/>
              <a:t>$300</a:t>
            </a:r>
            <a:endParaRPr/>
          </a:p>
        </p:txBody>
      </p:sp>
      <p:sp>
        <p:nvSpPr>
          <p:cNvPr id="323" name="Google Shape;323;p31">
            <a:hlinkClick action="ppaction://hlinksldjump" r:id="rId3"/>
          </p:cNvPr>
          <p:cNvSpPr/>
          <p:nvPr/>
        </p:nvSpPr>
        <p:spPr>
          <a:xfrm>
            <a:off x="7486650" y="4686300"/>
            <a:ext cx="342900" cy="285750"/>
          </a:xfrm>
          <a:custGeom>
            <a:rect b="b" l="l" r="r" t="t"/>
            <a:pathLst>
              <a:path extrusionOk="0" h="120000" w="120000">
                <a:moveTo>
                  <a:pt x="0" y="0"/>
                </a:moveTo>
                <a:lnTo>
                  <a:pt x="120000" y="0"/>
                </a:lnTo>
                <a:lnTo>
                  <a:pt x="120000" y="120000"/>
                </a:lnTo>
                <a:lnTo>
                  <a:pt x="0" y="120000"/>
                </a:lnTo>
                <a:close/>
                <a:moveTo>
                  <a:pt x="60000" y="15000"/>
                </a:moveTo>
                <a:lnTo>
                  <a:pt x="22500" y="60000"/>
                </a:lnTo>
                <a:lnTo>
                  <a:pt x="31875" y="60000"/>
                </a:lnTo>
                <a:lnTo>
                  <a:pt x="31875" y="105000"/>
                </a:lnTo>
                <a:lnTo>
                  <a:pt x="88125" y="105000"/>
                </a:lnTo>
                <a:lnTo>
                  <a:pt x="88125" y="60000"/>
                </a:lnTo>
                <a:lnTo>
                  <a:pt x="97500" y="60000"/>
                </a:lnTo>
                <a:lnTo>
                  <a:pt x="83438" y="43125"/>
                </a:lnTo>
                <a:lnTo>
                  <a:pt x="83438" y="20625"/>
                </a:lnTo>
                <a:lnTo>
                  <a:pt x="74063" y="20625"/>
                </a:lnTo>
                <a:lnTo>
                  <a:pt x="74063" y="31875"/>
                </a:lnTo>
                <a:close/>
              </a:path>
              <a:path extrusionOk="0" fill="darkenLess" h="120000" w="120000">
                <a:moveTo>
                  <a:pt x="83438" y="43125"/>
                </a:moveTo>
                <a:lnTo>
                  <a:pt x="83438" y="20625"/>
                </a:lnTo>
                <a:lnTo>
                  <a:pt x="74063" y="20625"/>
                </a:lnTo>
                <a:lnTo>
                  <a:pt x="74063" y="31875"/>
                </a:lnTo>
                <a:close/>
                <a:moveTo>
                  <a:pt x="31875" y="60000"/>
                </a:moveTo>
                <a:lnTo>
                  <a:pt x="31875" y="105000"/>
                </a:lnTo>
                <a:lnTo>
                  <a:pt x="55312" y="105000"/>
                </a:lnTo>
                <a:lnTo>
                  <a:pt x="55312" y="82500"/>
                </a:lnTo>
                <a:lnTo>
                  <a:pt x="64688" y="82500"/>
                </a:lnTo>
                <a:lnTo>
                  <a:pt x="64688" y="105000"/>
                </a:lnTo>
                <a:lnTo>
                  <a:pt x="88125" y="105000"/>
                </a:lnTo>
                <a:lnTo>
                  <a:pt x="88125" y="60000"/>
                </a:lnTo>
                <a:close/>
              </a:path>
              <a:path extrusionOk="0" fill="darken" h="120000" w="120000">
                <a:moveTo>
                  <a:pt x="60000" y="15000"/>
                </a:moveTo>
                <a:lnTo>
                  <a:pt x="22500" y="60000"/>
                </a:lnTo>
                <a:lnTo>
                  <a:pt x="97500" y="60000"/>
                </a:lnTo>
                <a:close/>
                <a:moveTo>
                  <a:pt x="55312" y="82500"/>
                </a:moveTo>
                <a:lnTo>
                  <a:pt x="64688" y="82500"/>
                </a:lnTo>
                <a:lnTo>
                  <a:pt x="64688" y="105000"/>
                </a:lnTo>
                <a:lnTo>
                  <a:pt x="55312" y="105000"/>
                </a:lnTo>
                <a:close/>
              </a:path>
              <a:path extrusionOk="0" fill="none" h="120000" w="120000">
                <a:moveTo>
                  <a:pt x="60000" y="15000"/>
                </a:moveTo>
                <a:lnTo>
                  <a:pt x="74063" y="31875"/>
                </a:lnTo>
                <a:lnTo>
                  <a:pt x="74063" y="20625"/>
                </a:lnTo>
                <a:lnTo>
                  <a:pt x="83438" y="20625"/>
                </a:lnTo>
                <a:lnTo>
                  <a:pt x="83438" y="43125"/>
                </a:lnTo>
                <a:lnTo>
                  <a:pt x="97500" y="60000"/>
                </a:lnTo>
                <a:lnTo>
                  <a:pt x="88125" y="60000"/>
                </a:lnTo>
                <a:lnTo>
                  <a:pt x="88125" y="105000"/>
                </a:lnTo>
                <a:lnTo>
                  <a:pt x="31875" y="105000"/>
                </a:lnTo>
                <a:lnTo>
                  <a:pt x="31875" y="60000"/>
                </a:lnTo>
                <a:lnTo>
                  <a:pt x="22500" y="60000"/>
                </a:lnTo>
                <a:close/>
                <a:moveTo>
                  <a:pt x="74063" y="31875"/>
                </a:moveTo>
                <a:lnTo>
                  <a:pt x="83438" y="43125"/>
                </a:lnTo>
                <a:moveTo>
                  <a:pt x="88125" y="60000"/>
                </a:moveTo>
                <a:lnTo>
                  <a:pt x="31875" y="60000"/>
                </a:lnTo>
                <a:moveTo>
                  <a:pt x="55312" y="105000"/>
                </a:moveTo>
                <a:lnTo>
                  <a:pt x="55312" y="82500"/>
                </a:lnTo>
                <a:lnTo>
                  <a:pt x="64688" y="82500"/>
                </a:lnTo>
                <a:lnTo>
                  <a:pt x="64688" y="105000"/>
                </a:lnTo>
              </a:path>
              <a:path extrusionOk="0" fill="none" h="120000" w="120000">
                <a:moveTo>
                  <a:pt x="0" y="0"/>
                </a:moveTo>
                <a:lnTo>
                  <a:pt x="120000" y="0"/>
                </a:lnTo>
                <a:lnTo>
                  <a:pt x="120000" y="120000"/>
                </a:lnTo>
                <a:lnTo>
                  <a:pt x="0" y="12000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050" u="none" cap="none" strike="noStrike">
              <a:solidFill>
                <a:srgbClr val="000000"/>
              </a:solidFill>
              <a:latin typeface="Arial"/>
              <a:ea typeface="Arial"/>
              <a:cs typeface="Arial"/>
              <a:sym typeface="Arial"/>
            </a:endParaRPr>
          </a:p>
        </p:txBody>
      </p:sp>
      <p:sp>
        <p:nvSpPr>
          <p:cNvPr id="324" name="Google Shape;324;p31"/>
          <p:cNvSpPr/>
          <p:nvPr/>
        </p:nvSpPr>
        <p:spPr>
          <a:xfrm>
            <a:off x="1485900" y="1200150"/>
            <a:ext cx="6172200" cy="14859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2640"/>
              <a:buFont typeface="Noto Sans Symbols"/>
              <a:buChar char="■"/>
            </a:pPr>
            <a:r>
              <a:rPr b="0" i="0" lang="en-US" sz="3300" u="none" cap="none" strike="noStrike">
                <a:solidFill>
                  <a:schemeClr val="dk1"/>
                </a:solidFill>
                <a:latin typeface="Tahoma"/>
                <a:ea typeface="Tahoma"/>
                <a:cs typeface="Tahoma"/>
                <a:sym typeface="Tahoma"/>
              </a:rPr>
              <a:t>Nombre dos comportamientos de alto riesgo</a:t>
            </a:r>
            <a:endParaRPr b="0" i="0" sz="3300" u="none" cap="none" strike="noStrike">
              <a:solidFill>
                <a:schemeClr val="dk1"/>
              </a:solidFill>
              <a:latin typeface="Tahoma"/>
              <a:ea typeface="Tahoma"/>
              <a:cs typeface="Tahoma"/>
              <a:sym typeface="Tahoma"/>
            </a:endParaRPr>
          </a:p>
        </p:txBody>
      </p:sp>
      <p:sp>
        <p:nvSpPr>
          <p:cNvPr id="325" name="Google Shape;325;p31"/>
          <p:cNvSpPr/>
          <p:nvPr/>
        </p:nvSpPr>
        <p:spPr>
          <a:xfrm>
            <a:off x="1485900" y="2971800"/>
            <a:ext cx="6172200" cy="16002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2160"/>
              <a:buFont typeface="Noto Sans Symbols"/>
              <a:buChar char="■"/>
            </a:pPr>
            <a:r>
              <a:rPr b="0" i="0" lang="en-US" sz="2700" u="none" cap="none" strike="noStrike">
                <a:solidFill>
                  <a:schemeClr val="dk1"/>
                </a:solidFill>
                <a:latin typeface="Tahoma"/>
                <a:ea typeface="Tahoma"/>
                <a:cs typeface="Tahoma"/>
                <a:sym typeface="Tahoma"/>
              </a:rPr>
              <a:t>Sexo anal, oral o vaginal sin protección</a:t>
            </a:r>
            <a:endParaRPr b="0" i="0" sz="2700" u="none" cap="none" strike="noStrike">
              <a:solidFill>
                <a:schemeClr val="dk1"/>
              </a:solidFill>
              <a:latin typeface="Tahoma"/>
              <a:ea typeface="Tahoma"/>
              <a:cs typeface="Tahoma"/>
              <a:sym typeface="Tahoma"/>
            </a:endParaRPr>
          </a:p>
          <a:p>
            <a:pPr indent="-342900" lvl="0" marL="342900" marR="0" rtl="0" algn="ctr">
              <a:lnSpc>
                <a:spcPct val="100000"/>
              </a:lnSpc>
              <a:spcBef>
                <a:spcPts val="540"/>
              </a:spcBef>
              <a:spcAft>
                <a:spcPts val="0"/>
              </a:spcAft>
              <a:buClr>
                <a:schemeClr val="hlink"/>
              </a:buClr>
              <a:buSzPts val="2160"/>
              <a:buFont typeface="Noto Sans Symbols"/>
              <a:buChar char="■"/>
            </a:pPr>
            <a:r>
              <a:rPr b="0" i="0" lang="en-US" sz="2700" u="none" cap="none" strike="noStrike">
                <a:solidFill>
                  <a:schemeClr val="dk1"/>
                </a:solidFill>
                <a:latin typeface="Tahoma"/>
                <a:ea typeface="Tahoma"/>
                <a:cs typeface="Tahoma"/>
                <a:sym typeface="Tahoma"/>
              </a:rPr>
              <a:t>Compartiendo agujas</a:t>
            </a:r>
            <a:endParaRPr b="0" i="0" sz="2700" u="none" cap="none" strike="noStrike">
              <a:solidFill>
                <a:schemeClr val="dk1"/>
              </a:solidFill>
              <a:latin typeface="Tahoma"/>
              <a:ea typeface="Tahoma"/>
              <a:cs typeface="Tahoma"/>
              <a:sym typeface="Tahom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25">
                                            <p:txEl>
                                              <p:pRg end="0" st="0"/>
                                            </p:txEl>
                                          </p:spTgt>
                                        </p:tgtEl>
                                        <p:attrNameLst>
                                          <p:attrName>style.visibility</p:attrName>
                                        </p:attrNameLst>
                                      </p:cBhvr>
                                      <p:to>
                                        <p:strVal val="visible"/>
                                      </p:to>
                                    </p:set>
                                    <p:anim calcmode="lin" valueType="num">
                                      <p:cBhvr additive="base">
                                        <p:cTn dur="500"/>
                                        <p:tgtEl>
                                          <p:spTgt spid="325">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25">
                                            <p:txEl>
                                              <p:pRg end="1" st="1"/>
                                            </p:txEl>
                                          </p:spTgt>
                                        </p:tgtEl>
                                        <p:attrNameLst>
                                          <p:attrName>style.visibility</p:attrName>
                                        </p:attrNameLst>
                                      </p:cBhvr>
                                      <p:to>
                                        <p:strVal val="visible"/>
                                      </p:to>
                                    </p:set>
                                    <p:anim calcmode="lin" valueType="num">
                                      <p:cBhvr additive="base">
                                        <p:cTn dur="500"/>
                                        <p:tgtEl>
                                          <p:spTgt spid="325">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9" name="Shape 329"/>
        <p:cNvGrpSpPr/>
        <p:nvPr/>
      </p:nvGrpSpPr>
      <p:grpSpPr>
        <a:xfrm>
          <a:off x="0" y="0"/>
          <a:ext cx="0" cy="0"/>
          <a:chOff x="0" y="0"/>
          <a:chExt cx="0" cy="0"/>
        </a:xfrm>
      </p:grpSpPr>
      <p:sp>
        <p:nvSpPr>
          <p:cNvPr id="330" name="Google Shape;330;p3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US"/>
              <a:t>Prevención- </a:t>
            </a:r>
            <a:r>
              <a:rPr lang="en-US" sz="4500"/>
              <a:t>$400</a:t>
            </a:r>
            <a:endParaRPr/>
          </a:p>
        </p:txBody>
      </p:sp>
      <p:sp>
        <p:nvSpPr>
          <p:cNvPr id="331" name="Google Shape;331;p32">
            <a:hlinkClick action="ppaction://hlinksldjump" r:id="rId3"/>
          </p:cNvPr>
          <p:cNvSpPr/>
          <p:nvPr/>
        </p:nvSpPr>
        <p:spPr>
          <a:xfrm>
            <a:off x="7486650" y="4686300"/>
            <a:ext cx="342900" cy="285750"/>
          </a:xfrm>
          <a:custGeom>
            <a:rect b="b" l="l" r="r" t="t"/>
            <a:pathLst>
              <a:path extrusionOk="0" h="120000" w="120000">
                <a:moveTo>
                  <a:pt x="0" y="0"/>
                </a:moveTo>
                <a:lnTo>
                  <a:pt x="120000" y="0"/>
                </a:lnTo>
                <a:lnTo>
                  <a:pt x="120000" y="120000"/>
                </a:lnTo>
                <a:lnTo>
                  <a:pt x="0" y="120000"/>
                </a:lnTo>
                <a:close/>
                <a:moveTo>
                  <a:pt x="60000" y="15000"/>
                </a:moveTo>
                <a:lnTo>
                  <a:pt x="22500" y="60000"/>
                </a:lnTo>
                <a:lnTo>
                  <a:pt x="31875" y="60000"/>
                </a:lnTo>
                <a:lnTo>
                  <a:pt x="31875" y="105000"/>
                </a:lnTo>
                <a:lnTo>
                  <a:pt x="88125" y="105000"/>
                </a:lnTo>
                <a:lnTo>
                  <a:pt x="88125" y="60000"/>
                </a:lnTo>
                <a:lnTo>
                  <a:pt x="97500" y="60000"/>
                </a:lnTo>
                <a:lnTo>
                  <a:pt x="83438" y="43125"/>
                </a:lnTo>
                <a:lnTo>
                  <a:pt x="83438" y="20625"/>
                </a:lnTo>
                <a:lnTo>
                  <a:pt x="74063" y="20625"/>
                </a:lnTo>
                <a:lnTo>
                  <a:pt x="74063" y="31875"/>
                </a:lnTo>
                <a:close/>
              </a:path>
              <a:path extrusionOk="0" fill="darkenLess" h="120000" w="120000">
                <a:moveTo>
                  <a:pt x="83438" y="43125"/>
                </a:moveTo>
                <a:lnTo>
                  <a:pt x="83438" y="20625"/>
                </a:lnTo>
                <a:lnTo>
                  <a:pt x="74063" y="20625"/>
                </a:lnTo>
                <a:lnTo>
                  <a:pt x="74063" y="31875"/>
                </a:lnTo>
                <a:close/>
                <a:moveTo>
                  <a:pt x="31875" y="60000"/>
                </a:moveTo>
                <a:lnTo>
                  <a:pt x="31875" y="105000"/>
                </a:lnTo>
                <a:lnTo>
                  <a:pt x="55312" y="105000"/>
                </a:lnTo>
                <a:lnTo>
                  <a:pt x="55312" y="82500"/>
                </a:lnTo>
                <a:lnTo>
                  <a:pt x="64688" y="82500"/>
                </a:lnTo>
                <a:lnTo>
                  <a:pt x="64688" y="105000"/>
                </a:lnTo>
                <a:lnTo>
                  <a:pt x="88125" y="105000"/>
                </a:lnTo>
                <a:lnTo>
                  <a:pt x="88125" y="60000"/>
                </a:lnTo>
                <a:close/>
              </a:path>
              <a:path extrusionOk="0" fill="darken" h="120000" w="120000">
                <a:moveTo>
                  <a:pt x="60000" y="15000"/>
                </a:moveTo>
                <a:lnTo>
                  <a:pt x="22500" y="60000"/>
                </a:lnTo>
                <a:lnTo>
                  <a:pt x="97500" y="60000"/>
                </a:lnTo>
                <a:close/>
                <a:moveTo>
                  <a:pt x="55312" y="82500"/>
                </a:moveTo>
                <a:lnTo>
                  <a:pt x="64688" y="82500"/>
                </a:lnTo>
                <a:lnTo>
                  <a:pt x="64688" y="105000"/>
                </a:lnTo>
                <a:lnTo>
                  <a:pt x="55312" y="105000"/>
                </a:lnTo>
                <a:close/>
              </a:path>
              <a:path extrusionOk="0" fill="none" h="120000" w="120000">
                <a:moveTo>
                  <a:pt x="60000" y="15000"/>
                </a:moveTo>
                <a:lnTo>
                  <a:pt x="74063" y="31875"/>
                </a:lnTo>
                <a:lnTo>
                  <a:pt x="74063" y="20625"/>
                </a:lnTo>
                <a:lnTo>
                  <a:pt x="83438" y="20625"/>
                </a:lnTo>
                <a:lnTo>
                  <a:pt x="83438" y="43125"/>
                </a:lnTo>
                <a:lnTo>
                  <a:pt x="97500" y="60000"/>
                </a:lnTo>
                <a:lnTo>
                  <a:pt x="88125" y="60000"/>
                </a:lnTo>
                <a:lnTo>
                  <a:pt x="88125" y="105000"/>
                </a:lnTo>
                <a:lnTo>
                  <a:pt x="31875" y="105000"/>
                </a:lnTo>
                <a:lnTo>
                  <a:pt x="31875" y="60000"/>
                </a:lnTo>
                <a:lnTo>
                  <a:pt x="22500" y="60000"/>
                </a:lnTo>
                <a:close/>
                <a:moveTo>
                  <a:pt x="74063" y="31875"/>
                </a:moveTo>
                <a:lnTo>
                  <a:pt x="83438" y="43125"/>
                </a:lnTo>
                <a:moveTo>
                  <a:pt x="88125" y="60000"/>
                </a:moveTo>
                <a:lnTo>
                  <a:pt x="31875" y="60000"/>
                </a:lnTo>
                <a:moveTo>
                  <a:pt x="55312" y="105000"/>
                </a:moveTo>
                <a:lnTo>
                  <a:pt x="55312" y="82500"/>
                </a:lnTo>
                <a:lnTo>
                  <a:pt x="64688" y="82500"/>
                </a:lnTo>
                <a:lnTo>
                  <a:pt x="64688" y="105000"/>
                </a:lnTo>
              </a:path>
              <a:path extrusionOk="0" fill="none" h="120000" w="120000">
                <a:moveTo>
                  <a:pt x="0" y="0"/>
                </a:moveTo>
                <a:lnTo>
                  <a:pt x="120000" y="0"/>
                </a:lnTo>
                <a:lnTo>
                  <a:pt x="120000" y="120000"/>
                </a:lnTo>
                <a:lnTo>
                  <a:pt x="0" y="12000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050" u="none" cap="none" strike="noStrike">
              <a:solidFill>
                <a:srgbClr val="000000"/>
              </a:solidFill>
              <a:latin typeface="Arial"/>
              <a:ea typeface="Arial"/>
              <a:cs typeface="Arial"/>
              <a:sym typeface="Arial"/>
            </a:endParaRPr>
          </a:p>
        </p:txBody>
      </p:sp>
      <p:sp>
        <p:nvSpPr>
          <p:cNvPr id="332" name="Google Shape;332;p32"/>
          <p:cNvSpPr/>
          <p:nvPr/>
        </p:nvSpPr>
        <p:spPr>
          <a:xfrm>
            <a:off x="1485900" y="1200150"/>
            <a:ext cx="6172200" cy="14859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2160"/>
              <a:buFont typeface="Noto Sans Symbols"/>
              <a:buChar char="■"/>
            </a:pPr>
            <a:r>
              <a:rPr b="0" i="0" lang="en-US" sz="2700" u="none" cap="none" strike="noStrike">
                <a:solidFill>
                  <a:schemeClr val="dk1"/>
                </a:solidFill>
                <a:latin typeface="Tahoma"/>
                <a:ea typeface="Tahoma"/>
                <a:cs typeface="Tahoma"/>
                <a:sym typeface="Tahoma"/>
              </a:rPr>
              <a:t>¿Cuál es la forma más segura de evitar contraer el VIH o otra ITS?</a:t>
            </a:r>
            <a:endParaRPr b="0" i="0" sz="2700" u="none" cap="none" strike="noStrike">
              <a:solidFill>
                <a:schemeClr val="dk1"/>
              </a:solidFill>
              <a:latin typeface="Tahoma"/>
              <a:ea typeface="Tahoma"/>
              <a:cs typeface="Tahoma"/>
              <a:sym typeface="Tahoma"/>
            </a:endParaRPr>
          </a:p>
        </p:txBody>
      </p:sp>
      <p:sp>
        <p:nvSpPr>
          <p:cNvPr id="333" name="Google Shape;333;p32"/>
          <p:cNvSpPr/>
          <p:nvPr/>
        </p:nvSpPr>
        <p:spPr>
          <a:xfrm>
            <a:off x="1485900" y="2971800"/>
            <a:ext cx="6172200" cy="16002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3600"/>
              <a:buFont typeface="Noto Sans Symbols"/>
              <a:buChar char="■"/>
            </a:pPr>
            <a:r>
              <a:rPr b="0" i="0" lang="en-US" sz="4500" u="none" cap="none" strike="noStrike">
                <a:solidFill>
                  <a:schemeClr val="dk1"/>
                </a:solidFill>
                <a:latin typeface="Tahoma"/>
                <a:ea typeface="Tahoma"/>
                <a:cs typeface="Tahoma"/>
                <a:sym typeface="Tahoma"/>
              </a:rPr>
              <a:t>Abstinencia</a:t>
            </a:r>
            <a:endParaRPr b="0" i="0" sz="2100" u="none" cap="none" strike="noStrike">
              <a:solidFill>
                <a:schemeClr val="dk1"/>
              </a:solidFill>
              <a:latin typeface="Tahoma"/>
              <a:ea typeface="Tahoma"/>
              <a:cs typeface="Tahoma"/>
              <a:sym typeface="Tahom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33">
                                            <p:txEl>
                                              <p:pRg end="0" st="0"/>
                                            </p:txEl>
                                          </p:spTgt>
                                        </p:tgtEl>
                                        <p:attrNameLst>
                                          <p:attrName>style.visibility</p:attrName>
                                        </p:attrNameLst>
                                      </p:cBhvr>
                                      <p:to>
                                        <p:strVal val="visible"/>
                                      </p:to>
                                    </p:set>
                                    <p:anim calcmode="lin" valueType="num">
                                      <p:cBhvr additive="base">
                                        <p:cTn dur="500"/>
                                        <p:tgtEl>
                                          <p:spTgt spid="333">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7" name="Shape 337"/>
        <p:cNvGrpSpPr/>
        <p:nvPr/>
      </p:nvGrpSpPr>
      <p:grpSpPr>
        <a:xfrm>
          <a:off x="0" y="0"/>
          <a:ext cx="0" cy="0"/>
          <a:chOff x="0" y="0"/>
          <a:chExt cx="0" cy="0"/>
        </a:xfrm>
      </p:grpSpPr>
      <p:sp>
        <p:nvSpPr>
          <p:cNvPr id="338" name="Google Shape;338;p3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US"/>
              <a:t>Prevención - </a:t>
            </a:r>
            <a:r>
              <a:rPr lang="en-US" sz="4050"/>
              <a:t>$500</a:t>
            </a:r>
            <a:endParaRPr/>
          </a:p>
        </p:txBody>
      </p:sp>
      <p:sp>
        <p:nvSpPr>
          <p:cNvPr id="339" name="Google Shape;339;p33">
            <a:hlinkClick action="ppaction://hlinksldjump" r:id="rId3"/>
          </p:cNvPr>
          <p:cNvSpPr/>
          <p:nvPr/>
        </p:nvSpPr>
        <p:spPr>
          <a:xfrm>
            <a:off x="7486650" y="4686300"/>
            <a:ext cx="342900" cy="285750"/>
          </a:xfrm>
          <a:custGeom>
            <a:rect b="b" l="l" r="r" t="t"/>
            <a:pathLst>
              <a:path extrusionOk="0" h="120000" w="120000">
                <a:moveTo>
                  <a:pt x="0" y="0"/>
                </a:moveTo>
                <a:lnTo>
                  <a:pt x="120000" y="0"/>
                </a:lnTo>
                <a:lnTo>
                  <a:pt x="120000" y="120000"/>
                </a:lnTo>
                <a:lnTo>
                  <a:pt x="0" y="120000"/>
                </a:lnTo>
                <a:close/>
                <a:moveTo>
                  <a:pt x="60000" y="15000"/>
                </a:moveTo>
                <a:lnTo>
                  <a:pt x="22500" y="60000"/>
                </a:lnTo>
                <a:lnTo>
                  <a:pt x="31875" y="60000"/>
                </a:lnTo>
                <a:lnTo>
                  <a:pt x="31875" y="105000"/>
                </a:lnTo>
                <a:lnTo>
                  <a:pt x="88125" y="105000"/>
                </a:lnTo>
                <a:lnTo>
                  <a:pt x="88125" y="60000"/>
                </a:lnTo>
                <a:lnTo>
                  <a:pt x="97500" y="60000"/>
                </a:lnTo>
                <a:lnTo>
                  <a:pt x="83438" y="43125"/>
                </a:lnTo>
                <a:lnTo>
                  <a:pt x="83438" y="20625"/>
                </a:lnTo>
                <a:lnTo>
                  <a:pt x="74063" y="20625"/>
                </a:lnTo>
                <a:lnTo>
                  <a:pt x="74063" y="31875"/>
                </a:lnTo>
                <a:close/>
              </a:path>
              <a:path extrusionOk="0" fill="darkenLess" h="120000" w="120000">
                <a:moveTo>
                  <a:pt x="83438" y="43125"/>
                </a:moveTo>
                <a:lnTo>
                  <a:pt x="83438" y="20625"/>
                </a:lnTo>
                <a:lnTo>
                  <a:pt x="74063" y="20625"/>
                </a:lnTo>
                <a:lnTo>
                  <a:pt x="74063" y="31875"/>
                </a:lnTo>
                <a:close/>
                <a:moveTo>
                  <a:pt x="31875" y="60000"/>
                </a:moveTo>
                <a:lnTo>
                  <a:pt x="31875" y="105000"/>
                </a:lnTo>
                <a:lnTo>
                  <a:pt x="55312" y="105000"/>
                </a:lnTo>
                <a:lnTo>
                  <a:pt x="55312" y="82500"/>
                </a:lnTo>
                <a:lnTo>
                  <a:pt x="64688" y="82500"/>
                </a:lnTo>
                <a:lnTo>
                  <a:pt x="64688" y="105000"/>
                </a:lnTo>
                <a:lnTo>
                  <a:pt x="88125" y="105000"/>
                </a:lnTo>
                <a:lnTo>
                  <a:pt x="88125" y="60000"/>
                </a:lnTo>
                <a:close/>
              </a:path>
              <a:path extrusionOk="0" fill="darken" h="120000" w="120000">
                <a:moveTo>
                  <a:pt x="60000" y="15000"/>
                </a:moveTo>
                <a:lnTo>
                  <a:pt x="22500" y="60000"/>
                </a:lnTo>
                <a:lnTo>
                  <a:pt x="97500" y="60000"/>
                </a:lnTo>
                <a:close/>
                <a:moveTo>
                  <a:pt x="55312" y="82500"/>
                </a:moveTo>
                <a:lnTo>
                  <a:pt x="64688" y="82500"/>
                </a:lnTo>
                <a:lnTo>
                  <a:pt x="64688" y="105000"/>
                </a:lnTo>
                <a:lnTo>
                  <a:pt x="55312" y="105000"/>
                </a:lnTo>
                <a:close/>
              </a:path>
              <a:path extrusionOk="0" fill="none" h="120000" w="120000">
                <a:moveTo>
                  <a:pt x="60000" y="15000"/>
                </a:moveTo>
                <a:lnTo>
                  <a:pt x="74063" y="31875"/>
                </a:lnTo>
                <a:lnTo>
                  <a:pt x="74063" y="20625"/>
                </a:lnTo>
                <a:lnTo>
                  <a:pt x="83438" y="20625"/>
                </a:lnTo>
                <a:lnTo>
                  <a:pt x="83438" y="43125"/>
                </a:lnTo>
                <a:lnTo>
                  <a:pt x="97500" y="60000"/>
                </a:lnTo>
                <a:lnTo>
                  <a:pt x="88125" y="60000"/>
                </a:lnTo>
                <a:lnTo>
                  <a:pt x="88125" y="105000"/>
                </a:lnTo>
                <a:lnTo>
                  <a:pt x="31875" y="105000"/>
                </a:lnTo>
                <a:lnTo>
                  <a:pt x="31875" y="60000"/>
                </a:lnTo>
                <a:lnTo>
                  <a:pt x="22500" y="60000"/>
                </a:lnTo>
                <a:close/>
                <a:moveTo>
                  <a:pt x="74063" y="31875"/>
                </a:moveTo>
                <a:lnTo>
                  <a:pt x="83438" y="43125"/>
                </a:lnTo>
                <a:moveTo>
                  <a:pt x="88125" y="60000"/>
                </a:moveTo>
                <a:lnTo>
                  <a:pt x="31875" y="60000"/>
                </a:lnTo>
                <a:moveTo>
                  <a:pt x="55312" y="105000"/>
                </a:moveTo>
                <a:lnTo>
                  <a:pt x="55312" y="82500"/>
                </a:lnTo>
                <a:lnTo>
                  <a:pt x="64688" y="82500"/>
                </a:lnTo>
                <a:lnTo>
                  <a:pt x="64688" y="105000"/>
                </a:lnTo>
              </a:path>
              <a:path extrusionOk="0" fill="none" h="120000" w="120000">
                <a:moveTo>
                  <a:pt x="0" y="0"/>
                </a:moveTo>
                <a:lnTo>
                  <a:pt x="120000" y="0"/>
                </a:lnTo>
                <a:lnTo>
                  <a:pt x="120000" y="120000"/>
                </a:lnTo>
                <a:lnTo>
                  <a:pt x="0" y="12000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050" u="none" cap="none" strike="noStrike">
              <a:solidFill>
                <a:srgbClr val="000000"/>
              </a:solidFill>
              <a:latin typeface="Arial"/>
              <a:ea typeface="Arial"/>
              <a:cs typeface="Arial"/>
              <a:sym typeface="Arial"/>
            </a:endParaRPr>
          </a:p>
        </p:txBody>
      </p:sp>
      <p:sp>
        <p:nvSpPr>
          <p:cNvPr id="340" name="Google Shape;340;p33"/>
          <p:cNvSpPr/>
          <p:nvPr/>
        </p:nvSpPr>
        <p:spPr>
          <a:xfrm>
            <a:off x="1485900" y="1200150"/>
            <a:ext cx="6172200" cy="14859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2160"/>
              <a:buFont typeface="Noto Sans Symbols"/>
              <a:buChar char="■"/>
            </a:pPr>
            <a:r>
              <a:rPr b="0" i="0" lang="en-US" sz="2700" u="none" cap="none" strike="noStrike">
                <a:solidFill>
                  <a:schemeClr val="dk1"/>
                </a:solidFill>
                <a:latin typeface="Tahoma"/>
                <a:ea typeface="Tahoma"/>
                <a:cs typeface="Tahoma"/>
                <a:sym typeface="Tahoma"/>
              </a:rPr>
              <a:t>¿Cuáles son algunos comportamientos sexuales más seguros (que no transmiten el VIH)?</a:t>
            </a:r>
            <a:endParaRPr b="0" i="0" sz="2700" u="none" cap="none" strike="noStrike">
              <a:solidFill>
                <a:schemeClr val="dk1"/>
              </a:solidFill>
              <a:latin typeface="Tahoma"/>
              <a:ea typeface="Tahoma"/>
              <a:cs typeface="Tahoma"/>
              <a:sym typeface="Tahoma"/>
            </a:endParaRPr>
          </a:p>
        </p:txBody>
      </p:sp>
      <p:sp>
        <p:nvSpPr>
          <p:cNvPr id="341" name="Google Shape;341;p33"/>
          <p:cNvSpPr/>
          <p:nvPr/>
        </p:nvSpPr>
        <p:spPr>
          <a:xfrm>
            <a:off x="1485900" y="2571750"/>
            <a:ext cx="6172200" cy="200025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2160"/>
              <a:buFont typeface="Noto Sans Symbols"/>
              <a:buChar char="■"/>
            </a:pPr>
            <a:r>
              <a:rPr b="0" i="0" lang="en-US" sz="2700" u="none" cap="none" strike="noStrike">
                <a:solidFill>
                  <a:schemeClr val="dk1"/>
                </a:solidFill>
                <a:latin typeface="Tahoma"/>
                <a:ea typeface="Tahoma"/>
                <a:cs typeface="Tahoma"/>
                <a:sym typeface="Tahoma"/>
              </a:rPr>
              <a:t>Abrazar/Masaje</a:t>
            </a:r>
            <a:endParaRPr b="0" i="0" sz="2700" u="none" cap="none" strike="noStrike">
              <a:solidFill>
                <a:schemeClr val="dk1"/>
              </a:solidFill>
              <a:latin typeface="Tahoma"/>
              <a:ea typeface="Tahoma"/>
              <a:cs typeface="Tahoma"/>
              <a:sym typeface="Tahoma"/>
            </a:endParaRPr>
          </a:p>
          <a:p>
            <a:pPr indent="-342900" lvl="0" marL="342900" marR="0" rtl="0" algn="ctr">
              <a:lnSpc>
                <a:spcPct val="100000"/>
              </a:lnSpc>
              <a:spcBef>
                <a:spcPts val="540"/>
              </a:spcBef>
              <a:spcAft>
                <a:spcPts val="0"/>
              </a:spcAft>
              <a:buClr>
                <a:schemeClr val="hlink"/>
              </a:buClr>
              <a:buSzPts val="2160"/>
              <a:buFont typeface="Noto Sans Symbols"/>
              <a:buChar char="■"/>
            </a:pPr>
            <a:r>
              <a:rPr b="0" i="0" lang="en-US" sz="2700" u="none" cap="none" strike="noStrike">
                <a:solidFill>
                  <a:schemeClr val="dk1"/>
                </a:solidFill>
                <a:latin typeface="Tahoma"/>
                <a:ea typeface="Tahoma"/>
                <a:cs typeface="Tahoma"/>
                <a:sym typeface="Tahoma"/>
              </a:rPr>
              <a:t>Masturbación o masturbación mutua</a:t>
            </a:r>
            <a:endParaRPr b="0" i="0" sz="2700" u="none" cap="none" strike="noStrike">
              <a:solidFill>
                <a:schemeClr val="dk1"/>
              </a:solidFill>
              <a:latin typeface="Tahoma"/>
              <a:ea typeface="Tahoma"/>
              <a:cs typeface="Tahoma"/>
              <a:sym typeface="Tahoma"/>
            </a:endParaRPr>
          </a:p>
          <a:p>
            <a:pPr indent="-342900" lvl="0" marL="342900" marR="0" rtl="0" algn="ctr">
              <a:lnSpc>
                <a:spcPct val="100000"/>
              </a:lnSpc>
              <a:spcBef>
                <a:spcPts val="540"/>
              </a:spcBef>
              <a:spcAft>
                <a:spcPts val="0"/>
              </a:spcAft>
              <a:buClr>
                <a:schemeClr val="hlink"/>
              </a:buClr>
              <a:buSzPts val="2160"/>
              <a:buFont typeface="Noto Sans Symbols"/>
              <a:buChar char="■"/>
            </a:pPr>
            <a:r>
              <a:rPr b="0" i="0" lang="en-US" sz="2700" u="none" cap="none" strike="noStrike">
                <a:solidFill>
                  <a:schemeClr val="dk1"/>
                </a:solidFill>
                <a:latin typeface="Tahoma"/>
                <a:ea typeface="Tahoma"/>
                <a:cs typeface="Tahoma"/>
                <a:sym typeface="Tahoma"/>
              </a:rPr>
              <a:t>Fantasía</a:t>
            </a:r>
            <a:endParaRPr b="0" i="0" sz="2700" u="none" cap="none" strike="noStrike">
              <a:solidFill>
                <a:schemeClr val="dk1"/>
              </a:solidFill>
              <a:latin typeface="Tahoma"/>
              <a:ea typeface="Tahoma"/>
              <a:cs typeface="Tahoma"/>
              <a:sym typeface="Tahom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41">
                                            <p:txEl>
                                              <p:pRg end="0" st="0"/>
                                            </p:txEl>
                                          </p:spTgt>
                                        </p:tgtEl>
                                        <p:attrNameLst>
                                          <p:attrName>style.visibility</p:attrName>
                                        </p:attrNameLst>
                                      </p:cBhvr>
                                      <p:to>
                                        <p:strVal val="visible"/>
                                      </p:to>
                                    </p:set>
                                    <p:anim calcmode="lin" valueType="num">
                                      <p:cBhvr additive="base">
                                        <p:cTn dur="500"/>
                                        <p:tgtEl>
                                          <p:spTgt spid="341">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41">
                                            <p:txEl>
                                              <p:pRg end="1" st="1"/>
                                            </p:txEl>
                                          </p:spTgt>
                                        </p:tgtEl>
                                        <p:attrNameLst>
                                          <p:attrName>style.visibility</p:attrName>
                                        </p:attrNameLst>
                                      </p:cBhvr>
                                      <p:to>
                                        <p:strVal val="visible"/>
                                      </p:to>
                                    </p:set>
                                    <p:anim calcmode="lin" valueType="num">
                                      <p:cBhvr additive="base">
                                        <p:cTn dur="500"/>
                                        <p:tgtEl>
                                          <p:spTgt spid="341">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41">
                                            <p:txEl>
                                              <p:pRg end="2" st="2"/>
                                            </p:txEl>
                                          </p:spTgt>
                                        </p:tgtEl>
                                        <p:attrNameLst>
                                          <p:attrName>style.visibility</p:attrName>
                                        </p:attrNameLst>
                                      </p:cBhvr>
                                      <p:to>
                                        <p:strVal val="visible"/>
                                      </p:to>
                                    </p:set>
                                    <p:anim calcmode="lin" valueType="num">
                                      <p:cBhvr additive="base">
                                        <p:cTn dur="500"/>
                                        <p:tgtEl>
                                          <p:spTgt spid="341">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5" name="Shape 345"/>
        <p:cNvGrpSpPr/>
        <p:nvPr/>
      </p:nvGrpSpPr>
      <p:grpSpPr>
        <a:xfrm>
          <a:off x="0" y="0"/>
          <a:ext cx="0" cy="0"/>
          <a:chOff x="0" y="0"/>
          <a:chExt cx="0" cy="0"/>
        </a:xfrm>
      </p:grpSpPr>
      <p:sp>
        <p:nvSpPr>
          <p:cNvPr id="346" name="Google Shape;346;p3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US"/>
              <a:t>Transmisión - </a:t>
            </a:r>
            <a:r>
              <a:rPr lang="en-US" sz="4500"/>
              <a:t>$100</a:t>
            </a:r>
            <a:endParaRPr/>
          </a:p>
        </p:txBody>
      </p:sp>
      <p:sp>
        <p:nvSpPr>
          <p:cNvPr id="347" name="Google Shape;347;p34">
            <a:hlinkClick action="ppaction://hlinksldjump" r:id="rId3"/>
          </p:cNvPr>
          <p:cNvSpPr/>
          <p:nvPr/>
        </p:nvSpPr>
        <p:spPr>
          <a:xfrm>
            <a:off x="7486650" y="4686300"/>
            <a:ext cx="342900" cy="285750"/>
          </a:xfrm>
          <a:custGeom>
            <a:rect b="b" l="l" r="r" t="t"/>
            <a:pathLst>
              <a:path extrusionOk="0" h="120000" w="120000">
                <a:moveTo>
                  <a:pt x="0" y="0"/>
                </a:moveTo>
                <a:lnTo>
                  <a:pt x="120000" y="0"/>
                </a:lnTo>
                <a:lnTo>
                  <a:pt x="120000" y="120000"/>
                </a:lnTo>
                <a:lnTo>
                  <a:pt x="0" y="120000"/>
                </a:lnTo>
                <a:close/>
                <a:moveTo>
                  <a:pt x="60000" y="15000"/>
                </a:moveTo>
                <a:lnTo>
                  <a:pt x="22500" y="60000"/>
                </a:lnTo>
                <a:lnTo>
                  <a:pt x="31875" y="60000"/>
                </a:lnTo>
                <a:lnTo>
                  <a:pt x="31875" y="105000"/>
                </a:lnTo>
                <a:lnTo>
                  <a:pt x="88125" y="105000"/>
                </a:lnTo>
                <a:lnTo>
                  <a:pt x="88125" y="60000"/>
                </a:lnTo>
                <a:lnTo>
                  <a:pt x="97500" y="60000"/>
                </a:lnTo>
                <a:lnTo>
                  <a:pt x="83438" y="43125"/>
                </a:lnTo>
                <a:lnTo>
                  <a:pt x="83438" y="20625"/>
                </a:lnTo>
                <a:lnTo>
                  <a:pt x="74063" y="20625"/>
                </a:lnTo>
                <a:lnTo>
                  <a:pt x="74063" y="31875"/>
                </a:lnTo>
                <a:close/>
              </a:path>
              <a:path extrusionOk="0" fill="darkenLess" h="120000" w="120000">
                <a:moveTo>
                  <a:pt x="83438" y="43125"/>
                </a:moveTo>
                <a:lnTo>
                  <a:pt x="83438" y="20625"/>
                </a:lnTo>
                <a:lnTo>
                  <a:pt x="74063" y="20625"/>
                </a:lnTo>
                <a:lnTo>
                  <a:pt x="74063" y="31875"/>
                </a:lnTo>
                <a:close/>
                <a:moveTo>
                  <a:pt x="31875" y="60000"/>
                </a:moveTo>
                <a:lnTo>
                  <a:pt x="31875" y="105000"/>
                </a:lnTo>
                <a:lnTo>
                  <a:pt x="55312" y="105000"/>
                </a:lnTo>
                <a:lnTo>
                  <a:pt x="55312" y="82500"/>
                </a:lnTo>
                <a:lnTo>
                  <a:pt x="64688" y="82500"/>
                </a:lnTo>
                <a:lnTo>
                  <a:pt x="64688" y="105000"/>
                </a:lnTo>
                <a:lnTo>
                  <a:pt x="88125" y="105000"/>
                </a:lnTo>
                <a:lnTo>
                  <a:pt x="88125" y="60000"/>
                </a:lnTo>
                <a:close/>
              </a:path>
              <a:path extrusionOk="0" fill="darken" h="120000" w="120000">
                <a:moveTo>
                  <a:pt x="60000" y="15000"/>
                </a:moveTo>
                <a:lnTo>
                  <a:pt x="22500" y="60000"/>
                </a:lnTo>
                <a:lnTo>
                  <a:pt x="97500" y="60000"/>
                </a:lnTo>
                <a:close/>
                <a:moveTo>
                  <a:pt x="55312" y="82500"/>
                </a:moveTo>
                <a:lnTo>
                  <a:pt x="64688" y="82500"/>
                </a:lnTo>
                <a:lnTo>
                  <a:pt x="64688" y="105000"/>
                </a:lnTo>
                <a:lnTo>
                  <a:pt x="55312" y="105000"/>
                </a:lnTo>
                <a:close/>
              </a:path>
              <a:path extrusionOk="0" fill="none" h="120000" w="120000">
                <a:moveTo>
                  <a:pt x="60000" y="15000"/>
                </a:moveTo>
                <a:lnTo>
                  <a:pt x="74063" y="31875"/>
                </a:lnTo>
                <a:lnTo>
                  <a:pt x="74063" y="20625"/>
                </a:lnTo>
                <a:lnTo>
                  <a:pt x="83438" y="20625"/>
                </a:lnTo>
                <a:lnTo>
                  <a:pt x="83438" y="43125"/>
                </a:lnTo>
                <a:lnTo>
                  <a:pt x="97500" y="60000"/>
                </a:lnTo>
                <a:lnTo>
                  <a:pt x="88125" y="60000"/>
                </a:lnTo>
                <a:lnTo>
                  <a:pt x="88125" y="105000"/>
                </a:lnTo>
                <a:lnTo>
                  <a:pt x="31875" y="105000"/>
                </a:lnTo>
                <a:lnTo>
                  <a:pt x="31875" y="60000"/>
                </a:lnTo>
                <a:lnTo>
                  <a:pt x="22500" y="60000"/>
                </a:lnTo>
                <a:close/>
                <a:moveTo>
                  <a:pt x="74063" y="31875"/>
                </a:moveTo>
                <a:lnTo>
                  <a:pt x="83438" y="43125"/>
                </a:lnTo>
                <a:moveTo>
                  <a:pt x="88125" y="60000"/>
                </a:moveTo>
                <a:lnTo>
                  <a:pt x="31875" y="60000"/>
                </a:lnTo>
                <a:moveTo>
                  <a:pt x="55312" y="105000"/>
                </a:moveTo>
                <a:lnTo>
                  <a:pt x="55312" y="82500"/>
                </a:lnTo>
                <a:lnTo>
                  <a:pt x="64688" y="82500"/>
                </a:lnTo>
                <a:lnTo>
                  <a:pt x="64688" y="105000"/>
                </a:lnTo>
              </a:path>
              <a:path extrusionOk="0" fill="none" h="120000" w="120000">
                <a:moveTo>
                  <a:pt x="0" y="0"/>
                </a:moveTo>
                <a:lnTo>
                  <a:pt x="120000" y="0"/>
                </a:lnTo>
                <a:lnTo>
                  <a:pt x="120000" y="120000"/>
                </a:lnTo>
                <a:lnTo>
                  <a:pt x="0" y="12000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050" u="none" cap="none" strike="noStrike">
              <a:solidFill>
                <a:srgbClr val="000000"/>
              </a:solidFill>
              <a:latin typeface="Arial"/>
              <a:ea typeface="Arial"/>
              <a:cs typeface="Arial"/>
              <a:sym typeface="Arial"/>
            </a:endParaRPr>
          </a:p>
        </p:txBody>
      </p:sp>
      <p:sp>
        <p:nvSpPr>
          <p:cNvPr id="348" name="Google Shape;348;p34"/>
          <p:cNvSpPr/>
          <p:nvPr/>
        </p:nvSpPr>
        <p:spPr>
          <a:xfrm>
            <a:off x="1485900" y="1200150"/>
            <a:ext cx="6172200" cy="14859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1920"/>
              <a:buFont typeface="Noto Sans Symbols"/>
              <a:buChar char="■"/>
            </a:pPr>
            <a:r>
              <a:rPr b="0" i="0" lang="en-US" sz="2400" u="none" cap="none" strike="noStrike">
                <a:solidFill>
                  <a:schemeClr val="dk1"/>
                </a:solidFill>
                <a:latin typeface="Tahoma"/>
                <a:ea typeface="Tahoma"/>
                <a:cs typeface="Tahoma"/>
                <a:sym typeface="Tahoma"/>
              </a:rPr>
              <a:t>Nombra dos formas en que se transmite el VIH</a:t>
            </a:r>
            <a:endParaRPr b="0" i="0" sz="2400" u="none" cap="none" strike="noStrike">
              <a:solidFill>
                <a:schemeClr val="dk1"/>
              </a:solidFill>
              <a:latin typeface="Tahoma"/>
              <a:ea typeface="Tahoma"/>
              <a:cs typeface="Tahoma"/>
              <a:sym typeface="Tahoma"/>
            </a:endParaRPr>
          </a:p>
        </p:txBody>
      </p:sp>
      <p:sp>
        <p:nvSpPr>
          <p:cNvPr id="349" name="Google Shape;349;p34"/>
          <p:cNvSpPr/>
          <p:nvPr/>
        </p:nvSpPr>
        <p:spPr>
          <a:xfrm>
            <a:off x="1485900" y="2686050"/>
            <a:ext cx="6172200" cy="188595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1920"/>
              <a:buFont typeface="Noto Sans Symbols"/>
              <a:buChar char="■"/>
            </a:pPr>
            <a:r>
              <a:rPr b="0" i="0" lang="en-US" sz="2400" u="none" cap="none" strike="noStrike">
                <a:solidFill>
                  <a:schemeClr val="dk1"/>
                </a:solidFill>
                <a:latin typeface="Tahoma"/>
                <a:ea typeface="Tahoma"/>
                <a:cs typeface="Tahoma"/>
                <a:sym typeface="Tahoma"/>
              </a:rPr>
              <a:t>Sexo sin protección</a:t>
            </a:r>
            <a:endParaRPr/>
          </a:p>
          <a:p>
            <a:pPr indent="-342900" lvl="0" marL="342900" marR="0" rtl="0" algn="ctr">
              <a:lnSpc>
                <a:spcPct val="100000"/>
              </a:lnSpc>
              <a:spcBef>
                <a:spcPts val="480"/>
              </a:spcBef>
              <a:spcAft>
                <a:spcPts val="0"/>
              </a:spcAft>
              <a:buClr>
                <a:schemeClr val="hlink"/>
              </a:buClr>
              <a:buSzPts val="1920"/>
              <a:buFont typeface="Noto Sans Symbols"/>
              <a:buChar char="■"/>
            </a:pPr>
            <a:r>
              <a:rPr b="0" i="0" lang="en-US" sz="2400" u="none" cap="none" strike="noStrike">
                <a:solidFill>
                  <a:schemeClr val="dk1"/>
                </a:solidFill>
                <a:latin typeface="Tahoma"/>
                <a:ea typeface="Tahoma"/>
                <a:cs typeface="Tahoma"/>
                <a:sym typeface="Tahoma"/>
              </a:rPr>
              <a:t>Compartiendo agujas</a:t>
            </a:r>
            <a:endParaRPr/>
          </a:p>
          <a:p>
            <a:pPr indent="-342900" lvl="0" marL="342900" marR="0" rtl="0" algn="ctr">
              <a:lnSpc>
                <a:spcPct val="100000"/>
              </a:lnSpc>
              <a:spcBef>
                <a:spcPts val="480"/>
              </a:spcBef>
              <a:spcAft>
                <a:spcPts val="0"/>
              </a:spcAft>
              <a:buClr>
                <a:schemeClr val="hlink"/>
              </a:buClr>
              <a:buSzPts val="1920"/>
              <a:buFont typeface="Noto Sans Symbols"/>
              <a:buChar char="■"/>
            </a:pPr>
            <a:r>
              <a:rPr b="0" i="0" lang="en-US" sz="2400" u="none" cap="none" strike="noStrike">
                <a:solidFill>
                  <a:schemeClr val="dk1"/>
                </a:solidFill>
                <a:latin typeface="Tahoma"/>
                <a:ea typeface="Tahoma"/>
                <a:cs typeface="Tahoma"/>
                <a:sym typeface="Tahoma"/>
              </a:rPr>
              <a:t>Por embarazo, parto, lactancia</a:t>
            </a:r>
            <a:endParaRPr b="0" i="0" sz="2400" u="none" cap="none" strike="noStrike">
              <a:solidFill>
                <a:schemeClr val="dk1"/>
              </a:solidFill>
              <a:latin typeface="Tahoma"/>
              <a:ea typeface="Tahoma"/>
              <a:cs typeface="Tahoma"/>
              <a:sym typeface="Tahom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49">
                                            <p:txEl>
                                              <p:pRg end="0" st="0"/>
                                            </p:txEl>
                                          </p:spTgt>
                                        </p:tgtEl>
                                        <p:attrNameLst>
                                          <p:attrName>style.visibility</p:attrName>
                                        </p:attrNameLst>
                                      </p:cBhvr>
                                      <p:to>
                                        <p:strVal val="visible"/>
                                      </p:to>
                                    </p:set>
                                    <p:anim calcmode="lin" valueType="num">
                                      <p:cBhvr additive="base">
                                        <p:cTn dur="500"/>
                                        <p:tgtEl>
                                          <p:spTgt spid="349">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49">
                                            <p:txEl>
                                              <p:pRg end="1" st="1"/>
                                            </p:txEl>
                                          </p:spTgt>
                                        </p:tgtEl>
                                        <p:attrNameLst>
                                          <p:attrName>style.visibility</p:attrName>
                                        </p:attrNameLst>
                                      </p:cBhvr>
                                      <p:to>
                                        <p:strVal val="visible"/>
                                      </p:to>
                                    </p:set>
                                    <p:anim calcmode="lin" valueType="num">
                                      <p:cBhvr additive="base">
                                        <p:cTn dur="500"/>
                                        <p:tgtEl>
                                          <p:spTgt spid="349">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49">
                                            <p:txEl>
                                              <p:pRg end="2" st="2"/>
                                            </p:txEl>
                                          </p:spTgt>
                                        </p:tgtEl>
                                        <p:attrNameLst>
                                          <p:attrName>style.visibility</p:attrName>
                                        </p:attrNameLst>
                                      </p:cBhvr>
                                      <p:to>
                                        <p:strVal val="visible"/>
                                      </p:to>
                                    </p:set>
                                    <p:anim calcmode="lin" valueType="num">
                                      <p:cBhvr additive="base">
                                        <p:cTn dur="500"/>
                                        <p:tgtEl>
                                          <p:spTgt spid="349">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3" name="Shape 353"/>
        <p:cNvGrpSpPr/>
        <p:nvPr/>
      </p:nvGrpSpPr>
      <p:grpSpPr>
        <a:xfrm>
          <a:off x="0" y="0"/>
          <a:ext cx="0" cy="0"/>
          <a:chOff x="0" y="0"/>
          <a:chExt cx="0" cy="0"/>
        </a:xfrm>
      </p:grpSpPr>
      <p:sp>
        <p:nvSpPr>
          <p:cNvPr id="354" name="Google Shape;354;p3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US"/>
              <a:t>Transmisión -</a:t>
            </a:r>
            <a:r>
              <a:rPr lang="en-US" sz="4500"/>
              <a:t> $200</a:t>
            </a:r>
            <a:endParaRPr/>
          </a:p>
        </p:txBody>
      </p:sp>
      <p:sp>
        <p:nvSpPr>
          <p:cNvPr id="355" name="Google Shape;355;p35">
            <a:hlinkClick action="ppaction://hlinksldjump" r:id="rId3"/>
          </p:cNvPr>
          <p:cNvSpPr/>
          <p:nvPr/>
        </p:nvSpPr>
        <p:spPr>
          <a:xfrm>
            <a:off x="7486650" y="4686300"/>
            <a:ext cx="342900" cy="285750"/>
          </a:xfrm>
          <a:custGeom>
            <a:rect b="b" l="l" r="r" t="t"/>
            <a:pathLst>
              <a:path extrusionOk="0" h="120000" w="120000">
                <a:moveTo>
                  <a:pt x="0" y="0"/>
                </a:moveTo>
                <a:lnTo>
                  <a:pt x="120000" y="0"/>
                </a:lnTo>
                <a:lnTo>
                  <a:pt x="120000" y="120000"/>
                </a:lnTo>
                <a:lnTo>
                  <a:pt x="0" y="120000"/>
                </a:lnTo>
                <a:close/>
                <a:moveTo>
                  <a:pt x="60000" y="15000"/>
                </a:moveTo>
                <a:lnTo>
                  <a:pt x="22500" y="60000"/>
                </a:lnTo>
                <a:lnTo>
                  <a:pt x="31875" y="60000"/>
                </a:lnTo>
                <a:lnTo>
                  <a:pt x="31875" y="105000"/>
                </a:lnTo>
                <a:lnTo>
                  <a:pt x="88125" y="105000"/>
                </a:lnTo>
                <a:lnTo>
                  <a:pt x="88125" y="60000"/>
                </a:lnTo>
                <a:lnTo>
                  <a:pt x="97500" y="60000"/>
                </a:lnTo>
                <a:lnTo>
                  <a:pt x="83438" y="43125"/>
                </a:lnTo>
                <a:lnTo>
                  <a:pt x="83438" y="20625"/>
                </a:lnTo>
                <a:lnTo>
                  <a:pt x="74063" y="20625"/>
                </a:lnTo>
                <a:lnTo>
                  <a:pt x="74063" y="31875"/>
                </a:lnTo>
                <a:close/>
              </a:path>
              <a:path extrusionOk="0" fill="darkenLess" h="120000" w="120000">
                <a:moveTo>
                  <a:pt x="83438" y="43125"/>
                </a:moveTo>
                <a:lnTo>
                  <a:pt x="83438" y="20625"/>
                </a:lnTo>
                <a:lnTo>
                  <a:pt x="74063" y="20625"/>
                </a:lnTo>
                <a:lnTo>
                  <a:pt x="74063" y="31875"/>
                </a:lnTo>
                <a:close/>
                <a:moveTo>
                  <a:pt x="31875" y="60000"/>
                </a:moveTo>
                <a:lnTo>
                  <a:pt x="31875" y="105000"/>
                </a:lnTo>
                <a:lnTo>
                  <a:pt x="55312" y="105000"/>
                </a:lnTo>
                <a:lnTo>
                  <a:pt x="55312" y="82500"/>
                </a:lnTo>
                <a:lnTo>
                  <a:pt x="64688" y="82500"/>
                </a:lnTo>
                <a:lnTo>
                  <a:pt x="64688" y="105000"/>
                </a:lnTo>
                <a:lnTo>
                  <a:pt x="88125" y="105000"/>
                </a:lnTo>
                <a:lnTo>
                  <a:pt x="88125" y="60000"/>
                </a:lnTo>
                <a:close/>
              </a:path>
              <a:path extrusionOk="0" fill="darken" h="120000" w="120000">
                <a:moveTo>
                  <a:pt x="60000" y="15000"/>
                </a:moveTo>
                <a:lnTo>
                  <a:pt x="22500" y="60000"/>
                </a:lnTo>
                <a:lnTo>
                  <a:pt x="97500" y="60000"/>
                </a:lnTo>
                <a:close/>
                <a:moveTo>
                  <a:pt x="55312" y="82500"/>
                </a:moveTo>
                <a:lnTo>
                  <a:pt x="64688" y="82500"/>
                </a:lnTo>
                <a:lnTo>
                  <a:pt x="64688" y="105000"/>
                </a:lnTo>
                <a:lnTo>
                  <a:pt x="55312" y="105000"/>
                </a:lnTo>
                <a:close/>
              </a:path>
              <a:path extrusionOk="0" fill="none" h="120000" w="120000">
                <a:moveTo>
                  <a:pt x="60000" y="15000"/>
                </a:moveTo>
                <a:lnTo>
                  <a:pt x="74063" y="31875"/>
                </a:lnTo>
                <a:lnTo>
                  <a:pt x="74063" y="20625"/>
                </a:lnTo>
                <a:lnTo>
                  <a:pt x="83438" y="20625"/>
                </a:lnTo>
                <a:lnTo>
                  <a:pt x="83438" y="43125"/>
                </a:lnTo>
                <a:lnTo>
                  <a:pt x="97500" y="60000"/>
                </a:lnTo>
                <a:lnTo>
                  <a:pt x="88125" y="60000"/>
                </a:lnTo>
                <a:lnTo>
                  <a:pt x="88125" y="105000"/>
                </a:lnTo>
                <a:lnTo>
                  <a:pt x="31875" y="105000"/>
                </a:lnTo>
                <a:lnTo>
                  <a:pt x="31875" y="60000"/>
                </a:lnTo>
                <a:lnTo>
                  <a:pt x="22500" y="60000"/>
                </a:lnTo>
                <a:close/>
                <a:moveTo>
                  <a:pt x="74063" y="31875"/>
                </a:moveTo>
                <a:lnTo>
                  <a:pt x="83438" y="43125"/>
                </a:lnTo>
                <a:moveTo>
                  <a:pt x="88125" y="60000"/>
                </a:moveTo>
                <a:lnTo>
                  <a:pt x="31875" y="60000"/>
                </a:lnTo>
                <a:moveTo>
                  <a:pt x="55312" y="105000"/>
                </a:moveTo>
                <a:lnTo>
                  <a:pt x="55312" y="82500"/>
                </a:lnTo>
                <a:lnTo>
                  <a:pt x="64688" y="82500"/>
                </a:lnTo>
                <a:lnTo>
                  <a:pt x="64688" y="105000"/>
                </a:lnTo>
              </a:path>
              <a:path extrusionOk="0" fill="none" h="120000" w="120000">
                <a:moveTo>
                  <a:pt x="0" y="0"/>
                </a:moveTo>
                <a:lnTo>
                  <a:pt x="120000" y="0"/>
                </a:lnTo>
                <a:lnTo>
                  <a:pt x="120000" y="120000"/>
                </a:lnTo>
                <a:lnTo>
                  <a:pt x="0" y="12000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050" u="none" cap="none" strike="noStrike">
              <a:solidFill>
                <a:srgbClr val="000000"/>
              </a:solidFill>
              <a:latin typeface="Arial"/>
              <a:ea typeface="Arial"/>
              <a:cs typeface="Arial"/>
              <a:sym typeface="Arial"/>
            </a:endParaRPr>
          </a:p>
        </p:txBody>
      </p:sp>
      <p:sp>
        <p:nvSpPr>
          <p:cNvPr id="356" name="Google Shape;356;p35"/>
          <p:cNvSpPr/>
          <p:nvPr/>
        </p:nvSpPr>
        <p:spPr>
          <a:xfrm>
            <a:off x="1485900" y="1200150"/>
            <a:ext cx="6172200" cy="14859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1920"/>
              <a:buFont typeface="Noto Sans Symbols"/>
              <a:buChar char="■"/>
            </a:pPr>
            <a:r>
              <a:rPr b="0" i="0" lang="en-US" sz="2400" u="none" cap="none" strike="noStrike">
                <a:solidFill>
                  <a:schemeClr val="dk1"/>
                </a:solidFill>
                <a:latin typeface="Tahoma"/>
                <a:ea typeface="Tahoma"/>
                <a:cs typeface="Tahoma"/>
                <a:sym typeface="Tahoma"/>
              </a:rPr>
              <a:t>¿Cuáles son dos formas en las que no puede contraer el VIH?</a:t>
            </a:r>
            <a:endParaRPr b="0" i="0" sz="2400" u="none" cap="none" strike="noStrike">
              <a:solidFill>
                <a:schemeClr val="dk1"/>
              </a:solidFill>
              <a:latin typeface="Tahoma"/>
              <a:ea typeface="Tahoma"/>
              <a:cs typeface="Tahoma"/>
              <a:sym typeface="Tahoma"/>
            </a:endParaRPr>
          </a:p>
        </p:txBody>
      </p:sp>
      <p:sp>
        <p:nvSpPr>
          <p:cNvPr id="357" name="Google Shape;357;p35"/>
          <p:cNvSpPr/>
          <p:nvPr/>
        </p:nvSpPr>
        <p:spPr>
          <a:xfrm>
            <a:off x="1485900" y="2514600"/>
            <a:ext cx="6172200" cy="20574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1920"/>
              <a:buFont typeface="Noto Sans Symbols"/>
              <a:buChar char="■"/>
            </a:pPr>
            <a:r>
              <a:rPr b="0" i="0" lang="en-US" sz="2400" u="none" cap="none" strike="noStrike">
                <a:solidFill>
                  <a:schemeClr val="dk1"/>
                </a:solidFill>
                <a:latin typeface="Tahoma"/>
                <a:ea typeface="Tahoma"/>
                <a:cs typeface="Tahoma"/>
                <a:sym typeface="Tahoma"/>
              </a:rPr>
              <a:t>Compartiendo vasos para beber</a:t>
            </a:r>
            <a:endParaRPr/>
          </a:p>
          <a:p>
            <a:pPr indent="-342900" lvl="0" marL="342900" marR="0" rtl="0" algn="ctr">
              <a:lnSpc>
                <a:spcPct val="100000"/>
              </a:lnSpc>
              <a:spcBef>
                <a:spcPts val="480"/>
              </a:spcBef>
              <a:spcAft>
                <a:spcPts val="0"/>
              </a:spcAft>
              <a:buClr>
                <a:schemeClr val="hlink"/>
              </a:buClr>
              <a:buSzPts val="1920"/>
              <a:buFont typeface="Noto Sans Symbols"/>
              <a:buChar char="■"/>
            </a:pPr>
            <a:r>
              <a:rPr b="0" i="0" lang="en-US" sz="2400" u="none" cap="none" strike="noStrike">
                <a:solidFill>
                  <a:schemeClr val="dk1"/>
                </a:solidFill>
                <a:latin typeface="Tahoma"/>
                <a:ea typeface="Tahoma"/>
                <a:cs typeface="Tahoma"/>
                <a:sym typeface="Tahoma"/>
              </a:rPr>
              <a:t>Sentados juntos en un salón de clases</a:t>
            </a:r>
            <a:endParaRPr/>
          </a:p>
          <a:p>
            <a:pPr indent="-342900" lvl="0" marL="342900" marR="0" rtl="0" algn="ctr">
              <a:lnSpc>
                <a:spcPct val="100000"/>
              </a:lnSpc>
              <a:spcBef>
                <a:spcPts val="480"/>
              </a:spcBef>
              <a:spcAft>
                <a:spcPts val="0"/>
              </a:spcAft>
              <a:buClr>
                <a:schemeClr val="hlink"/>
              </a:buClr>
              <a:buSzPts val="1920"/>
              <a:buFont typeface="Noto Sans Symbols"/>
              <a:buChar char="■"/>
            </a:pPr>
            <a:r>
              <a:rPr b="0" i="0" lang="en-US" sz="2400" u="none" cap="none" strike="noStrike">
                <a:solidFill>
                  <a:schemeClr val="dk1"/>
                </a:solidFill>
                <a:latin typeface="Tahoma"/>
                <a:ea typeface="Tahoma"/>
                <a:cs typeface="Tahoma"/>
                <a:sym typeface="Tahoma"/>
              </a:rPr>
              <a:t>Asientos de inodoro/baño</a:t>
            </a:r>
            <a:endParaRPr/>
          </a:p>
          <a:p>
            <a:pPr indent="-342900" lvl="0" marL="342900" marR="0" rtl="0" algn="ctr">
              <a:lnSpc>
                <a:spcPct val="100000"/>
              </a:lnSpc>
              <a:spcBef>
                <a:spcPts val="480"/>
              </a:spcBef>
              <a:spcAft>
                <a:spcPts val="0"/>
              </a:spcAft>
              <a:buClr>
                <a:schemeClr val="hlink"/>
              </a:buClr>
              <a:buSzPts val="1920"/>
              <a:buFont typeface="Noto Sans Symbols"/>
              <a:buChar char="■"/>
            </a:pPr>
            <a:r>
              <a:rPr b="0" i="0" lang="en-US" sz="2400" u="none" cap="none" strike="noStrike">
                <a:solidFill>
                  <a:schemeClr val="dk1"/>
                </a:solidFill>
                <a:latin typeface="Tahoma"/>
                <a:ea typeface="Tahoma"/>
                <a:cs typeface="Tahoma"/>
                <a:sym typeface="Tahoma"/>
              </a:rPr>
              <a:t>Contacto casual</a:t>
            </a:r>
            <a:endParaRPr b="0" i="0" sz="2400" u="none" cap="none" strike="noStrike">
              <a:solidFill>
                <a:schemeClr val="dk1"/>
              </a:solidFill>
              <a:latin typeface="Tahoma"/>
              <a:ea typeface="Tahoma"/>
              <a:cs typeface="Tahoma"/>
              <a:sym typeface="Tahom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57">
                                            <p:txEl>
                                              <p:pRg end="0" st="0"/>
                                            </p:txEl>
                                          </p:spTgt>
                                        </p:tgtEl>
                                        <p:attrNameLst>
                                          <p:attrName>style.visibility</p:attrName>
                                        </p:attrNameLst>
                                      </p:cBhvr>
                                      <p:to>
                                        <p:strVal val="visible"/>
                                      </p:to>
                                    </p:set>
                                    <p:anim calcmode="lin" valueType="num">
                                      <p:cBhvr additive="base">
                                        <p:cTn dur="500"/>
                                        <p:tgtEl>
                                          <p:spTgt spid="357">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57">
                                            <p:txEl>
                                              <p:pRg end="1" st="1"/>
                                            </p:txEl>
                                          </p:spTgt>
                                        </p:tgtEl>
                                        <p:attrNameLst>
                                          <p:attrName>style.visibility</p:attrName>
                                        </p:attrNameLst>
                                      </p:cBhvr>
                                      <p:to>
                                        <p:strVal val="visible"/>
                                      </p:to>
                                    </p:set>
                                    <p:anim calcmode="lin" valueType="num">
                                      <p:cBhvr additive="base">
                                        <p:cTn dur="500"/>
                                        <p:tgtEl>
                                          <p:spTgt spid="357">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57">
                                            <p:txEl>
                                              <p:pRg end="2" st="2"/>
                                            </p:txEl>
                                          </p:spTgt>
                                        </p:tgtEl>
                                        <p:attrNameLst>
                                          <p:attrName>style.visibility</p:attrName>
                                        </p:attrNameLst>
                                      </p:cBhvr>
                                      <p:to>
                                        <p:strVal val="visible"/>
                                      </p:to>
                                    </p:set>
                                    <p:anim calcmode="lin" valueType="num">
                                      <p:cBhvr additive="base">
                                        <p:cTn dur="500"/>
                                        <p:tgtEl>
                                          <p:spTgt spid="357">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57">
                                            <p:txEl>
                                              <p:pRg end="3" st="3"/>
                                            </p:txEl>
                                          </p:spTgt>
                                        </p:tgtEl>
                                        <p:attrNameLst>
                                          <p:attrName>style.visibility</p:attrName>
                                        </p:attrNameLst>
                                      </p:cBhvr>
                                      <p:to>
                                        <p:strVal val="visible"/>
                                      </p:to>
                                    </p:set>
                                    <p:anim calcmode="lin" valueType="num">
                                      <p:cBhvr additive="base">
                                        <p:cTn dur="500"/>
                                        <p:tgtEl>
                                          <p:spTgt spid="357">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1" name="Shape 361"/>
        <p:cNvGrpSpPr/>
        <p:nvPr/>
      </p:nvGrpSpPr>
      <p:grpSpPr>
        <a:xfrm>
          <a:off x="0" y="0"/>
          <a:ext cx="0" cy="0"/>
          <a:chOff x="0" y="0"/>
          <a:chExt cx="0" cy="0"/>
        </a:xfrm>
      </p:grpSpPr>
      <p:sp>
        <p:nvSpPr>
          <p:cNvPr id="362" name="Google Shape;362;p3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US"/>
              <a:t>Transmisión - </a:t>
            </a:r>
            <a:r>
              <a:rPr lang="en-US" sz="4500"/>
              <a:t>$300</a:t>
            </a:r>
            <a:endParaRPr/>
          </a:p>
        </p:txBody>
      </p:sp>
      <p:sp>
        <p:nvSpPr>
          <p:cNvPr id="363" name="Google Shape;363;p36">
            <a:hlinkClick action="ppaction://hlinksldjump" r:id="rId3"/>
          </p:cNvPr>
          <p:cNvSpPr/>
          <p:nvPr/>
        </p:nvSpPr>
        <p:spPr>
          <a:xfrm>
            <a:off x="7486650" y="4686300"/>
            <a:ext cx="342900" cy="285750"/>
          </a:xfrm>
          <a:custGeom>
            <a:rect b="b" l="l" r="r" t="t"/>
            <a:pathLst>
              <a:path extrusionOk="0" h="120000" w="120000">
                <a:moveTo>
                  <a:pt x="0" y="0"/>
                </a:moveTo>
                <a:lnTo>
                  <a:pt x="120000" y="0"/>
                </a:lnTo>
                <a:lnTo>
                  <a:pt x="120000" y="120000"/>
                </a:lnTo>
                <a:lnTo>
                  <a:pt x="0" y="120000"/>
                </a:lnTo>
                <a:close/>
                <a:moveTo>
                  <a:pt x="60000" y="15000"/>
                </a:moveTo>
                <a:lnTo>
                  <a:pt x="22500" y="60000"/>
                </a:lnTo>
                <a:lnTo>
                  <a:pt x="31875" y="60000"/>
                </a:lnTo>
                <a:lnTo>
                  <a:pt x="31875" y="105000"/>
                </a:lnTo>
                <a:lnTo>
                  <a:pt x="88125" y="105000"/>
                </a:lnTo>
                <a:lnTo>
                  <a:pt x="88125" y="60000"/>
                </a:lnTo>
                <a:lnTo>
                  <a:pt x="97500" y="60000"/>
                </a:lnTo>
                <a:lnTo>
                  <a:pt x="83438" y="43125"/>
                </a:lnTo>
                <a:lnTo>
                  <a:pt x="83438" y="20625"/>
                </a:lnTo>
                <a:lnTo>
                  <a:pt x="74063" y="20625"/>
                </a:lnTo>
                <a:lnTo>
                  <a:pt x="74063" y="31875"/>
                </a:lnTo>
                <a:close/>
              </a:path>
              <a:path extrusionOk="0" fill="darkenLess" h="120000" w="120000">
                <a:moveTo>
                  <a:pt x="83438" y="43125"/>
                </a:moveTo>
                <a:lnTo>
                  <a:pt x="83438" y="20625"/>
                </a:lnTo>
                <a:lnTo>
                  <a:pt x="74063" y="20625"/>
                </a:lnTo>
                <a:lnTo>
                  <a:pt x="74063" y="31875"/>
                </a:lnTo>
                <a:close/>
                <a:moveTo>
                  <a:pt x="31875" y="60000"/>
                </a:moveTo>
                <a:lnTo>
                  <a:pt x="31875" y="105000"/>
                </a:lnTo>
                <a:lnTo>
                  <a:pt x="55312" y="105000"/>
                </a:lnTo>
                <a:lnTo>
                  <a:pt x="55312" y="82500"/>
                </a:lnTo>
                <a:lnTo>
                  <a:pt x="64688" y="82500"/>
                </a:lnTo>
                <a:lnTo>
                  <a:pt x="64688" y="105000"/>
                </a:lnTo>
                <a:lnTo>
                  <a:pt x="88125" y="105000"/>
                </a:lnTo>
                <a:lnTo>
                  <a:pt x="88125" y="60000"/>
                </a:lnTo>
                <a:close/>
              </a:path>
              <a:path extrusionOk="0" fill="darken" h="120000" w="120000">
                <a:moveTo>
                  <a:pt x="60000" y="15000"/>
                </a:moveTo>
                <a:lnTo>
                  <a:pt x="22500" y="60000"/>
                </a:lnTo>
                <a:lnTo>
                  <a:pt x="97500" y="60000"/>
                </a:lnTo>
                <a:close/>
                <a:moveTo>
                  <a:pt x="55312" y="82500"/>
                </a:moveTo>
                <a:lnTo>
                  <a:pt x="64688" y="82500"/>
                </a:lnTo>
                <a:lnTo>
                  <a:pt x="64688" y="105000"/>
                </a:lnTo>
                <a:lnTo>
                  <a:pt x="55312" y="105000"/>
                </a:lnTo>
                <a:close/>
              </a:path>
              <a:path extrusionOk="0" fill="none" h="120000" w="120000">
                <a:moveTo>
                  <a:pt x="60000" y="15000"/>
                </a:moveTo>
                <a:lnTo>
                  <a:pt x="74063" y="31875"/>
                </a:lnTo>
                <a:lnTo>
                  <a:pt x="74063" y="20625"/>
                </a:lnTo>
                <a:lnTo>
                  <a:pt x="83438" y="20625"/>
                </a:lnTo>
                <a:lnTo>
                  <a:pt x="83438" y="43125"/>
                </a:lnTo>
                <a:lnTo>
                  <a:pt x="97500" y="60000"/>
                </a:lnTo>
                <a:lnTo>
                  <a:pt x="88125" y="60000"/>
                </a:lnTo>
                <a:lnTo>
                  <a:pt x="88125" y="105000"/>
                </a:lnTo>
                <a:lnTo>
                  <a:pt x="31875" y="105000"/>
                </a:lnTo>
                <a:lnTo>
                  <a:pt x="31875" y="60000"/>
                </a:lnTo>
                <a:lnTo>
                  <a:pt x="22500" y="60000"/>
                </a:lnTo>
                <a:close/>
                <a:moveTo>
                  <a:pt x="74063" y="31875"/>
                </a:moveTo>
                <a:lnTo>
                  <a:pt x="83438" y="43125"/>
                </a:lnTo>
                <a:moveTo>
                  <a:pt x="88125" y="60000"/>
                </a:moveTo>
                <a:lnTo>
                  <a:pt x="31875" y="60000"/>
                </a:lnTo>
                <a:moveTo>
                  <a:pt x="55312" y="105000"/>
                </a:moveTo>
                <a:lnTo>
                  <a:pt x="55312" y="82500"/>
                </a:lnTo>
                <a:lnTo>
                  <a:pt x="64688" y="82500"/>
                </a:lnTo>
                <a:lnTo>
                  <a:pt x="64688" y="105000"/>
                </a:lnTo>
              </a:path>
              <a:path extrusionOk="0" fill="none" h="120000" w="120000">
                <a:moveTo>
                  <a:pt x="0" y="0"/>
                </a:moveTo>
                <a:lnTo>
                  <a:pt x="120000" y="0"/>
                </a:lnTo>
                <a:lnTo>
                  <a:pt x="120000" y="120000"/>
                </a:lnTo>
                <a:lnTo>
                  <a:pt x="0" y="12000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050" u="none" cap="none" strike="noStrike">
              <a:solidFill>
                <a:srgbClr val="000000"/>
              </a:solidFill>
              <a:latin typeface="Arial"/>
              <a:ea typeface="Arial"/>
              <a:cs typeface="Arial"/>
              <a:sym typeface="Arial"/>
            </a:endParaRPr>
          </a:p>
        </p:txBody>
      </p:sp>
      <p:sp>
        <p:nvSpPr>
          <p:cNvPr id="364" name="Google Shape;364;p36"/>
          <p:cNvSpPr/>
          <p:nvPr/>
        </p:nvSpPr>
        <p:spPr>
          <a:xfrm>
            <a:off x="1485900" y="1200150"/>
            <a:ext cx="6172200" cy="14859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1920"/>
              <a:buFont typeface="Noto Sans Symbols"/>
              <a:buChar char="■"/>
            </a:pPr>
            <a:r>
              <a:rPr b="0" i="0" lang="en-US" sz="2400" u="none" cap="none" strike="noStrike">
                <a:solidFill>
                  <a:schemeClr val="dk1"/>
                </a:solidFill>
                <a:latin typeface="Tahoma"/>
                <a:ea typeface="Tahoma"/>
                <a:cs typeface="Tahoma"/>
                <a:sym typeface="Tahoma"/>
              </a:rPr>
              <a:t>Nombre dos fluidos corporales a través de los cuales se transmite el VIH.</a:t>
            </a:r>
            <a:endParaRPr b="0" i="0" sz="2400" u="none" cap="none" strike="noStrike">
              <a:solidFill>
                <a:schemeClr val="dk1"/>
              </a:solidFill>
              <a:latin typeface="Tahoma"/>
              <a:ea typeface="Tahoma"/>
              <a:cs typeface="Tahoma"/>
              <a:sym typeface="Tahoma"/>
            </a:endParaRPr>
          </a:p>
        </p:txBody>
      </p:sp>
      <p:sp>
        <p:nvSpPr>
          <p:cNvPr id="365" name="Google Shape;365;p36"/>
          <p:cNvSpPr/>
          <p:nvPr/>
        </p:nvSpPr>
        <p:spPr>
          <a:xfrm>
            <a:off x="1485900" y="2571750"/>
            <a:ext cx="6172200" cy="188595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1920"/>
              <a:buFont typeface="Noto Sans Symbols"/>
              <a:buChar char="■"/>
            </a:pPr>
            <a:r>
              <a:rPr b="0" i="0" lang="en-US" sz="2400" u="none" cap="none" strike="noStrike">
                <a:solidFill>
                  <a:schemeClr val="dk1"/>
                </a:solidFill>
                <a:latin typeface="Tahoma"/>
                <a:ea typeface="Tahoma"/>
                <a:cs typeface="Tahoma"/>
                <a:sym typeface="Tahoma"/>
              </a:rPr>
              <a:t>Sangre</a:t>
            </a:r>
            <a:endParaRPr/>
          </a:p>
          <a:p>
            <a:pPr indent="-342900" lvl="0" marL="342900" marR="0" rtl="0" algn="ctr">
              <a:lnSpc>
                <a:spcPct val="100000"/>
              </a:lnSpc>
              <a:spcBef>
                <a:spcPts val="480"/>
              </a:spcBef>
              <a:spcAft>
                <a:spcPts val="0"/>
              </a:spcAft>
              <a:buClr>
                <a:schemeClr val="hlink"/>
              </a:buClr>
              <a:buSzPts val="1920"/>
              <a:buFont typeface="Noto Sans Symbols"/>
              <a:buChar char="■"/>
            </a:pPr>
            <a:r>
              <a:rPr b="0" i="0" lang="en-US" sz="2400" u="none" cap="none" strike="noStrike">
                <a:solidFill>
                  <a:schemeClr val="dk1"/>
                </a:solidFill>
                <a:latin typeface="Tahoma"/>
                <a:ea typeface="Tahoma"/>
                <a:cs typeface="Tahoma"/>
                <a:sym typeface="Tahoma"/>
              </a:rPr>
              <a:t>Semen/Pre-eyaculación</a:t>
            </a:r>
            <a:endParaRPr b="0" i="0" sz="2400" u="none" cap="none" strike="noStrike">
              <a:solidFill>
                <a:schemeClr val="dk1"/>
              </a:solidFill>
              <a:latin typeface="Tahoma"/>
              <a:ea typeface="Tahoma"/>
              <a:cs typeface="Tahoma"/>
              <a:sym typeface="Tahoma"/>
            </a:endParaRPr>
          </a:p>
          <a:p>
            <a:pPr indent="-342900" lvl="0" marL="342900" marR="0" rtl="0" algn="ctr">
              <a:lnSpc>
                <a:spcPct val="100000"/>
              </a:lnSpc>
              <a:spcBef>
                <a:spcPts val="480"/>
              </a:spcBef>
              <a:spcAft>
                <a:spcPts val="0"/>
              </a:spcAft>
              <a:buClr>
                <a:schemeClr val="hlink"/>
              </a:buClr>
              <a:buSzPts val="1920"/>
              <a:buFont typeface="Noto Sans Symbols"/>
              <a:buChar char="■"/>
            </a:pPr>
            <a:r>
              <a:rPr b="0" i="0" lang="en-US" sz="2400" u="none" cap="none" strike="noStrike">
                <a:solidFill>
                  <a:schemeClr val="dk1"/>
                </a:solidFill>
                <a:latin typeface="Tahoma"/>
                <a:ea typeface="Tahoma"/>
                <a:cs typeface="Tahoma"/>
                <a:sym typeface="Tahoma"/>
              </a:rPr>
              <a:t>Secreciones vaginales</a:t>
            </a:r>
            <a:endParaRPr/>
          </a:p>
          <a:p>
            <a:pPr indent="-342900" lvl="0" marL="342900" marR="0" rtl="0" algn="ctr">
              <a:lnSpc>
                <a:spcPct val="100000"/>
              </a:lnSpc>
              <a:spcBef>
                <a:spcPts val="480"/>
              </a:spcBef>
              <a:spcAft>
                <a:spcPts val="0"/>
              </a:spcAft>
              <a:buClr>
                <a:schemeClr val="hlink"/>
              </a:buClr>
              <a:buSzPts val="1920"/>
              <a:buFont typeface="Noto Sans Symbols"/>
              <a:buChar char="■"/>
            </a:pPr>
            <a:r>
              <a:rPr b="0" i="0" lang="en-US" sz="2400" u="none" cap="none" strike="noStrike">
                <a:solidFill>
                  <a:schemeClr val="dk1"/>
                </a:solidFill>
                <a:latin typeface="Tahoma"/>
                <a:ea typeface="Tahoma"/>
                <a:cs typeface="Tahoma"/>
                <a:sym typeface="Tahoma"/>
              </a:rPr>
              <a:t>Líquido rectal</a:t>
            </a:r>
            <a:endParaRPr/>
          </a:p>
          <a:p>
            <a:pPr indent="-342900" lvl="0" marL="342900" marR="0" rtl="0" algn="ctr">
              <a:lnSpc>
                <a:spcPct val="100000"/>
              </a:lnSpc>
              <a:spcBef>
                <a:spcPts val="480"/>
              </a:spcBef>
              <a:spcAft>
                <a:spcPts val="0"/>
              </a:spcAft>
              <a:buClr>
                <a:schemeClr val="hlink"/>
              </a:buClr>
              <a:buSzPts val="1920"/>
              <a:buFont typeface="Noto Sans Symbols"/>
              <a:buChar char="■"/>
            </a:pPr>
            <a:r>
              <a:rPr b="0" i="0" lang="en-US" sz="2400" u="none" cap="none" strike="noStrike">
                <a:solidFill>
                  <a:schemeClr val="dk1"/>
                </a:solidFill>
                <a:latin typeface="Tahoma"/>
                <a:ea typeface="Tahoma"/>
                <a:cs typeface="Tahoma"/>
                <a:sym typeface="Tahoma"/>
              </a:rPr>
              <a:t>La leche materna</a:t>
            </a:r>
            <a:endParaRPr b="0" i="0" sz="2400" u="none" cap="none" strike="noStrike">
              <a:solidFill>
                <a:schemeClr val="dk1"/>
              </a:solidFill>
              <a:latin typeface="Tahoma"/>
              <a:ea typeface="Tahoma"/>
              <a:cs typeface="Tahoma"/>
              <a:sym typeface="Tahom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65">
                                            <p:txEl>
                                              <p:pRg end="0" st="0"/>
                                            </p:txEl>
                                          </p:spTgt>
                                        </p:tgtEl>
                                        <p:attrNameLst>
                                          <p:attrName>style.visibility</p:attrName>
                                        </p:attrNameLst>
                                      </p:cBhvr>
                                      <p:to>
                                        <p:strVal val="visible"/>
                                      </p:to>
                                    </p:set>
                                    <p:anim calcmode="lin" valueType="num">
                                      <p:cBhvr additive="base">
                                        <p:cTn dur="500"/>
                                        <p:tgtEl>
                                          <p:spTgt spid="365">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65">
                                            <p:txEl>
                                              <p:pRg end="1" st="1"/>
                                            </p:txEl>
                                          </p:spTgt>
                                        </p:tgtEl>
                                        <p:attrNameLst>
                                          <p:attrName>style.visibility</p:attrName>
                                        </p:attrNameLst>
                                      </p:cBhvr>
                                      <p:to>
                                        <p:strVal val="visible"/>
                                      </p:to>
                                    </p:set>
                                    <p:anim calcmode="lin" valueType="num">
                                      <p:cBhvr additive="base">
                                        <p:cTn dur="500"/>
                                        <p:tgtEl>
                                          <p:spTgt spid="365">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65">
                                            <p:txEl>
                                              <p:pRg end="2" st="2"/>
                                            </p:txEl>
                                          </p:spTgt>
                                        </p:tgtEl>
                                        <p:attrNameLst>
                                          <p:attrName>style.visibility</p:attrName>
                                        </p:attrNameLst>
                                      </p:cBhvr>
                                      <p:to>
                                        <p:strVal val="visible"/>
                                      </p:to>
                                    </p:set>
                                    <p:anim calcmode="lin" valueType="num">
                                      <p:cBhvr additive="base">
                                        <p:cTn dur="500"/>
                                        <p:tgtEl>
                                          <p:spTgt spid="365">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65">
                                            <p:txEl>
                                              <p:pRg end="3" st="3"/>
                                            </p:txEl>
                                          </p:spTgt>
                                        </p:tgtEl>
                                        <p:attrNameLst>
                                          <p:attrName>style.visibility</p:attrName>
                                        </p:attrNameLst>
                                      </p:cBhvr>
                                      <p:to>
                                        <p:strVal val="visible"/>
                                      </p:to>
                                    </p:set>
                                    <p:anim calcmode="lin" valueType="num">
                                      <p:cBhvr additive="base">
                                        <p:cTn dur="500"/>
                                        <p:tgtEl>
                                          <p:spTgt spid="365">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65">
                                            <p:txEl>
                                              <p:pRg end="4" st="4"/>
                                            </p:txEl>
                                          </p:spTgt>
                                        </p:tgtEl>
                                        <p:attrNameLst>
                                          <p:attrName>style.visibility</p:attrName>
                                        </p:attrNameLst>
                                      </p:cBhvr>
                                      <p:to>
                                        <p:strVal val="visible"/>
                                      </p:to>
                                    </p:set>
                                    <p:anim calcmode="lin" valueType="num">
                                      <p:cBhvr additive="base">
                                        <p:cTn dur="500"/>
                                        <p:tgtEl>
                                          <p:spTgt spid="365">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9" name="Shape 369"/>
        <p:cNvGrpSpPr/>
        <p:nvPr/>
      </p:nvGrpSpPr>
      <p:grpSpPr>
        <a:xfrm>
          <a:off x="0" y="0"/>
          <a:ext cx="0" cy="0"/>
          <a:chOff x="0" y="0"/>
          <a:chExt cx="0" cy="0"/>
        </a:xfrm>
      </p:grpSpPr>
      <p:sp>
        <p:nvSpPr>
          <p:cNvPr id="370" name="Google Shape;370;p3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US"/>
              <a:t>Transmisión- </a:t>
            </a:r>
            <a:r>
              <a:rPr lang="en-US" sz="4500"/>
              <a:t>$400</a:t>
            </a:r>
            <a:endParaRPr/>
          </a:p>
        </p:txBody>
      </p:sp>
      <p:sp>
        <p:nvSpPr>
          <p:cNvPr id="371" name="Google Shape;371;p37">
            <a:hlinkClick action="ppaction://hlinksldjump" r:id="rId3"/>
          </p:cNvPr>
          <p:cNvSpPr/>
          <p:nvPr/>
        </p:nvSpPr>
        <p:spPr>
          <a:xfrm>
            <a:off x="7486650" y="4686300"/>
            <a:ext cx="342900" cy="285750"/>
          </a:xfrm>
          <a:custGeom>
            <a:rect b="b" l="l" r="r" t="t"/>
            <a:pathLst>
              <a:path extrusionOk="0" h="120000" w="120000">
                <a:moveTo>
                  <a:pt x="0" y="0"/>
                </a:moveTo>
                <a:lnTo>
                  <a:pt x="120000" y="0"/>
                </a:lnTo>
                <a:lnTo>
                  <a:pt x="120000" y="120000"/>
                </a:lnTo>
                <a:lnTo>
                  <a:pt x="0" y="120000"/>
                </a:lnTo>
                <a:close/>
                <a:moveTo>
                  <a:pt x="60000" y="15000"/>
                </a:moveTo>
                <a:lnTo>
                  <a:pt x="22500" y="60000"/>
                </a:lnTo>
                <a:lnTo>
                  <a:pt x="31875" y="60000"/>
                </a:lnTo>
                <a:lnTo>
                  <a:pt x="31875" y="105000"/>
                </a:lnTo>
                <a:lnTo>
                  <a:pt x="88125" y="105000"/>
                </a:lnTo>
                <a:lnTo>
                  <a:pt x="88125" y="60000"/>
                </a:lnTo>
                <a:lnTo>
                  <a:pt x="97500" y="60000"/>
                </a:lnTo>
                <a:lnTo>
                  <a:pt x="83438" y="43125"/>
                </a:lnTo>
                <a:lnTo>
                  <a:pt x="83438" y="20625"/>
                </a:lnTo>
                <a:lnTo>
                  <a:pt x="74063" y="20625"/>
                </a:lnTo>
                <a:lnTo>
                  <a:pt x="74063" y="31875"/>
                </a:lnTo>
                <a:close/>
              </a:path>
              <a:path extrusionOk="0" fill="darkenLess" h="120000" w="120000">
                <a:moveTo>
                  <a:pt x="83438" y="43125"/>
                </a:moveTo>
                <a:lnTo>
                  <a:pt x="83438" y="20625"/>
                </a:lnTo>
                <a:lnTo>
                  <a:pt x="74063" y="20625"/>
                </a:lnTo>
                <a:lnTo>
                  <a:pt x="74063" y="31875"/>
                </a:lnTo>
                <a:close/>
                <a:moveTo>
                  <a:pt x="31875" y="60000"/>
                </a:moveTo>
                <a:lnTo>
                  <a:pt x="31875" y="105000"/>
                </a:lnTo>
                <a:lnTo>
                  <a:pt x="55312" y="105000"/>
                </a:lnTo>
                <a:lnTo>
                  <a:pt x="55312" y="82500"/>
                </a:lnTo>
                <a:lnTo>
                  <a:pt x="64688" y="82500"/>
                </a:lnTo>
                <a:lnTo>
                  <a:pt x="64688" y="105000"/>
                </a:lnTo>
                <a:lnTo>
                  <a:pt x="88125" y="105000"/>
                </a:lnTo>
                <a:lnTo>
                  <a:pt x="88125" y="60000"/>
                </a:lnTo>
                <a:close/>
              </a:path>
              <a:path extrusionOk="0" fill="darken" h="120000" w="120000">
                <a:moveTo>
                  <a:pt x="60000" y="15000"/>
                </a:moveTo>
                <a:lnTo>
                  <a:pt x="22500" y="60000"/>
                </a:lnTo>
                <a:lnTo>
                  <a:pt x="97500" y="60000"/>
                </a:lnTo>
                <a:close/>
                <a:moveTo>
                  <a:pt x="55312" y="82500"/>
                </a:moveTo>
                <a:lnTo>
                  <a:pt x="64688" y="82500"/>
                </a:lnTo>
                <a:lnTo>
                  <a:pt x="64688" y="105000"/>
                </a:lnTo>
                <a:lnTo>
                  <a:pt x="55312" y="105000"/>
                </a:lnTo>
                <a:close/>
              </a:path>
              <a:path extrusionOk="0" fill="none" h="120000" w="120000">
                <a:moveTo>
                  <a:pt x="60000" y="15000"/>
                </a:moveTo>
                <a:lnTo>
                  <a:pt x="74063" y="31875"/>
                </a:lnTo>
                <a:lnTo>
                  <a:pt x="74063" y="20625"/>
                </a:lnTo>
                <a:lnTo>
                  <a:pt x="83438" y="20625"/>
                </a:lnTo>
                <a:lnTo>
                  <a:pt x="83438" y="43125"/>
                </a:lnTo>
                <a:lnTo>
                  <a:pt x="97500" y="60000"/>
                </a:lnTo>
                <a:lnTo>
                  <a:pt x="88125" y="60000"/>
                </a:lnTo>
                <a:lnTo>
                  <a:pt x="88125" y="105000"/>
                </a:lnTo>
                <a:lnTo>
                  <a:pt x="31875" y="105000"/>
                </a:lnTo>
                <a:lnTo>
                  <a:pt x="31875" y="60000"/>
                </a:lnTo>
                <a:lnTo>
                  <a:pt x="22500" y="60000"/>
                </a:lnTo>
                <a:close/>
                <a:moveTo>
                  <a:pt x="74063" y="31875"/>
                </a:moveTo>
                <a:lnTo>
                  <a:pt x="83438" y="43125"/>
                </a:lnTo>
                <a:moveTo>
                  <a:pt x="88125" y="60000"/>
                </a:moveTo>
                <a:lnTo>
                  <a:pt x="31875" y="60000"/>
                </a:lnTo>
                <a:moveTo>
                  <a:pt x="55312" y="105000"/>
                </a:moveTo>
                <a:lnTo>
                  <a:pt x="55312" y="82500"/>
                </a:lnTo>
                <a:lnTo>
                  <a:pt x="64688" y="82500"/>
                </a:lnTo>
                <a:lnTo>
                  <a:pt x="64688" y="105000"/>
                </a:lnTo>
              </a:path>
              <a:path extrusionOk="0" fill="none" h="120000" w="120000">
                <a:moveTo>
                  <a:pt x="0" y="0"/>
                </a:moveTo>
                <a:lnTo>
                  <a:pt x="120000" y="0"/>
                </a:lnTo>
                <a:lnTo>
                  <a:pt x="120000" y="120000"/>
                </a:lnTo>
                <a:lnTo>
                  <a:pt x="0" y="12000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050" u="none" cap="none" strike="noStrike">
              <a:solidFill>
                <a:srgbClr val="000000"/>
              </a:solidFill>
              <a:latin typeface="Arial"/>
              <a:ea typeface="Arial"/>
              <a:cs typeface="Arial"/>
              <a:sym typeface="Arial"/>
            </a:endParaRPr>
          </a:p>
        </p:txBody>
      </p:sp>
      <p:sp>
        <p:nvSpPr>
          <p:cNvPr id="372" name="Google Shape;372;p37"/>
          <p:cNvSpPr/>
          <p:nvPr/>
        </p:nvSpPr>
        <p:spPr>
          <a:xfrm>
            <a:off x="1485900" y="1200150"/>
            <a:ext cx="6172200" cy="14859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hlink"/>
              </a:buClr>
              <a:buSzPts val="1800"/>
              <a:buFont typeface="Noto Sans Symbols"/>
              <a:buChar char="■"/>
            </a:pPr>
            <a:r>
              <a:rPr b="0" i="0" lang="en-US" sz="2250" u="none" cap="none" strike="noStrike">
                <a:solidFill>
                  <a:schemeClr val="dk1"/>
                </a:solidFill>
                <a:latin typeface="Tahoma"/>
                <a:ea typeface="Tahoma"/>
                <a:cs typeface="Tahoma"/>
                <a:sym typeface="Tahoma"/>
              </a:rPr>
              <a:t>¿Cómo se infectaron la mayoría de los niños con VIH?</a:t>
            </a:r>
            <a:endParaRPr b="0" i="0" sz="2250" u="none" cap="none" strike="noStrike">
              <a:solidFill>
                <a:schemeClr val="dk1"/>
              </a:solidFill>
              <a:latin typeface="Tahoma"/>
              <a:ea typeface="Tahoma"/>
              <a:cs typeface="Tahoma"/>
              <a:sym typeface="Tahoma"/>
            </a:endParaRPr>
          </a:p>
        </p:txBody>
      </p:sp>
      <p:sp>
        <p:nvSpPr>
          <p:cNvPr id="373" name="Google Shape;373;p37"/>
          <p:cNvSpPr/>
          <p:nvPr/>
        </p:nvSpPr>
        <p:spPr>
          <a:xfrm>
            <a:off x="1485900" y="2971800"/>
            <a:ext cx="6172200" cy="16002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2160"/>
              <a:buFont typeface="Noto Sans Symbols"/>
              <a:buChar char="■"/>
            </a:pPr>
            <a:r>
              <a:rPr b="0" i="0" lang="en-US" sz="2700" u="none" cap="none" strike="noStrike">
                <a:solidFill>
                  <a:schemeClr val="dk1"/>
                </a:solidFill>
                <a:latin typeface="Tahoma"/>
                <a:ea typeface="Tahoma"/>
                <a:cs typeface="Tahoma"/>
                <a:sym typeface="Tahoma"/>
              </a:rPr>
              <a:t>Durante el embarazo</a:t>
            </a:r>
            <a:endParaRPr/>
          </a:p>
          <a:p>
            <a:pPr indent="-342900" lvl="0" marL="342900" marR="0" rtl="0" algn="ctr">
              <a:lnSpc>
                <a:spcPct val="100000"/>
              </a:lnSpc>
              <a:spcBef>
                <a:spcPts val="540"/>
              </a:spcBef>
              <a:spcAft>
                <a:spcPts val="0"/>
              </a:spcAft>
              <a:buClr>
                <a:schemeClr val="hlink"/>
              </a:buClr>
              <a:buSzPts val="2160"/>
              <a:buFont typeface="Noto Sans Symbols"/>
              <a:buChar char="■"/>
            </a:pPr>
            <a:r>
              <a:rPr b="0" i="0" lang="en-US" sz="2700" u="none" cap="none" strike="noStrike">
                <a:solidFill>
                  <a:schemeClr val="dk1"/>
                </a:solidFill>
                <a:latin typeface="Tahoma"/>
                <a:ea typeface="Tahoma"/>
                <a:cs typeface="Tahoma"/>
                <a:sym typeface="Tahoma"/>
              </a:rPr>
              <a:t>Al nacer</a:t>
            </a:r>
            <a:endParaRPr/>
          </a:p>
          <a:p>
            <a:pPr indent="-342900" lvl="0" marL="342900" marR="0" rtl="0" algn="ctr">
              <a:lnSpc>
                <a:spcPct val="100000"/>
              </a:lnSpc>
              <a:spcBef>
                <a:spcPts val="540"/>
              </a:spcBef>
              <a:spcAft>
                <a:spcPts val="0"/>
              </a:spcAft>
              <a:buClr>
                <a:schemeClr val="hlink"/>
              </a:buClr>
              <a:buSzPts val="2160"/>
              <a:buFont typeface="Noto Sans Symbols"/>
              <a:buChar char="■"/>
            </a:pPr>
            <a:r>
              <a:rPr b="0" i="0" lang="en-US" sz="2700" u="none" cap="none" strike="noStrike">
                <a:solidFill>
                  <a:schemeClr val="dk1"/>
                </a:solidFill>
                <a:latin typeface="Tahoma"/>
                <a:ea typeface="Tahoma"/>
                <a:cs typeface="Tahoma"/>
                <a:sym typeface="Tahoma"/>
              </a:rPr>
              <a:t>A través de la leche materna</a:t>
            </a:r>
            <a:endParaRPr b="0" i="0" sz="2700" u="none" cap="none" strike="noStrike">
              <a:solidFill>
                <a:schemeClr val="dk1"/>
              </a:solidFill>
              <a:latin typeface="Tahoma"/>
              <a:ea typeface="Tahoma"/>
              <a:cs typeface="Tahoma"/>
              <a:sym typeface="Tahom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73">
                                            <p:txEl>
                                              <p:pRg end="0" st="0"/>
                                            </p:txEl>
                                          </p:spTgt>
                                        </p:tgtEl>
                                        <p:attrNameLst>
                                          <p:attrName>style.visibility</p:attrName>
                                        </p:attrNameLst>
                                      </p:cBhvr>
                                      <p:to>
                                        <p:strVal val="visible"/>
                                      </p:to>
                                    </p:set>
                                    <p:anim calcmode="lin" valueType="num">
                                      <p:cBhvr additive="base">
                                        <p:cTn dur="500"/>
                                        <p:tgtEl>
                                          <p:spTgt spid="373">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73">
                                            <p:txEl>
                                              <p:pRg end="1" st="1"/>
                                            </p:txEl>
                                          </p:spTgt>
                                        </p:tgtEl>
                                        <p:attrNameLst>
                                          <p:attrName>style.visibility</p:attrName>
                                        </p:attrNameLst>
                                      </p:cBhvr>
                                      <p:to>
                                        <p:strVal val="visible"/>
                                      </p:to>
                                    </p:set>
                                    <p:anim calcmode="lin" valueType="num">
                                      <p:cBhvr additive="base">
                                        <p:cTn dur="500"/>
                                        <p:tgtEl>
                                          <p:spTgt spid="373">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73">
                                            <p:txEl>
                                              <p:pRg end="2" st="2"/>
                                            </p:txEl>
                                          </p:spTgt>
                                        </p:tgtEl>
                                        <p:attrNameLst>
                                          <p:attrName>style.visibility</p:attrName>
                                        </p:attrNameLst>
                                      </p:cBhvr>
                                      <p:to>
                                        <p:strVal val="visible"/>
                                      </p:to>
                                    </p:set>
                                    <p:anim calcmode="lin" valueType="num">
                                      <p:cBhvr additive="base">
                                        <p:cTn dur="500"/>
                                        <p:tgtEl>
                                          <p:spTgt spid="373">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7" name="Shape 377"/>
        <p:cNvGrpSpPr/>
        <p:nvPr/>
      </p:nvGrpSpPr>
      <p:grpSpPr>
        <a:xfrm>
          <a:off x="0" y="0"/>
          <a:ext cx="0" cy="0"/>
          <a:chOff x="0" y="0"/>
          <a:chExt cx="0" cy="0"/>
        </a:xfrm>
      </p:grpSpPr>
      <p:sp>
        <p:nvSpPr>
          <p:cNvPr id="378" name="Google Shape;378;p3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US"/>
              <a:t>Transmisión - </a:t>
            </a:r>
            <a:r>
              <a:rPr lang="en-US" sz="4500"/>
              <a:t>$500</a:t>
            </a:r>
            <a:endParaRPr/>
          </a:p>
        </p:txBody>
      </p:sp>
      <p:sp>
        <p:nvSpPr>
          <p:cNvPr id="379" name="Google Shape;379;p38">
            <a:hlinkClick action="ppaction://hlinksldjump" r:id="rId3"/>
          </p:cNvPr>
          <p:cNvSpPr/>
          <p:nvPr/>
        </p:nvSpPr>
        <p:spPr>
          <a:xfrm>
            <a:off x="7486650" y="4686300"/>
            <a:ext cx="342900" cy="285750"/>
          </a:xfrm>
          <a:custGeom>
            <a:rect b="b" l="l" r="r" t="t"/>
            <a:pathLst>
              <a:path extrusionOk="0" h="120000" w="120000">
                <a:moveTo>
                  <a:pt x="0" y="0"/>
                </a:moveTo>
                <a:lnTo>
                  <a:pt x="120000" y="0"/>
                </a:lnTo>
                <a:lnTo>
                  <a:pt x="120000" y="120000"/>
                </a:lnTo>
                <a:lnTo>
                  <a:pt x="0" y="120000"/>
                </a:lnTo>
                <a:close/>
                <a:moveTo>
                  <a:pt x="60000" y="15000"/>
                </a:moveTo>
                <a:lnTo>
                  <a:pt x="22500" y="60000"/>
                </a:lnTo>
                <a:lnTo>
                  <a:pt x="31875" y="60000"/>
                </a:lnTo>
                <a:lnTo>
                  <a:pt x="31875" y="105000"/>
                </a:lnTo>
                <a:lnTo>
                  <a:pt x="88125" y="105000"/>
                </a:lnTo>
                <a:lnTo>
                  <a:pt x="88125" y="60000"/>
                </a:lnTo>
                <a:lnTo>
                  <a:pt x="97500" y="60000"/>
                </a:lnTo>
                <a:lnTo>
                  <a:pt x="83438" y="43125"/>
                </a:lnTo>
                <a:lnTo>
                  <a:pt x="83438" y="20625"/>
                </a:lnTo>
                <a:lnTo>
                  <a:pt x="74063" y="20625"/>
                </a:lnTo>
                <a:lnTo>
                  <a:pt x="74063" y="31875"/>
                </a:lnTo>
                <a:close/>
              </a:path>
              <a:path extrusionOk="0" fill="darkenLess" h="120000" w="120000">
                <a:moveTo>
                  <a:pt x="83438" y="43125"/>
                </a:moveTo>
                <a:lnTo>
                  <a:pt x="83438" y="20625"/>
                </a:lnTo>
                <a:lnTo>
                  <a:pt x="74063" y="20625"/>
                </a:lnTo>
                <a:lnTo>
                  <a:pt x="74063" y="31875"/>
                </a:lnTo>
                <a:close/>
                <a:moveTo>
                  <a:pt x="31875" y="60000"/>
                </a:moveTo>
                <a:lnTo>
                  <a:pt x="31875" y="105000"/>
                </a:lnTo>
                <a:lnTo>
                  <a:pt x="55312" y="105000"/>
                </a:lnTo>
                <a:lnTo>
                  <a:pt x="55312" y="82500"/>
                </a:lnTo>
                <a:lnTo>
                  <a:pt x="64688" y="82500"/>
                </a:lnTo>
                <a:lnTo>
                  <a:pt x="64688" y="105000"/>
                </a:lnTo>
                <a:lnTo>
                  <a:pt x="88125" y="105000"/>
                </a:lnTo>
                <a:lnTo>
                  <a:pt x="88125" y="60000"/>
                </a:lnTo>
                <a:close/>
              </a:path>
              <a:path extrusionOk="0" fill="darken" h="120000" w="120000">
                <a:moveTo>
                  <a:pt x="60000" y="15000"/>
                </a:moveTo>
                <a:lnTo>
                  <a:pt x="22500" y="60000"/>
                </a:lnTo>
                <a:lnTo>
                  <a:pt x="97500" y="60000"/>
                </a:lnTo>
                <a:close/>
                <a:moveTo>
                  <a:pt x="55312" y="82500"/>
                </a:moveTo>
                <a:lnTo>
                  <a:pt x="64688" y="82500"/>
                </a:lnTo>
                <a:lnTo>
                  <a:pt x="64688" y="105000"/>
                </a:lnTo>
                <a:lnTo>
                  <a:pt x="55312" y="105000"/>
                </a:lnTo>
                <a:close/>
              </a:path>
              <a:path extrusionOk="0" fill="none" h="120000" w="120000">
                <a:moveTo>
                  <a:pt x="60000" y="15000"/>
                </a:moveTo>
                <a:lnTo>
                  <a:pt x="74063" y="31875"/>
                </a:lnTo>
                <a:lnTo>
                  <a:pt x="74063" y="20625"/>
                </a:lnTo>
                <a:lnTo>
                  <a:pt x="83438" y="20625"/>
                </a:lnTo>
                <a:lnTo>
                  <a:pt x="83438" y="43125"/>
                </a:lnTo>
                <a:lnTo>
                  <a:pt x="97500" y="60000"/>
                </a:lnTo>
                <a:lnTo>
                  <a:pt x="88125" y="60000"/>
                </a:lnTo>
                <a:lnTo>
                  <a:pt x="88125" y="105000"/>
                </a:lnTo>
                <a:lnTo>
                  <a:pt x="31875" y="105000"/>
                </a:lnTo>
                <a:lnTo>
                  <a:pt x="31875" y="60000"/>
                </a:lnTo>
                <a:lnTo>
                  <a:pt x="22500" y="60000"/>
                </a:lnTo>
                <a:close/>
                <a:moveTo>
                  <a:pt x="74063" y="31875"/>
                </a:moveTo>
                <a:lnTo>
                  <a:pt x="83438" y="43125"/>
                </a:lnTo>
                <a:moveTo>
                  <a:pt x="88125" y="60000"/>
                </a:moveTo>
                <a:lnTo>
                  <a:pt x="31875" y="60000"/>
                </a:lnTo>
                <a:moveTo>
                  <a:pt x="55312" y="105000"/>
                </a:moveTo>
                <a:lnTo>
                  <a:pt x="55312" y="82500"/>
                </a:lnTo>
                <a:lnTo>
                  <a:pt x="64688" y="82500"/>
                </a:lnTo>
                <a:lnTo>
                  <a:pt x="64688" y="105000"/>
                </a:lnTo>
              </a:path>
              <a:path extrusionOk="0" fill="none" h="120000" w="120000">
                <a:moveTo>
                  <a:pt x="0" y="0"/>
                </a:moveTo>
                <a:lnTo>
                  <a:pt x="120000" y="0"/>
                </a:lnTo>
                <a:lnTo>
                  <a:pt x="120000" y="120000"/>
                </a:lnTo>
                <a:lnTo>
                  <a:pt x="0" y="12000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050" u="none" cap="none" strike="noStrike">
              <a:solidFill>
                <a:srgbClr val="000000"/>
              </a:solidFill>
              <a:latin typeface="Arial"/>
              <a:ea typeface="Arial"/>
              <a:cs typeface="Arial"/>
              <a:sym typeface="Arial"/>
            </a:endParaRPr>
          </a:p>
        </p:txBody>
      </p:sp>
      <p:sp>
        <p:nvSpPr>
          <p:cNvPr id="380" name="Google Shape;380;p38"/>
          <p:cNvSpPr/>
          <p:nvPr/>
        </p:nvSpPr>
        <p:spPr>
          <a:xfrm>
            <a:off x="1485900" y="1200150"/>
            <a:ext cx="6172200" cy="14859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1920"/>
              <a:buFont typeface="Noto Sans Symbols"/>
              <a:buChar char="■"/>
            </a:pPr>
            <a:r>
              <a:rPr b="0" i="0" lang="en-US" sz="2400" u="none" cap="none" strike="noStrike">
                <a:solidFill>
                  <a:schemeClr val="dk1"/>
                </a:solidFill>
                <a:latin typeface="Tahoma"/>
                <a:ea typeface="Tahoma"/>
                <a:cs typeface="Tahoma"/>
                <a:sym typeface="Tahoma"/>
              </a:rPr>
              <a:t>¿Por qué es importante comenzar el tratamiento temprano del VIH?</a:t>
            </a:r>
            <a:endParaRPr b="0" i="0" sz="2400" u="none" cap="none" strike="noStrike">
              <a:solidFill>
                <a:schemeClr val="dk1"/>
              </a:solidFill>
              <a:latin typeface="Tahoma"/>
              <a:ea typeface="Tahoma"/>
              <a:cs typeface="Tahoma"/>
              <a:sym typeface="Tahoma"/>
            </a:endParaRPr>
          </a:p>
        </p:txBody>
      </p:sp>
      <p:sp>
        <p:nvSpPr>
          <p:cNvPr id="381" name="Google Shape;381;p38"/>
          <p:cNvSpPr/>
          <p:nvPr/>
        </p:nvSpPr>
        <p:spPr>
          <a:xfrm>
            <a:off x="1485900" y="2686050"/>
            <a:ext cx="6172200" cy="188595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1680"/>
              <a:buFont typeface="Noto Sans Symbols"/>
              <a:buChar char="■"/>
            </a:pPr>
            <a:r>
              <a:rPr b="0" i="0" lang="en-US" sz="2100" u="none" cap="none" strike="noStrike">
                <a:solidFill>
                  <a:schemeClr val="dk1"/>
                </a:solidFill>
                <a:latin typeface="Tahoma"/>
                <a:ea typeface="Tahoma"/>
                <a:cs typeface="Tahoma"/>
                <a:sym typeface="Tahoma"/>
              </a:rPr>
              <a:t>Para que pueda comenzar el tratamiento y mantenerse saludable</a:t>
            </a:r>
            <a:endParaRPr/>
          </a:p>
          <a:p>
            <a:pPr indent="-342900" lvl="0" marL="342900" marR="0" rtl="0" algn="ctr">
              <a:lnSpc>
                <a:spcPct val="100000"/>
              </a:lnSpc>
              <a:spcBef>
                <a:spcPts val="420"/>
              </a:spcBef>
              <a:spcAft>
                <a:spcPts val="0"/>
              </a:spcAft>
              <a:buClr>
                <a:schemeClr val="hlink"/>
              </a:buClr>
              <a:buSzPts val="1680"/>
              <a:buFont typeface="Noto Sans Symbols"/>
              <a:buChar char="■"/>
            </a:pPr>
            <a:r>
              <a:rPr b="0" i="0" lang="en-US" sz="2100" u="none" cap="none" strike="noStrike">
                <a:solidFill>
                  <a:schemeClr val="dk1"/>
                </a:solidFill>
                <a:latin typeface="Tahoma"/>
                <a:ea typeface="Tahoma"/>
                <a:cs typeface="Tahoma"/>
                <a:sym typeface="Tahoma"/>
              </a:rPr>
              <a:t>Para no contagiar el VIH a otras personas</a:t>
            </a:r>
            <a:endParaRPr b="0" i="0" sz="2100" u="none" cap="none" strike="noStrike">
              <a:solidFill>
                <a:schemeClr val="dk1"/>
              </a:solidFill>
              <a:latin typeface="Tahoma"/>
              <a:ea typeface="Tahoma"/>
              <a:cs typeface="Tahoma"/>
              <a:sym typeface="Tahom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81">
                                            <p:txEl>
                                              <p:pRg end="0" st="0"/>
                                            </p:txEl>
                                          </p:spTgt>
                                        </p:tgtEl>
                                        <p:attrNameLst>
                                          <p:attrName>style.visibility</p:attrName>
                                        </p:attrNameLst>
                                      </p:cBhvr>
                                      <p:to>
                                        <p:strVal val="visible"/>
                                      </p:to>
                                    </p:set>
                                    <p:anim calcmode="lin" valueType="num">
                                      <p:cBhvr additive="base">
                                        <p:cTn dur="500"/>
                                        <p:tgtEl>
                                          <p:spTgt spid="381">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81">
                                            <p:txEl>
                                              <p:pRg end="1" st="1"/>
                                            </p:txEl>
                                          </p:spTgt>
                                        </p:tgtEl>
                                        <p:attrNameLst>
                                          <p:attrName>style.visibility</p:attrName>
                                        </p:attrNameLst>
                                      </p:cBhvr>
                                      <p:to>
                                        <p:strVal val="visible"/>
                                      </p:to>
                                    </p:set>
                                    <p:anim calcmode="lin" valueType="num">
                                      <p:cBhvr additive="base">
                                        <p:cTn dur="500"/>
                                        <p:tgtEl>
                                          <p:spTgt spid="381">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5" name="Shape 385"/>
        <p:cNvGrpSpPr/>
        <p:nvPr/>
      </p:nvGrpSpPr>
      <p:grpSpPr>
        <a:xfrm>
          <a:off x="0" y="0"/>
          <a:ext cx="0" cy="0"/>
          <a:chOff x="0" y="0"/>
          <a:chExt cx="0" cy="0"/>
        </a:xfrm>
      </p:grpSpPr>
      <p:sp>
        <p:nvSpPr>
          <p:cNvPr id="386" name="Google Shape;386;p3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US"/>
              <a:t>Condones/Preservativos - </a:t>
            </a:r>
            <a:r>
              <a:rPr lang="en-US" sz="4500"/>
              <a:t>$100</a:t>
            </a:r>
            <a:endParaRPr/>
          </a:p>
        </p:txBody>
      </p:sp>
      <p:sp>
        <p:nvSpPr>
          <p:cNvPr id="387" name="Google Shape;387;p39">
            <a:hlinkClick action="ppaction://hlinksldjump" r:id="rId3"/>
          </p:cNvPr>
          <p:cNvSpPr/>
          <p:nvPr/>
        </p:nvSpPr>
        <p:spPr>
          <a:xfrm>
            <a:off x="7486650" y="4686300"/>
            <a:ext cx="342900" cy="285750"/>
          </a:xfrm>
          <a:custGeom>
            <a:rect b="b" l="l" r="r" t="t"/>
            <a:pathLst>
              <a:path extrusionOk="0" h="120000" w="120000">
                <a:moveTo>
                  <a:pt x="0" y="0"/>
                </a:moveTo>
                <a:lnTo>
                  <a:pt x="120000" y="0"/>
                </a:lnTo>
                <a:lnTo>
                  <a:pt x="120000" y="120000"/>
                </a:lnTo>
                <a:lnTo>
                  <a:pt x="0" y="120000"/>
                </a:lnTo>
                <a:close/>
                <a:moveTo>
                  <a:pt x="60000" y="15000"/>
                </a:moveTo>
                <a:lnTo>
                  <a:pt x="22500" y="60000"/>
                </a:lnTo>
                <a:lnTo>
                  <a:pt x="31875" y="60000"/>
                </a:lnTo>
                <a:lnTo>
                  <a:pt x="31875" y="105000"/>
                </a:lnTo>
                <a:lnTo>
                  <a:pt x="88125" y="105000"/>
                </a:lnTo>
                <a:lnTo>
                  <a:pt x="88125" y="60000"/>
                </a:lnTo>
                <a:lnTo>
                  <a:pt x="97500" y="60000"/>
                </a:lnTo>
                <a:lnTo>
                  <a:pt x="83438" y="43125"/>
                </a:lnTo>
                <a:lnTo>
                  <a:pt x="83438" y="20625"/>
                </a:lnTo>
                <a:lnTo>
                  <a:pt x="74063" y="20625"/>
                </a:lnTo>
                <a:lnTo>
                  <a:pt x="74063" y="31875"/>
                </a:lnTo>
                <a:close/>
              </a:path>
              <a:path extrusionOk="0" fill="darkenLess" h="120000" w="120000">
                <a:moveTo>
                  <a:pt x="83438" y="43125"/>
                </a:moveTo>
                <a:lnTo>
                  <a:pt x="83438" y="20625"/>
                </a:lnTo>
                <a:lnTo>
                  <a:pt x="74063" y="20625"/>
                </a:lnTo>
                <a:lnTo>
                  <a:pt x="74063" y="31875"/>
                </a:lnTo>
                <a:close/>
                <a:moveTo>
                  <a:pt x="31875" y="60000"/>
                </a:moveTo>
                <a:lnTo>
                  <a:pt x="31875" y="105000"/>
                </a:lnTo>
                <a:lnTo>
                  <a:pt x="55312" y="105000"/>
                </a:lnTo>
                <a:lnTo>
                  <a:pt x="55312" y="82500"/>
                </a:lnTo>
                <a:lnTo>
                  <a:pt x="64688" y="82500"/>
                </a:lnTo>
                <a:lnTo>
                  <a:pt x="64688" y="105000"/>
                </a:lnTo>
                <a:lnTo>
                  <a:pt x="88125" y="105000"/>
                </a:lnTo>
                <a:lnTo>
                  <a:pt x="88125" y="60000"/>
                </a:lnTo>
                <a:close/>
              </a:path>
              <a:path extrusionOk="0" fill="darken" h="120000" w="120000">
                <a:moveTo>
                  <a:pt x="60000" y="15000"/>
                </a:moveTo>
                <a:lnTo>
                  <a:pt x="22500" y="60000"/>
                </a:lnTo>
                <a:lnTo>
                  <a:pt x="97500" y="60000"/>
                </a:lnTo>
                <a:close/>
                <a:moveTo>
                  <a:pt x="55312" y="82500"/>
                </a:moveTo>
                <a:lnTo>
                  <a:pt x="64688" y="82500"/>
                </a:lnTo>
                <a:lnTo>
                  <a:pt x="64688" y="105000"/>
                </a:lnTo>
                <a:lnTo>
                  <a:pt x="55312" y="105000"/>
                </a:lnTo>
                <a:close/>
              </a:path>
              <a:path extrusionOk="0" fill="none" h="120000" w="120000">
                <a:moveTo>
                  <a:pt x="60000" y="15000"/>
                </a:moveTo>
                <a:lnTo>
                  <a:pt x="74063" y="31875"/>
                </a:lnTo>
                <a:lnTo>
                  <a:pt x="74063" y="20625"/>
                </a:lnTo>
                <a:lnTo>
                  <a:pt x="83438" y="20625"/>
                </a:lnTo>
                <a:lnTo>
                  <a:pt x="83438" y="43125"/>
                </a:lnTo>
                <a:lnTo>
                  <a:pt x="97500" y="60000"/>
                </a:lnTo>
                <a:lnTo>
                  <a:pt x="88125" y="60000"/>
                </a:lnTo>
                <a:lnTo>
                  <a:pt x="88125" y="105000"/>
                </a:lnTo>
                <a:lnTo>
                  <a:pt x="31875" y="105000"/>
                </a:lnTo>
                <a:lnTo>
                  <a:pt x="31875" y="60000"/>
                </a:lnTo>
                <a:lnTo>
                  <a:pt x="22500" y="60000"/>
                </a:lnTo>
                <a:close/>
                <a:moveTo>
                  <a:pt x="74063" y="31875"/>
                </a:moveTo>
                <a:lnTo>
                  <a:pt x="83438" y="43125"/>
                </a:lnTo>
                <a:moveTo>
                  <a:pt x="88125" y="60000"/>
                </a:moveTo>
                <a:lnTo>
                  <a:pt x="31875" y="60000"/>
                </a:lnTo>
                <a:moveTo>
                  <a:pt x="55312" y="105000"/>
                </a:moveTo>
                <a:lnTo>
                  <a:pt x="55312" y="82500"/>
                </a:lnTo>
                <a:lnTo>
                  <a:pt x="64688" y="82500"/>
                </a:lnTo>
                <a:lnTo>
                  <a:pt x="64688" y="105000"/>
                </a:lnTo>
              </a:path>
              <a:path extrusionOk="0" fill="none" h="120000" w="120000">
                <a:moveTo>
                  <a:pt x="0" y="0"/>
                </a:moveTo>
                <a:lnTo>
                  <a:pt x="120000" y="0"/>
                </a:lnTo>
                <a:lnTo>
                  <a:pt x="120000" y="120000"/>
                </a:lnTo>
                <a:lnTo>
                  <a:pt x="0" y="12000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050" u="none" cap="none" strike="noStrike">
              <a:solidFill>
                <a:srgbClr val="000000"/>
              </a:solidFill>
              <a:latin typeface="Arial"/>
              <a:ea typeface="Arial"/>
              <a:cs typeface="Arial"/>
              <a:sym typeface="Arial"/>
            </a:endParaRPr>
          </a:p>
        </p:txBody>
      </p:sp>
      <p:sp>
        <p:nvSpPr>
          <p:cNvPr id="388" name="Google Shape;388;p39"/>
          <p:cNvSpPr/>
          <p:nvPr/>
        </p:nvSpPr>
        <p:spPr>
          <a:xfrm>
            <a:off x="1485900" y="1200150"/>
            <a:ext cx="6172200" cy="14859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1920"/>
              <a:buFont typeface="Noto Sans Symbols"/>
              <a:buChar char="■"/>
            </a:pPr>
            <a:r>
              <a:rPr b="0" i="0" lang="en-US" sz="2400" u="none" cap="none" strike="noStrike">
                <a:solidFill>
                  <a:schemeClr val="dk1"/>
                </a:solidFill>
                <a:latin typeface="Tahoma"/>
                <a:ea typeface="Tahoma"/>
                <a:cs typeface="Tahoma"/>
                <a:sym typeface="Tahoma"/>
              </a:rPr>
              <a:t>¿De qué material deben estar hechos los condones para ayudar a proteger contra el VIH y otras infecciones de transmisión sexual?</a:t>
            </a:r>
            <a:endParaRPr b="0" i="0" sz="2400" u="none" cap="none" strike="noStrike">
              <a:solidFill>
                <a:schemeClr val="dk1"/>
              </a:solidFill>
              <a:latin typeface="Tahoma"/>
              <a:ea typeface="Tahoma"/>
              <a:cs typeface="Tahoma"/>
              <a:sym typeface="Tahoma"/>
            </a:endParaRPr>
          </a:p>
        </p:txBody>
      </p:sp>
      <p:sp>
        <p:nvSpPr>
          <p:cNvPr id="389" name="Google Shape;389;p39"/>
          <p:cNvSpPr/>
          <p:nvPr/>
        </p:nvSpPr>
        <p:spPr>
          <a:xfrm>
            <a:off x="1485900" y="2971800"/>
            <a:ext cx="6172200" cy="16002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2160"/>
              <a:buFont typeface="Noto Sans Symbols"/>
              <a:buChar char="■"/>
            </a:pPr>
            <a:r>
              <a:rPr b="0" i="0" lang="en-US" sz="2700" u="none" cap="none" strike="noStrike">
                <a:solidFill>
                  <a:schemeClr val="dk1"/>
                </a:solidFill>
                <a:latin typeface="Tahoma"/>
                <a:ea typeface="Tahoma"/>
                <a:cs typeface="Tahoma"/>
                <a:sym typeface="Tahoma"/>
              </a:rPr>
              <a:t>Látex, poliuretano o poliisopreno</a:t>
            </a:r>
            <a:endParaRPr b="0" i="0" sz="2700" u="none" cap="none" strike="noStrike">
              <a:solidFill>
                <a:schemeClr val="dk1"/>
              </a:solidFill>
              <a:latin typeface="Tahoma"/>
              <a:ea typeface="Tahoma"/>
              <a:cs typeface="Tahoma"/>
              <a:sym typeface="Tahom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89">
                                            <p:txEl>
                                              <p:pRg end="0" st="0"/>
                                            </p:txEl>
                                          </p:spTgt>
                                        </p:tgtEl>
                                        <p:attrNameLst>
                                          <p:attrName>style.visibility</p:attrName>
                                        </p:attrNameLst>
                                      </p:cBhvr>
                                      <p:to>
                                        <p:strVal val="visible"/>
                                      </p:to>
                                    </p:set>
                                    <p:anim calcmode="lin" valueType="num">
                                      <p:cBhvr additive="base">
                                        <p:cTn dur="500"/>
                                        <p:tgtEl>
                                          <p:spTgt spid="389">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US"/>
              <a:t>Preguntas?</a:t>
            </a:r>
            <a:endParaRPr/>
          </a:p>
        </p:txBody>
      </p:sp>
      <p:sp>
        <p:nvSpPr>
          <p:cNvPr id="95" name="Google Shape;95;p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Char char="●"/>
            </a:pPr>
            <a:r>
              <a:rPr b="0" i="0" lang="en-US" sz="2400" u="none" strike="noStrike">
                <a:solidFill>
                  <a:srgbClr val="000000"/>
                </a:solidFill>
                <a:latin typeface="Calibri"/>
                <a:ea typeface="Calibri"/>
                <a:cs typeface="Calibri"/>
                <a:sym typeface="Calibri"/>
              </a:rPr>
              <a:t>Antes de seguir con el tema de hoy, </a:t>
            </a:r>
            <a:r>
              <a:rPr lang="en-US" sz="2400"/>
              <a:t>¿</a:t>
            </a:r>
            <a:r>
              <a:rPr b="0" i="0" lang="en-US" sz="2400" u="none" strike="noStrike">
                <a:solidFill>
                  <a:srgbClr val="000000"/>
                </a:solidFill>
                <a:latin typeface="Calibri"/>
                <a:ea typeface="Calibri"/>
                <a:cs typeface="Calibri"/>
                <a:sym typeface="Calibri"/>
              </a:rPr>
              <a:t>quiero saber si tienen algunas preguntas sobre el uso de condones/preservativos? </a:t>
            </a:r>
            <a:endParaRPr sz="2400"/>
          </a:p>
          <a:p>
            <a:pPr indent="-342900" lvl="0" marL="457200" rtl="0" algn="l">
              <a:lnSpc>
                <a:spcPct val="115000"/>
              </a:lnSpc>
              <a:spcBef>
                <a:spcPts val="0"/>
              </a:spcBef>
              <a:spcAft>
                <a:spcPts val="0"/>
              </a:spcAft>
              <a:buSzPts val="1800"/>
              <a:buChar char="●"/>
            </a:pPr>
            <a:r>
              <a:rPr b="0" i="0" lang="en-US" sz="2400" u="none" strike="noStrike">
                <a:solidFill>
                  <a:srgbClr val="000000"/>
                </a:solidFill>
                <a:latin typeface="Calibri"/>
                <a:ea typeface="Calibri"/>
                <a:cs typeface="Calibri"/>
                <a:sym typeface="Calibri"/>
              </a:rPr>
              <a:t>Y si tienen mas ideas de como hacer su uso más placentero escríbelo en la caja del chat.</a:t>
            </a:r>
            <a:endParaRPr sz="2400"/>
          </a:p>
          <a:p>
            <a:pPr indent="0" lvl="0" marL="114300" rtl="0" algn="l">
              <a:lnSpc>
                <a:spcPct val="115000"/>
              </a:lnSpc>
              <a:spcBef>
                <a:spcPts val="0"/>
              </a:spcBef>
              <a:spcAft>
                <a:spcPts val="0"/>
              </a:spcAft>
              <a:buSzPts val="1800"/>
              <a:buNone/>
            </a:pPr>
            <a:br>
              <a:rPr lang="en-US" sz="2000"/>
            </a:br>
            <a:endParaRPr sz="2000"/>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3" name="Shape 393"/>
        <p:cNvGrpSpPr/>
        <p:nvPr/>
      </p:nvGrpSpPr>
      <p:grpSpPr>
        <a:xfrm>
          <a:off x="0" y="0"/>
          <a:ext cx="0" cy="0"/>
          <a:chOff x="0" y="0"/>
          <a:chExt cx="0" cy="0"/>
        </a:xfrm>
      </p:grpSpPr>
      <p:sp>
        <p:nvSpPr>
          <p:cNvPr id="394" name="Google Shape;394;p4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US"/>
              <a:t>Condones/Preservativos - </a:t>
            </a:r>
            <a:r>
              <a:rPr lang="en-US" sz="4500"/>
              <a:t>$200</a:t>
            </a:r>
            <a:endParaRPr/>
          </a:p>
        </p:txBody>
      </p:sp>
      <p:sp>
        <p:nvSpPr>
          <p:cNvPr id="395" name="Google Shape;395;p40">
            <a:hlinkClick action="ppaction://hlinksldjump" r:id="rId3"/>
          </p:cNvPr>
          <p:cNvSpPr/>
          <p:nvPr/>
        </p:nvSpPr>
        <p:spPr>
          <a:xfrm>
            <a:off x="7486650" y="4686300"/>
            <a:ext cx="342900" cy="285750"/>
          </a:xfrm>
          <a:custGeom>
            <a:rect b="b" l="l" r="r" t="t"/>
            <a:pathLst>
              <a:path extrusionOk="0" h="120000" w="120000">
                <a:moveTo>
                  <a:pt x="0" y="0"/>
                </a:moveTo>
                <a:lnTo>
                  <a:pt x="120000" y="0"/>
                </a:lnTo>
                <a:lnTo>
                  <a:pt x="120000" y="120000"/>
                </a:lnTo>
                <a:lnTo>
                  <a:pt x="0" y="120000"/>
                </a:lnTo>
                <a:close/>
                <a:moveTo>
                  <a:pt x="60000" y="15000"/>
                </a:moveTo>
                <a:lnTo>
                  <a:pt x="22500" y="60000"/>
                </a:lnTo>
                <a:lnTo>
                  <a:pt x="31875" y="60000"/>
                </a:lnTo>
                <a:lnTo>
                  <a:pt x="31875" y="105000"/>
                </a:lnTo>
                <a:lnTo>
                  <a:pt x="88125" y="105000"/>
                </a:lnTo>
                <a:lnTo>
                  <a:pt x="88125" y="60000"/>
                </a:lnTo>
                <a:lnTo>
                  <a:pt x="97500" y="60000"/>
                </a:lnTo>
                <a:lnTo>
                  <a:pt x="83438" y="43125"/>
                </a:lnTo>
                <a:lnTo>
                  <a:pt x="83438" y="20625"/>
                </a:lnTo>
                <a:lnTo>
                  <a:pt x="74063" y="20625"/>
                </a:lnTo>
                <a:lnTo>
                  <a:pt x="74063" y="31875"/>
                </a:lnTo>
                <a:close/>
              </a:path>
              <a:path extrusionOk="0" fill="darkenLess" h="120000" w="120000">
                <a:moveTo>
                  <a:pt x="83438" y="43125"/>
                </a:moveTo>
                <a:lnTo>
                  <a:pt x="83438" y="20625"/>
                </a:lnTo>
                <a:lnTo>
                  <a:pt x="74063" y="20625"/>
                </a:lnTo>
                <a:lnTo>
                  <a:pt x="74063" y="31875"/>
                </a:lnTo>
                <a:close/>
                <a:moveTo>
                  <a:pt x="31875" y="60000"/>
                </a:moveTo>
                <a:lnTo>
                  <a:pt x="31875" y="105000"/>
                </a:lnTo>
                <a:lnTo>
                  <a:pt x="55312" y="105000"/>
                </a:lnTo>
                <a:lnTo>
                  <a:pt x="55312" y="82500"/>
                </a:lnTo>
                <a:lnTo>
                  <a:pt x="64688" y="82500"/>
                </a:lnTo>
                <a:lnTo>
                  <a:pt x="64688" y="105000"/>
                </a:lnTo>
                <a:lnTo>
                  <a:pt x="88125" y="105000"/>
                </a:lnTo>
                <a:lnTo>
                  <a:pt x="88125" y="60000"/>
                </a:lnTo>
                <a:close/>
              </a:path>
              <a:path extrusionOk="0" fill="darken" h="120000" w="120000">
                <a:moveTo>
                  <a:pt x="60000" y="15000"/>
                </a:moveTo>
                <a:lnTo>
                  <a:pt x="22500" y="60000"/>
                </a:lnTo>
                <a:lnTo>
                  <a:pt x="97500" y="60000"/>
                </a:lnTo>
                <a:close/>
                <a:moveTo>
                  <a:pt x="55312" y="82500"/>
                </a:moveTo>
                <a:lnTo>
                  <a:pt x="64688" y="82500"/>
                </a:lnTo>
                <a:lnTo>
                  <a:pt x="64688" y="105000"/>
                </a:lnTo>
                <a:lnTo>
                  <a:pt x="55312" y="105000"/>
                </a:lnTo>
                <a:close/>
              </a:path>
              <a:path extrusionOk="0" fill="none" h="120000" w="120000">
                <a:moveTo>
                  <a:pt x="60000" y="15000"/>
                </a:moveTo>
                <a:lnTo>
                  <a:pt x="74063" y="31875"/>
                </a:lnTo>
                <a:lnTo>
                  <a:pt x="74063" y="20625"/>
                </a:lnTo>
                <a:lnTo>
                  <a:pt x="83438" y="20625"/>
                </a:lnTo>
                <a:lnTo>
                  <a:pt x="83438" y="43125"/>
                </a:lnTo>
                <a:lnTo>
                  <a:pt x="97500" y="60000"/>
                </a:lnTo>
                <a:lnTo>
                  <a:pt x="88125" y="60000"/>
                </a:lnTo>
                <a:lnTo>
                  <a:pt x="88125" y="105000"/>
                </a:lnTo>
                <a:lnTo>
                  <a:pt x="31875" y="105000"/>
                </a:lnTo>
                <a:lnTo>
                  <a:pt x="31875" y="60000"/>
                </a:lnTo>
                <a:lnTo>
                  <a:pt x="22500" y="60000"/>
                </a:lnTo>
                <a:close/>
                <a:moveTo>
                  <a:pt x="74063" y="31875"/>
                </a:moveTo>
                <a:lnTo>
                  <a:pt x="83438" y="43125"/>
                </a:lnTo>
                <a:moveTo>
                  <a:pt x="88125" y="60000"/>
                </a:moveTo>
                <a:lnTo>
                  <a:pt x="31875" y="60000"/>
                </a:lnTo>
                <a:moveTo>
                  <a:pt x="55312" y="105000"/>
                </a:moveTo>
                <a:lnTo>
                  <a:pt x="55312" y="82500"/>
                </a:lnTo>
                <a:lnTo>
                  <a:pt x="64688" y="82500"/>
                </a:lnTo>
                <a:lnTo>
                  <a:pt x="64688" y="105000"/>
                </a:lnTo>
              </a:path>
              <a:path extrusionOk="0" fill="none" h="120000" w="120000">
                <a:moveTo>
                  <a:pt x="0" y="0"/>
                </a:moveTo>
                <a:lnTo>
                  <a:pt x="120000" y="0"/>
                </a:lnTo>
                <a:lnTo>
                  <a:pt x="120000" y="120000"/>
                </a:lnTo>
                <a:lnTo>
                  <a:pt x="0" y="12000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050" u="none" cap="none" strike="noStrike">
              <a:solidFill>
                <a:srgbClr val="000000"/>
              </a:solidFill>
              <a:latin typeface="Arial"/>
              <a:ea typeface="Arial"/>
              <a:cs typeface="Arial"/>
              <a:sym typeface="Arial"/>
            </a:endParaRPr>
          </a:p>
        </p:txBody>
      </p:sp>
      <p:sp>
        <p:nvSpPr>
          <p:cNvPr id="396" name="Google Shape;396;p40"/>
          <p:cNvSpPr/>
          <p:nvPr/>
        </p:nvSpPr>
        <p:spPr>
          <a:xfrm>
            <a:off x="1485900" y="1200150"/>
            <a:ext cx="6172200" cy="14859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1920"/>
              <a:buFont typeface="Noto Sans Symbols"/>
              <a:buChar char="■"/>
            </a:pPr>
            <a:r>
              <a:rPr b="0" i="0" lang="en-US" sz="2400" u="none" cap="none" strike="noStrike">
                <a:solidFill>
                  <a:schemeClr val="dk1"/>
                </a:solidFill>
                <a:latin typeface="Tahoma"/>
                <a:ea typeface="Tahoma"/>
                <a:cs typeface="Tahoma"/>
                <a:sym typeface="Tahoma"/>
              </a:rPr>
              <a:t>¿Qué debe ponerse un condón durante las relaciones sexuales vaginales o anales?</a:t>
            </a:r>
            <a:endParaRPr b="0" i="0" sz="2400" u="none" cap="none" strike="noStrike">
              <a:solidFill>
                <a:schemeClr val="dk1"/>
              </a:solidFill>
              <a:latin typeface="Tahoma"/>
              <a:ea typeface="Tahoma"/>
              <a:cs typeface="Tahoma"/>
              <a:sym typeface="Tahoma"/>
            </a:endParaRPr>
          </a:p>
        </p:txBody>
      </p:sp>
      <p:sp>
        <p:nvSpPr>
          <p:cNvPr id="397" name="Google Shape;397;p40"/>
          <p:cNvSpPr/>
          <p:nvPr/>
        </p:nvSpPr>
        <p:spPr>
          <a:xfrm>
            <a:off x="1485900" y="2971800"/>
            <a:ext cx="6172200" cy="16002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1740"/>
              <a:buFont typeface="Noto Sans Symbols"/>
              <a:buChar char="■"/>
            </a:pPr>
            <a:r>
              <a:rPr b="0" i="0" lang="en-US" sz="2175" u="none" cap="none" strike="noStrike">
                <a:solidFill>
                  <a:schemeClr val="dk1"/>
                </a:solidFill>
                <a:latin typeface="Tahoma"/>
                <a:ea typeface="Tahoma"/>
                <a:cs typeface="Tahoma"/>
                <a:sym typeface="Tahoma"/>
              </a:rPr>
              <a:t>Lubricante a base de agua (K-Y Jelly o Astroglide)</a:t>
            </a:r>
            <a:endParaRPr b="0" i="0" sz="2175" u="none" cap="none" strike="noStrike">
              <a:solidFill>
                <a:schemeClr val="dk1"/>
              </a:solidFill>
              <a:latin typeface="Tahoma"/>
              <a:ea typeface="Tahoma"/>
              <a:cs typeface="Tahoma"/>
              <a:sym typeface="Tahom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97">
                                            <p:txEl>
                                              <p:pRg end="0" st="0"/>
                                            </p:txEl>
                                          </p:spTgt>
                                        </p:tgtEl>
                                        <p:attrNameLst>
                                          <p:attrName>style.visibility</p:attrName>
                                        </p:attrNameLst>
                                      </p:cBhvr>
                                      <p:to>
                                        <p:strVal val="visible"/>
                                      </p:to>
                                    </p:set>
                                    <p:anim calcmode="lin" valueType="num">
                                      <p:cBhvr additive="base">
                                        <p:cTn dur="500"/>
                                        <p:tgtEl>
                                          <p:spTgt spid="397">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1" name="Shape 401"/>
        <p:cNvGrpSpPr/>
        <p:nvPr/>
      </p:nvGrpSpPr>
      <p:grpSpPr>
        <a:xfrm>
          <a:off x="0" y="0"/>
          <a:ext cx="0" cy="0"/>
          <a:chOff x="0" y="0"/>
          <a:chExt cx="0" cy="0"/>
        </a:xfrm>
      </p:grpSpPr>
      <p:sp>
        <p:nvSpPr>
          <p:cNvPr id="402" name="Google Shape;402;p4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US"/>
              <a:t>Condones/Preservativos - </a:t>
            </a:r>
            <a:r>
              <a:rPr lang="en-US" sz="4500"/>
              <a:t>$300</a:t>
            </a:r>
            <a:endParaRPr/>
          </a:p>
        </p:txBody>
      </p:sp>
      <p:sp>
        <p:nvSpPr>
          <p:cNvPr id="403" name="Google Shape;403;p41">
            <a:hlinkClick action="ppaction://hlinksldjump" r:id="rId3"/>
          </p:cNvPr>
          <p:cNvSpPr/>
          <p:nvPr/>
        </p:nvSpPr>
        <p:spPr>
          <a:xfrm>
            <a:off x="7486650" y="4686300"/>
            <a:ext cx="342900" cy="285750"/>
          </a:xfrm>
          <a:custGeom>
            <a:rect b="b" l="l" r="r" t="t"/>
            <a:pathLst>
              <a:path extrusionOk="0" h="120000" w="120000">
                <a:moveTo>
                  <a:pt x="0" y="0"/>
                </a:moveTo>
                <a:lnTo>
                  <a:pt x="120000" y="0"/>
                </a:lnTo>
                <a:lnTo>
                  <a:pt x="120000" y="120000"/>
                </a:lnTo>
                <a:lnTo>
                  <a:pt x="0" y="120000"/>
                </a:lnTo>
                <a:close/>
                <a:moveTo>
                  <a:pt x="60000" y="15000"/>
                </a:moveTo>
                <a:lnTo>
                  <a:pt x="22500" y="60000"/>
                </a:lnTo>
                <a:lnTo>
                  <a:pt x="31875" y="60000"/>
                </a:lnTo>
                <a:lnTo>
                  <a:pt x="31875" y="105000"/>
                </a:lnTo>
                <a:lnTo>
                  <a:pt x="88125" y="105000"/>
                </a:lnTo>
                <a:lnTo>
                  <a:pt x="88125" y="60000"/>
                </a:lnTo>
                <a:lnTo>
                  <a:pt x="97500" y="60000"/>
                </a:lnTo>
                <a:lnTo>
                  <a:pt x="83438" y="43125"/>
                </a:lnTo>
                <a:lnTo>
                  <a:pt x="83438" y="20625"/>
                </a:lnTo>
                <a:lnTo>
                  <a:pt x="74063" y="20625"/>
                </a:lnTo>
                <a:lnTo>
                  <a:pt x="74063" y="31875"/>
                </a:lnTo>
                <a:close/>
              </a:path>
              <a:path extrusionOk="0" fill="darkenLess" h="120000" w="120000">
                <a:moveTo>
                  <a:pt x="83438" y="43125"/>
                </a:moveTo>
                <a:lnTo>
                  <a:pt x="83438" y="20625"/>
                </a:lnTo>
                <a:lnTo>
                  <a:pt x="74063" y="20625"/>
                </a:lnTo>
                <a:lnTo>
                  <a:pt x="74063" y="31875"/>
                </a:lnTo>
                <a:close/>
                <a:moveTo>
                  <a:pt x="31875" y="60000"/>
                </a:moveTo>
                <a:lnTo>
                  <a:pt x="31875" y="105000"/>
                </a:lnTo>
                <a:lnTo>
                  <a:pt x="55312" y="105000"/>
                </a:lnTo>
                <a:lnTo>
                  <a:pt x="55312" y="82500"/>
                </a:lnTo>
                <a:lnTo>
                  <a:pt x="64688" y="82500"/>
                </a:lnTo>
                <a:lnTo>
                  <a:pt x="64688" y="105000"/>
                </a:lnTo>
                <a:lnTo>
                  <a:pt x="88125" y="105000"/>
                </a:lnTo>
                <a:lnTo>
                  <a:pt x="88125" y="60000"/>
                </a:lnTo>
                <a:close/>
              </a:path>
              <a:path extrusionOk="0" fill="darken" h="120000" w="120000">
                <a:moveTo>
                  <a:pt x="60000" y="15000"/>
                </a:moveTo>
                <a:lnTo>
                  <a:pt x="22500" y="60000"/>
                </a:lnTo>
                <a:lnTo>
                  <a:pt x="97500" y="60000"/>
                </a:lnTo>
                <a:close/>
                <a:moveTo>
                  <a:pt x="55312" y="82500"/>
                </a:moveTo>
                <a:lnTo>
                  <a:pt x="64688" y="82500"/>
                </a:lnTo>
                <a:lnTo>
                  <a:pt x="64688" y="105000"/>
                </a:lnTo>
                <a:lnTo>
                  <a:pt x="55312" y="105000"/>
                </a:lnTo>
                <a:close/>
              </a:path>
              <a:path extrusionOk="0" fill="none" h="120000" w="120000">
                <a:moveTo>
                  <a:pt x="60000" y="15000"/>
                </a:moveTo>
                <a:lnTo>
                  <a:pt x="74063" y="31875"/>
                </a:lnTo>
                <a:lnTo>
                  <a:pt x="74063" y="20625"/>
                </a:lnTo>
                <a:lnTo>
                  <a:pt x="83438" y="20625"/>
                </a:lnTo>
                <a:lnTo>
                  <a:pt x="83438" y="43125"/>
                </a:lnTo>
                <a:lnTo>
                  <a:pt x="97500" y="60000"/>
                </a:lnTo>
                <a:lnTo>
                  <a:pt x="88125" y="60000"/>
                </a:lnTo>
                <a:lnTo>
                  <a:pt x="88125" y="105000"/>
                </a:lnTo>
                <a:lnTo>
                  <a:pt x="31875" y="105000"/>
                </a:lnTo>
                <a:lnTo>
                  <a:pt x="31875" y="60000"/>
                </a:lnTo>
                <a:lnTo>
                  <a:pt x="22500" y="60000"/>
                </a:lnTo>
                <a:close/>
                <a:moveTo>
                  <a:pt x="74063" y="31875"/>
                </a:moveTo>
                <a:lnTo>
                  <a:pt x="83438" y="43125"/>
                </a:lnTo>
                <a:moveTo>
                  <a:pt x="88125" y="60000"/>
                </a:moveTo>
                <a:lnTo>
                  <a:pt x="31875" y="60000"/>
                </a:lnTo>
                <a:moveTo>
                  <a:pt x="55312" y="105000"/>
                </a:moveTo>
                <a:lnTo>
                  <a:pt x="55312" y="82500"/>
                </a:lnTo>
                <a:lnTo>
                  <a:pt x="64688" y="82500"/>
                </a:lnTo>
                <a:lnTo>
                  <a:pt x="64688" y="105000"/>
                </a:lnTo>
              </a:path>
              <a:path extrusionOk="0" fill="none" h="120000" w="120000">
                <a:moveTo>
                  <a:pt x="0" y="0"/>
                </a:moveTo>
                <a:lnTo>
                  <a:pt x="120000" y="0"/>
                </a:lnTo>
                <a:lnTo>
                  <a:pt x="120000" y="120000"/>
                </a:lnTo>
                <a:lnTo>
                  <a:pt x="0" y="12000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050" u="none" cap="none" strike="noStrike">
              <a:solidFill>
                <a:srgbClr val="000000"/>
              </a:solidFill>
              <a:latin typeface="Arial"/>
              <a:ea typeface="Arial"/>
              <a:cs typeface="Arial"/>
              <a:sym typeface="Arial"/>
            </a:endParaRPr>
          </a:p>
        </p:txBody>
      </p:sp>
      <p:sp>
        <p:nvSpPr>
          <p:cNvPr id="404" name="Google Shape;404;p41"/>
          <p:cNvSpPr/>
          <p:nvPr/>
        </p:nvSpPr>
        <p:spPr>
          <a:xfrm>
            <a:off x="1143000" y="1200150"/>
            <a:ext cx="6686550" cy="14859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1920"/>
              <a:buFont typeface="Noto Sans Symbols"/>
              <a:buChar char="■"/>
            </a:pPr>
            <a:r>
              <a:rPr b="0" i="0" lang="en-US" sz="2400" u="none" cap="none" strike="noStrike">
                <a:solidFill>
                  <a:schemeClr val="dk1"/>
                </a:solidFill>
                <a:latin typeface="Tahoma"/>
                <a:ea typeface="Tahoma"/>
                <a:cs typeface="Tahoma"/>
                <a:sym typeface="Tahoma"/>
              </a:rPr>
              <a:t>¿Qué tipos de lubricantes no deben usarse nunca con condones masculinos?</a:t>
            </a:r>
            <a:endParaRPr b="0" i="0" sz="2400" u="none" cap="none" strike="noStrike">
              <a:solidFill>
                <a:schemeClr val="dk1"/>
              </a:solidFill>
              <a:latin typeface="Tahoma"/>
              <a:ea typeface="Tahoma"/>
              <a:cs typeface="Tahoma"/>
              <a:sym typeface="Tahoma"/>
            </a:endParaRPr>
          </a:p>
        </p:txBody>
      </p:sp>
      <p:sp>
        <p:nvSpPr>
          <p:cNvPr id="405" name="Google Shape;405;p41"/>
          <p:cNvSpPr/>
          <p:nvPr/>
        </p:nvSpPr>
        <p:spPr>
          <a:xfrm>
            <a:off x="1485900" y="2971800"/>
            <a:ext cx="6172200" cy="16002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2160"/>
              <a:buFont typeface="Noto Sans Symbols"/>
              <a:buChar char="■"/>
            </a:pPr>
            <a:r>
              <a:rPr b="0" i="0" lang="en-US" sz="2700" u="none" cap="none" strike="noStrike">
                <a:solidFill>
                  <a:schemeClr val="dk1"/>
                </a:solidFill>
                <a:latin typeface="Tahoma"/>
                <a:ea typeface="Tahoma"/>
                <a:cs typeface="Tahoma"/>
                <a:sym typeface="Tahoma"/>
              </a:rPr>
              <a:t>A base de aceite (vaselina, aceite de bebé, etc.)</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405">
                                            <p:txEl>
                                              <p:pRg end="0" st="0"/>
                                            </p:txEl>
                                          </p:spTgt>
                                        </p:tgtEl>
                                        <p:attrNameLst>
                                          <p:attrName>style.visibility</p:attrName>
                                        </p:attrNameLst>
                                      </p:cBhvr>
                                      <p:to>
                                        <p:strVal val="visible"/>
                                      </p:to>
                                    </p:set>
                                    <p:anim calcmode="lin" valueType="num">
                                      <p:cBhvr additive="base">
                                        <p:cTn dur="500"/>
                                        <p:tgtEl>
                                          <p:spTgt spid="405">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9" name="Shape 409"/>
        <p:cNvGrpSpPr/>
        <p:nvPr/>
      </p:nvGrpSpPr>
      <p:grpSpPr>
        <a:xfrm>
          <a:off x="0" y="0"/>
          <a:ext cx="0" cy="0"/>
          <a:chOff x="0" y="0"/>
          <a:chExt cx="0" cy="0"/>
        </a:xfrm>
      </p:grpSpPr>
      <p:sp>
        <p:nvSpPr>
          <p:cNvPr id="410" name="Google Shape;410;p4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US"/>
              <a:t>Condones/Preservativos - </a:t>
            </a:r>
            <a:r>
              <a:rPr lang="en-US" sz="4500"/>
              <a:t>$400</a:t>
            </a:r>
            <a:endParaRPr/>
          </a:p>
        </p:txBody>
      </p:sp>
      <p:sp>
        <p:nvSpPr>
          <p:cNvPr id="411" name="Google Shape;411;p42">
            <a:hlinkClick action="ppaction://hlinksldjump" r:id="rId3"/>
          </p:cNvPr>
          <p:cNvSpPr/>
          <p:nvPr/>
        </p:nvSpPr>
        <p:spPr>
          <a:xfrm>
            <a:off x="7486650" y="4686300"/>
            <a:ext cx="342900" cy="285750"/>
          </a:xfrm>
          <a:custGeom>
            <a:rect b="b" l="l" r="r" t="t"/>
            <a:pathLst>
              <a:path extrusionOk="0" h="120000" w="120000">
                <a:moveTo>
                  <a:pt x="0" y="0"/>
                </a:moveTo>
                <a:lnTo>
                  <a:pt x="120000" y="0"/>
                </a:lnTo>
                <a:lnTo>
                  <a:pt x="120000" y="120000"/>
                </a:lnTo>
                <a:lnTo>
                  <a:pt x="0" y="120000"/>
                </a:lnTo>
                <a:close/>
                <a:moveTo>
                  <a:pt x="60000" y="15000"/>
                </a:moveTo>
                <a:lnTo>
                  <a:pt x="22500" y="60000"/>
                </a:lnTo>
                <a:lnTo>
                  <a:pt x="31875" y="60000"/>
                </a:lnTo>
                <a:lnTo>
                  <a:pt x="31875" y="105000"/>
                </a:lnTo>
                <a:lnTo>
                  <a:pt x="88125" y="105000"/>
                </a:lnTo>
                <a:lnTo>
                  <a:pt x="88125" y="60000"/>
                </a:lnTo>
                <a:lnTo>
                  <a:pt x="97500" y="60000"/>
                </a:lnTo>
                <a:lnTo>
                  <a:pt x="83438" y="43125"/>
                </a:lnTo>
                <a:lnTo>
                  <a:pt x="83438" y="20625"/>
                </a:lnTo>
                <a:lnTo>
                  <a:pt x="74063" y="20625"/>
                </a:lnTo>
                <a:lnTo>
                  <a:pt x="74063" y="31875"/>
                </a:lnTo>
                <a:close/>
              </a:path>
              <a:path extrusionOk="0" fill="darkenLess" h="120000" w="120000">
                <a:moveTo>
                  <a:pt x="83438" y="43125"/>
                </a:moveTo>
                <a:lnTo>
                  <a:pt x="83438" y="20625"/>
                </a:lnTo>
                <a:lnTo>
                  <a:pt x="74063" y="20625"/>
                </a:lnTo>
                <a:lnTo>
                  <a:pt x="74063" y="31875"/>
                </a:lnTo>
                <a:close/>
                <a:moveTo>
                  <a:pt x="31875" y="60000"/>
                </a:moveTo>
                <a:lnTo>
                  <a:pt x="31875" y="105000"/>
                </a:lnTo>
                <a:lnTo>
                  <a:pt x="55312" y="105000"/>
                </a:lnTo>
                <a:lnTo>
                  <a:pt x="55312" y="82500"/>
                </a:lnTo>
                <a:lnTo>
                  <a:pt x="64688" y="82500"/>
                </a:lnTo>
                <a:lnTo>
                  <a:pt x="64688" y="105000"/>
                </a:lnTo>
                <a:lnTo>
                  <a:pt x="88125" y="105000"/>
                </a:lnTo>
                <a:lnTo>
                  <a:pt x="88125" y="60000"/>
                </a:lnTo>
                <a:close/>
              </a:path>
              <a:path extrusionOk="0" fill="darken" h="120000" w="120000">
                <a:moveTo>
                  <a:pt x="60000" y="15000"/>
                </a:moveTo>
                <a:lnTo>
                  <a:pt x="22500" y="60000"/>
                </a:lnTo>
                <a:lnTo>
                  <a:pt x="97500" y="60000"/>
                </a:lnTo>
                <a:close/>
                <a:moveTo>
                  <a:pt x="55312" y="82500"/>
                </a:moveTo>
                <a:lnTo>
                  <a:pt x="64688" y="82500"/>
                </a:lnTo>
                <a:lnTo>
                  <a:pt x="64688" y="105000"/>
                </a:lnTo>
                <a:lnTo>
                  <a:pt x="55312" y="105000"/>
                </a:lnTo>
                <a:close/>
              </a:path>
              <a:path extrusionOk="0" fill="none" h="120000" w="120000">
                <a:moveTo>
                  <a:pt x="60000" y="15000"/>
                </a:moveTo>
                <a:lnTo>
                  <a:pt x="74063" y="31875"/>
                </a:lnTo>
                <a:lnTo>
                  <a:pt x="74063" y="20625"/>
                </a:lnTo>
                <a:lnTo>
                  <a:pt x="83438" y="20625"/>
                </a:lnTo>
                <a:lnTo>
                  <a:pt x="83438" y="43125"/>
                </a:lnTo>
                <a:lnTo>
                  <a:pt x="97500" y="60000"/>
                </a:lnTo>
                <a:lnTo>
                  <a:pt x="88125" y="60000"/>
                </a:lnTo>
                <a:lnTo>
                  <a:pt x="88125" y="105000"/>
                </a:lnTo>
                <a:lnTo>
                  <a:pt x="31875" y="105000"/>
                </a:lnTo>
                <a:lnTo>
                  <a:pt x="31875" y="60000"/>
                </a:lnTo>
                <a:lnTo>
                  <a:pt x="22500" y="60000"/>
                </a:lnTo>
                <a:close/>
                <a:moveTo>
                  <a:pt x="74063" y="31875"/>
                </a:moveTo>
                <a:lnTo>
                  <a:pt x="83438" y="43125"/>
                </a:lnTo>
                <a:moveTo>
                  <a:pt x="88125" y="60000"/>
                </a:moveTo>
                <a:lnTo>
                  <a:pt x="31875" y="60000"/>
                </a:lnTo>
                <a:moveTo>
                  <a:pt x="55312" y="105000"/>
                </a:moveTo>
                <a:lnTo>
                  <a:pt x="55312" y="82500"/>
                </a:lnTo>
                <a:lnTo>
                  <a:pt x="64688" y="82500"/>
                </a:lnTo>
                <a:lnTo>
                  <a:pt x="64688" y="105000"/>
                </a:lnTo>
              </a:path>
              <a:path extrusionOk="0" fill="none" h="120000" w="120000">
                <a:moveTo>
                  <a:pt x="0" y="0"/>
                </a:moveTo>
                <a:lnTo>
                  <a:pt x="120000" y="0"/>
                </a:lnTo>
                <a:lnTo>
                  <a:pt x="120000" y="120000"/>
                </a:lnTo>
                <a:lnTo>
                  <a:pt x="0" y="12000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050" u="none" cap="none" strike="noStrike">
              <a:solidFill>
                <a:srgbClr val="000000"/>
              </a:solidFill>
              <a:latin typeface="Arial"/>
              <a:ea typeface="Arial"/>
              <a:cs typeface="Arial"/>
              <a:sym typeface="Arial"/>
            </a:endParaRPr>
          </a:p>
        </p:txBody>
      </p:sp>
      <p:sp>
        <p:nvSpPr>
          <p:cNvPr id="412" name="Google Shape;412;p42"/>
          <p:cNvSpPr/>
          <p:nvPr/>
        </p:nvSpPr>
        <p:spPr>
          <a:xfrm>
            <a:off x="1485900" y="1200150"/>
            <a:ext cx="6172200" cy="14859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hlink"/>
              </a:buClr>
              <a:buSzPts val="1920"/>
              <a:buFont typeface="Noto Sans Symbols"/>
              <a:buNone/>
            </a:pPr>
            <a:r>
              <a:rPr b="0" i="0" lang="en-US" sz="2400" u="none" cap="none" strike="noStrike">
                <a:solidFill>
                  <a:schemeClr val="dk1"/>
                </a:solidFill>
                <a:latin typeface="Tahoma"/>
                <a:ea typeface="Tahoma"/>
                <a:cs typeface="Tahoma"/>
                <a:sym typeface="Tahoma"/>
              </a:rPr>
              <a:t>¿Qué género compra casi la mitad de todos los condones vendidos en los Estados Unidos?</a:t>
            </a:r>
            <a:endParaRPr b="0" i="0" sz="2400" u="none" cap="none" strike="noStrike">
              <a:solidFill>
                <a:schemeClr val="dk1"/>
              </a:solidFill>
              <a:latin typeface="Tahoma"/>
              <a:ea typeface="Tahoma"/>
              <a:cs typeface="Tahoma"/>
              <a:sym typeface="Tahoma"/>
            </a:endParaRPr>
          </a:p>
        </p:txBody>
      </p:sp>
      <p:sp>
        <p:nvSpPr>
          <p:cNvPr id="413" name="Google Shape;413;p42"/>
          <p:cNvSpPr/>
          <p:nvPr/>
        </p:nvSpPr>
        <p:spPr>
          <a:xfrm>
            <a:off x="1485900" y="2971800"/>
            <a:ext cx="6172200" cy="16002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2400"/>
              <a:buFont typeface="Noto Sans Symbols"/>
              <a:buChar char="■"/>
            </a:pPr>
            <a:r>
              <a:rPr b="0" i="0" lang="en-US" sz="3000" u="none" cap="none" strike="noStrike">
                <a:solidFill>
                  <a:schemeClr val="dk1"/>
                </a:solidFill>
                <a:latin typeface="Tahoma"/>
                <a:ea typeface="Tahoma"/>
                <a:cs typeface="Tahoma"/>
                <a:sym typeface="Tahoma"/>
              </a:rPr>
              <a:t>Mujeres</a:t>
            </a:r>
            <a:endParaRPr b="0" i="0" sz="3000" u="none" cap="none" strike="noStrike">
              <a:solidFill>
                <a:schemeClr val="dk1"/>
              </a:solidFill>
              <a:latin typeface="Tahoma"/>
              <a:ea typeface="Tahoma"/>
              <a:cs typeface="Tahoma"/>
              <a:sym typeface="Tahom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413">
                                            <p:txEl>
                                              <p:pRg end="0" st="0"/>
                                            </p:txEl>
                                          </p:spTgt>
                                        </p:tgtEl>
                                        <p:attrNameLst>
                                          <p:attrName>style.visibility</p:attrName>
                                        </p:attrNameLst>
                                      </p:cBhvr>
                                      <p:to>
                                        <p:strVal val="visible"/>
                                      </p:to>
                                    </p:set>
                                    <p:anim calcmode="lin" valueType="num">
                                      <p:cBhvr additive="base">
                                        <p:cTn dur="500"/>
                                        <p:tgtEl>
                                          <p:spTgt spid="413">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7" name="Shape 417"/>
        <p:cNvGrpSpPr/>
        <p:nvPr/>
      </p:nvGrpSpPr>
      <p:grpSpPr>
        <a:xfrm>
          <a:off x="0" y="0"/>
          <a:ext cx="0" cy="0"/>
          <a:chOff x="0" y="0"/>
          <a:chExt cx="0" cy="0"/>
        </a:xfrm>
      </p:grpSpPr>
      <p:sp>
        <p:nvSpPr>
          <p:cNvPr id="418" name="Google Shape;418;p4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US"/>
              <a:t>Condones/Preservativos - </a:t>
            </a:r>
            <a:r>
              <a:rPr lang="en-US" sz="4500"/>
              <a:t>$500</a:t>
            </a:r>
            <a:endParaRPr/>
          </a:p>
        </p:txBody>
      </p:sp>
      <p:sp>
        <p:nvSpPr>
          <p:cNvPr id="419" name="Google Shape;419;p43">
            <a:hlinkClick action="ppaction://hlinksldjump" r:id="rId3"/>
          </p:cNvPr>
          <p:cNvSpPr/>
          <p:nvPr/>
        </p:nvSpPr>
        <p:spPr>
          <a:xfrm>
            <a:off x="7486650" y="4686300"/>
            <a:ext cx="342900" cy="285750"/>
          </a:xfrm>
          <a:custGeom>
            <a:rect b="b" l="l" r="r" t="t"/>
            <a:pathLst>
              <a:path extrusionOk="0" h="120000" w="120000">
                <a:moveTo>
                  <a:pt x="0" y="0"/>
                </a:moveTo>
                <a:lnTo>
                  <a:pt x="120000" y="0"/>
                </a:lnTo>
                <a:lnTo>
                  <a:pt x="120000" y="120000"/>
                </a:lnTo>
                <a:lnTo>
                  <a:pt x="0" y="120000"/>
                </a:lnTo>
                <a:close/>
                <a:moveTo>
                  <a:pt x="60000" y="15000"/>
                </a:moveTo>
                <a:lnTo>
                  <a:pt x="22500" y="60000"/>
                </a:lnTo>
                <a:lnTo>
                  <a:pt x="31875" y="60000"/>
                </a:lnTo>
                <a:lnTo>
                  <a:pt x="31875" y="105000"/>
                </a:lnTo>
                <a:lnTo>
                  <a:pt x="88125" y="105000"/>
                </a:lnTo>
                <a:lnTo>
                  <a:pt x="88125" y="60000"/>
                </a:lnTo>
                <a:lnTo>
                  <a:pt x="97500" y="60000"/>
                </a:lnTo>
                <a:lnTo>
                  <a:pt x="83438" y="43125"/>
                </a:lnTo>
                <a:lnTo>
                  <a:pt x="83438" y="20625"/>
                </a:lnTo>
                <a:lnTo>
                  <a:pt x="74063" y="20625"/>
                </a:lnTo>
                <a:lnTo>
                  <a:pt x="74063" y="31875"/>
                </a:lnTo>
                <a:close/>
              </a:path>
              <a:path extrusionOk="0" fill="darkenLess" h="120000" w="120000">
                <a:moveTo>
                  <a:pt x="83438" y="43125"/>
                </a:moveTo>
                <a:lnTo>
                  <a:pt x="83438" y="20625"/>
                </a:lnTo>
                <a:lnTo>
                  <a:pt x="74063" y="20625"/>
                </a:lnTo>
                <a:lnTo>
                  <a:pt x="74063" y="31875"/>
                </a:lnTo>
                <a:close/>
                <a:moveTo>
                  <a:pt x="31875" y="60000"/>
                </a:moveTo>
                <a:lnTo>
                  <a:pt x="31875" y="105000"/>
                </a:lnTo>
                <a:lnTo>
                  <a:pt x="55312" y="105000"/>
                </a:lnTo>
                <a:lnTo>
                  <a:pt x="55312" y="82500"/>
                </a:lnTo>
                <a:lnTo>
                  <a:pt x="64688" y="82500"/>
                </a:lnTo>
                <a:lnTo>
                  <a:pt x="64688" y="105000"/>
                </a:lnTo>
                <a:lnTo>
                  <a:pt x="88125" y="105000"/>
                </a:lnTo>
                <a:lnTo>
                  <a:pt x="88125" y="60000"/>
                </a:lnTo>
                <a:close/>
              </a:path>
              <a:path extrusionOk="0" fill="darken" h="120000" w="120000">
                <a:moveTo>
                  <a:pt x="60000" y="15000"/>
                </a:moveTo>
                <a:lnTo>
                  <a:pt x="22500" y="60000"/>
                </a:lnTo>
                <a:lnTo>
                  <a:pt x="97500" y="60000"/>
                </a:lnTo>
                <a:close/>
                <a:moveTo>
                  <a:pt x="55312" y="82500"/>
                </a:moveTo>
                <a:lnTo>
                  <a:pt x="64688" y="82500"/>
                </a:lnTo>
                <a:lnTo>
                  <a:pt x="64688" y="105000"/>
                </a:lnTo>
                <a:lnTo>
                  <a:pt x="55312" y="105000"/>
                </a:lnTo>
                <a:close/>
              </a:path>
              <a:path extrusionOk="0" fill="none" h="120000" w="120000">
                <a:moveTo>
                  <a:pt x="60000" y="15000"/>
                </a:moveTo>
                <a:lnTo>
                  <a:pt x="74063" y="31875"/>
                </a:lnTo>
                <a:lnTo>
                  <a:pt x="74063" y="20625"/>
                </a:lnTo>
                <a:lnTo>
                  <a:pt x="83438" y="20625"/>
                </a:lnTo>
                <a:lnTo>
                  <a:pt x="83438" y="43125"/>
                </a:lnTo>
                <a:lnTo>
                  <a:pt x="97500" y="60000"/>
                </a:lnTo>
                <a:lnTo>
                  <a:pt x="88125" y="60000"/>
                </a:lnTo>
                <a:lnTo>
                  <a:pt x="88125" y="105000"/>
                </a:lnTo>
                <a:lnTo>
                  <a:pt x="31875" y="105000"/>
                </a:lnTo>
                <a:lnTo>
                  <a:pt x="31875" y="60000"/>
                </a:lnTo>
                <a:lnTo>
                  <a:pt x="22500" y="60000"/>
                </a:lnTo>
                <a:close/>
                <a:moveTo>
                  <a:pt x="74063" y="31875"/>
                </a:moveTo>
                <a:lnTo>
                  <a:pt x="83438" y="43125"/>
                </a:lnTo>
                <a:moveTo>
                  <a:pt x="88125" y="60000"/>
                </a:moveTo>
                <a:lnTo>
                  <a:pt x="31875" y="60000"/>
                </a:lnTo>
                <a:moveTo>
                  <a:pt x="55312" y="105000"/>
                </a:moveTo>
                <a:lnTo>
                  <a:pt x="55312" y="82500"/>
                </a:lnTo>
                <a:lnTo>
                  <a:pt x="64688" y="82500"/>
                </a:lnTo>
                <a:lnTo>
                  <a:pt x="64688" y="105000"/>
                </a:lnTo>
              </a:path>
              <a:path extrusionOk="0" fill="none" h="120000" w="120000">
                <a:moveTo>
                  <a:pt x="0" y="0"/>
                </a:moveTo>
                <a:lnTo>
                  <a:pt x="120000" y="0"/>
                </a:lnTo>
                <a:lnTo>
                  <a:pt x="120000" y="120000"/>
                </a:lnTo>
                <a:lnTo>
                  <a:pt x="0" y="12000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050" u="none" cap="none" strike="noStrike">
              <a:solidFill>
                <a:srgbClr val="000000"/>
              </a:solidFill>
              <a:latin typeface="Arial"/>
              <a:ea typeface="Arial"/>
              <a:cs typeface="Arial"/>
              <a:sym typeface="Arial"/>
            </a:endParaRPr>
          </a:p>
        </p:txBody>
      </p:sp>
      <p:sp>
        <p:nvSpPr>
          <p:cNvPr id="420" name="Google Shape;420;p43"/>
          <p:cNvSpPr/>
          <p:nvPr/>
        </p:nvSpPr>
        <p:spPr>
          <a:xfrm>
            <a:off x="1485900" y="1200150"/>
            <a:ext cx="6172200" cy="14859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1680"/>
              <a:buFont typeface="Noto Sans Symbols"/>
              <a:buChar char="■"/>
            </a:pPr>
            <a:r>
              <a:rPr b="0" i="0" lang="en-US" sz="2100" u="none" cap="none" strike="noStrike">
                <a:solidFill>
                  <a:schemeClr val="dk1"/>
                </a:solidFill>
                <a:latin typeface="Tahoma"/>
                <a:ea typeface="Tahoma"/>
                <a:cs typeface="Tahoma"/>
                <a:sym typeface="Tahoma"/>
              </a:rPr>
              <a:t>¿Cuándo se quita un condón masculino usado?</a:t>
            </a:r>
            <a:endParaRPr b="0" i="0" sz="2100" u="none" cap="none" strike="noStrike">
              <a:solidFill>
                <a:schemeClr val="dk1"/>
              </a:solidFill>
              <a:latin typeface="Tahoma"/>
              <a:ea typeface="Tahoma"/>
              <a:cs typeface="Tahoma"/>
              <a:sym typeface="Tahoma"/>
            </a:endParaRPr>
          </a:p>
        </p:txBody>
      </p:sp>
      <p:sp>
        <p:nvSpPr>
          <p:cNvPr id="421" name="Google Shape;421;p43"/>
          <p:cNvSpPr/>
          <p:nvPr/>
        </p:nvSpPr>
        <p:spPr>
          <a:xfrm>
            <a:off x="1485900" y="2971800"/>
            <a:ext cx="6172200" cy="16002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1680"/>
              <a:buFont typeface="Noto Sans Symbols"/>
              <a:buChar char="■"/>
            </a:pPr>
            <a:r>
              <a:rPr b="0" i="0" lang="en-US" sz="2100" u="none" cap="none" strike="noStrike">
                <a:solidFill>
                  <a:schemeClr val="dk1"/>
                </a:solidFill>
                <a:latin typeface="Tahoma"/>
                <a:ea typeface="Tahoma"/>
                <a:cs typeface="Tahoma"/>
                <a:sym typeface="Tahoma"/>
              </a:rPr>
              <a:t>Después de la eyaculación, pero antes de que el pene se ablande</a:t>
            </a:r>
            <a:endParaRPr b="0" i="0" sz="2100" u="none" cap="none" strike="noStrike">
              <a:solidFill>
                <a:schemeClr val="dk1"/>
              </a:solidFill>
              <a:latin typeface="Tahoma"/>
              <a:ea typeface="Tahoma"/>
              <a:cs typeface="Tahoma"/>
              <a:sym typeface="Tahom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421">
                                            <p:txEl>
                                              <p:pRg end="0" st="0"/>
                                            </p:txEl>
                                          </p:spTgt>
                                        </p:tgtEl>
                                        <p:attrNameLst>
                                          <p:attrName>style.visibility</p:attrName>
                                        </p:attrNameLst>
                                      </p:cBhvr>
                                      <p:to>
                                        <p:strVal val="visible"/>
                                      </p:to>
                                    </p:set>
                                    <p:anim calcmode="lin" valueType="num">
                                      <p:cBhvr additive="base">
                                        <p:cTn dur="500"/>
                                        <p:tgtEl>
                                          <p:spTgt spid="421">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5" name="Shape 425"/>
        <p:cNvGrpSpPr/>
        <p:nvPr/>
      </p:nvGrpSpPr>
      <p:grpSpPr>
        <a:xfrm>
          <a:off x="0" y="0"/>
          <a:ext cx="0" cy="0"/>
          <a:chOff x="0" y="0"/>
          <a:chExt cx="0" cy="0"/>
        </a:xfrm>
      </p:grpSpPr>
      <p:sp>
        <p:nvSpPr>
          <p:cNvPr id="426" name="Google Shape;426;p4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US"/>
              <a:t>Cierto o Falso- </a:t>
            </a:r>
            <a:r>
              <a:rPr lang="en-US" sz="4500"/>
              <a:t>$100</a:t>
            </a:r>
            <a:endParaRPr/>
          </a:p>
        </p:txBody>
      </p:sp>
      <p:sp>
        <p:nvSpPr>
          <p:cNvPr id="427" name="Google Shape;427;p44">
            <a:hlinkClick action="ppaction://hlinksldjump" r:id="rId3"/>
          </p:cNvPr>
          <p:cNvSpPr/>
          <p:nvPr/>
        </p:nvSpPr>
        <p:spPr>
          <a:xfrm>
            <a:off x="7486650" y="4686300"/>
            <a:ext cx="342900" cy="285750"/>
          </a:xfrm>
          <a:custGeom>
            <a:rect b="b" l="l" r="r" t="t"/>
            <a:pathLst>
              <a:path extrusionOk="0" h="120000" w="120000">
                <a:moveTo>
                  <a:pt x="0" y="0"/>
                </a:moveTo>
                <a:lnTo>
                  <a:pt x="120000" y="0"/>
                </a:lnTo>
                <a:lnTo>
                  <a:pt x="120000" y="120000"/>
                </a:lnTo>
                <a:lnTo>
                  <a:pt x="0" y="120000"/>
                </a:lnTo>
                <a:close/>
                <a:moveTo>
                  <a:pt x="60000" y="15000"/>
                </a:moveTo>
                <a:lnTo>
                  <a:pt x="22500" y="60000"/>
                </a:lnTo>
                <a:lnTo>
                  <a:pt x="31875" y="60000"/>
                </a:lnTo>
                <a:lnTo>
                  <a:pt x="31875" y="105000"/>
                </a:lnTo>
                <a:lnTo>
                  <a:pt x="88125" y="105000"/>
                </a:lnTo>
                <a:lnTo>
                  <a:pt x="88125" y="60000"/>
                </a:lnTo>
                <a:lnTo>
                  <a:pt x="97500" y="60000"/>
                </a:lnTo>
                <a:lnTo>
                  <a:pt x="83438" y="43125"/>
                </a:lnTo>
                <a:lnTo>
                  <a:pt x="83438" y="20625"/>
                </a:lnTo>
                <a:lnTo>
                  <a:pt x="74063" y="20625"/>
                </a:lnTo>
                <a:lnTo>
                  <a:pt x="74063" y="31875"/>
                </a:lnTo>
                <a:close/>
              </a:path>
              <a:path extrusionOk="0" fill="darkenLess" h="120000" w="120000">
                <a:moveTo>
                  <a:pt x="83438" y="43125"/>
                </a:moveTo>
                <a:lnTo>
                  <a:pt x="83438" y="20625"/>
                </a:lnTo>
                <a:lnTo>
                  <a:pt x="74063" y="20625"/>
                </a:lnTo>
                <a:lnTo>
                  <a:pt x="74063" y="31875"/>
                </a:lnTo>
                <a:close/>
                <a:moveTo>
                  <a:pt x="31875" y="60000"/>
                </a:moveTo>
                <a:lnTo>
                  <a:pt x="31875" y="105000"/>
                </a:lnTo>
                <a:lnTo>
                  <a:pt x="55312" y="105000"/>
                </a:lnTo>
                <a:lnTo>
                  <a:pt x="55312" y="82500"/>
                </a:lnTo>
                <a:lnTo>
                  <a:pt x="64688" y="82500"/>
                </a:lnTo>
                <a:lnTo>
                  <a:pt x="64688" y="105000"/>
                </a:lnTo>
                <a:lnTo>
                  <a:pt x="88125" y="105000"/>
                </a:lnTo>
                <a:lnTo>
                  <a:pt x="88125" y="60000"/>
                </a:lnTo>
                <a:close/>
              </a:path>
              <a:path extrusionOk="0" fill="darken" h="120000" w="120000">
                <a:moveTo>
                  <a:pt x="60000" y="15000"/>
                </a:moveTo>
                <a:lnTo>
                  <a:pt x="22500" y="60000"/>
                </a:lnTo>
                <a:lnTo>
                  <a:pt x="97500" y="60000"/>
                </a:lnTo>
                <a:close/>
                <a:moveTo>
                  <a:pt x="55312" y="82500"/>
                </a:moveTo>
                <a:lnTo>
                  <a:pt x="64688" y="82500"/>
                </a:lnTo>
                <a:lnTo>
                  <a:pt x="64688" y="105000"/>
                </a:lnTo>
                <a:lnTo>
                  <a:pt x="55312" y="105000"/>
                </a:lnTo>
                <a:close/>
              </a:path>
              <a:path extrusionOk="0" fill="none" h="120000" w="120000">
                <a:moveTo>
                  <a:pt x="60000" y="15000"/>
                </a:moveTo>
                <a:lnTo>
                  <a:pt x="74063" y="31875"/>
                </a:lnTo>
                <a:lnTo>
                  <a:pt x="74063" y="20625"/>
                </a:lnTo>
                <a:lnTo>
                  <a:pt x="83438" y="20625"/>
                </a:lnTo>
                <a:lnTo>
                  <a:pt x="83438" y="43125"/>
                </a:lnTo>
                <a:lnTo>
                  <a:pt x="97500" y="60000"/>
                </a:lnTo>
                <a:lnTo>
                  <a:pt x="88125" y="60000"/>
                </a:lnTo>
                <a:lnTo>
                  <a:pt x="88125" y="105000"/>
                </a:lnTo>
                <a:lnTo>
                  <a:pt x="31875" y="105000"/>
                </a:lnTo>
                <a:lnTo>
                  <a:pt x="31875" y="60000"/>
                </a:lnTo>
                <a:lnTo>
                  <a:pt x="22500" y="60000"/>
                </a:lnTo>
                <a:close/>
                <a:moveTo>
                  <a:pt x="74063" y="31875"/>
                </a:moveTo>
                <a:lnTo>
                  <a:pt x="83438" y="43125"/>
                </a:lnTo>
                <a:moveTo>
                  <a:pt x="88125" y="60000"/>
                </a:moveTo>
                <a:lnTo>
                  <a:pt x="31875" y="60000"/>
                </a:lnTo>
                <a:moveTo>
                  <a:pt x="55312" y="105000"/>
                </a:moveTo>
                <a:lnTo>
                  <a:pt x="55312" y="82500"/>
                </a:lnTo>
                <a:lnTo>
                  <a:pt x="64688" y="82500"/>
                </a:lnTo>
                <a:lnTo>
                  <a:pt x="64688" y="105000"/>
                </a:lnTo>
              </a:path>
              <a:path extrusionOk="0" fill="none" h="120000" w="120000">
                <a:moveTo>
                  <a:pt x="0" y="0"/>
                </a:moveTo>
                <a:lnTo>
                  <a:pt x="120000" y="0"/>
                </a:lnTo>
                <a:lnTo>
                  <a:pt x="120000" y="120000"/>
                </a:lnTo>
                <a:lnTo>
                  <a:pt x="0" y="12000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050" u="none" cap="none" strike="noStrike">
              <a:solidFill>
                <a:srgbClr val="000000"/>
              </a:solidFill>
              <a:latin typeface="Arial"/>
              <a:ea typeface="Arial"/>
              <a:cs typeface="Arial"/>
              <a:sym typeface="Arial"/>
            </a:endParaRPr>
          </a:p>
        </p:txBody>
      </p:sp>
      <p:sp>
        <p:nvSpPr>
          <p:cNvPr id="428" name="Google Shape;428;p44"/>
          <p:cNvSpPr/>
          <p:nvPr/>
        </p:nvSpPr>
        <p:spPr>
          <a:xfrm>
            <a:off x="1485900" y="1200150"/>
            <a:ext cx="6172200" cy="14859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2160"/>
              <a:buFont typeface="Noto Sans Symbols"/>
              <a:buChar char="■"/>
            </a:pPr>
            <a:r>
              <a:rPr b="0" i="0" lang="en-US" sz="2700" u="none" cap="none" strike="noStrike">
                <a:solidFill>
                  <a:schemeClr val="dk1"/>
                </a:solidFill>
                <a:latin typeface="Tahoma"/>
                <a:ea typeface="Tahoma"/>
                <a:cs typeface="Tahoma"/>
                <a:sym typeface="Tahoma"/>
              </a:rPr>
              <a:t>Los condones se pueden volver a usar.</a:t>
            </a:r>
            <a:endParaRPr/>
          </a:p>
        </p:txBody>
      </p:sp>
      <p:sp>
        <p:nvSpPr>
          <p:cNvPr id="429" name="Google Shape;429;p44"/>
          <p:cNvSpPr/>
          <p:nvPr/>
        </p:nvSpPr>
        <p:spPr>
          <a:xfrm>
            <a:off x="1485900" y="2997925"/>
            <a:ext cx="6172200" cy="16002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3600"/>
              <a:buFont typeface="Noto Sans Symbols"/>
              <a:buChar char="■"/>
            </a:pPr>
            <a:r>
              <a:rPr b="0" i="0" lang="en-US" sz="4500" u="none" cap="none" strike="noStrike">
                <a:solidFill>
                  <a:schemeClr val="dk1"/>
                </a:solidFill>
                <a:latin typeface="Tahoma"/>
                <a:ea typeface="Tahoma"/>
                <a:cs typeface="Tahoma"/>
                <a:sym typeface="Tahoma"/>
              </a:rPr>
              <a:t>FALSO</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429">
                                            <p:txEl>
                                              <p:pRg end="0" st="0"/>
                                            </p:txEl>
                                          </p:spTgt>
                                        </p:tgtEl>
                                        <p:attrNameLst>
                                          <p:attrName>style.visibility</p:attrName>
                                        </p:attrNameLst>
                                      </p:cBhvr>
                                      <p:to>
                                        <p:strVal val="visible"/>
                                      </p:to>
                                    </p:set>
                                    <p:anim calcmode="lin" valueType="num">
                                      <p:cBhvr additive="base">
                                        <p:cTn dur="500"/>
                                        <p:tgtEl>
                                          <p:spTgt spid="429">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3" name="Shape 433"/>
        <p:cNvGrpSpPr/>
        <p:nvPr/>
      </p:nvGrpSpPr>
      <p:grpSpPr>
        <a:xfrm>
          <a:off x="0" y="0"/>
          <a:ext cx="0" cy="0"/>
          <a:chOff x="0" y="0"/>
          <a:chExt cx="0" cy="0"/>
        </a:xfrm>
      </p:grpSpPr>
      <p:sp>
        <p:nvSpPr>
          <p:cNvPr id="434" name="Google Shape;434;p4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US"/>
              <a:t>Cierto o Falso- </a:t>
            </a:r>
            <a:r>
              <a:rPr lang="en-US" sz="4050"/>
              <a:t>$200</a:t>
            </a:r>
            <a:endParaRPr/>
          </a:p>
        </p:txBody>
      </p:sp>
      <p:sp>
        <p:nvSpPr>
          <p:cNvPr id="435" name="Google Shape;435;p45">
            <a:hlinkClick action="ppaction://hlinksldjump" r:id="rId3"/>
          </p:cNvPr>
          <p:cNvSpPr/>
          <p:nvPr/>
        </p:nvSpPr>
        <p:spPr>
          <a:xfrm>
            <a:off x="7486650" y="4686300"/>
            <a:ext cx="342900" cy="285750"/>
          </a:xfrm>
          <a:custGeom>
            <a:rect b="b" l="l" r="r" t="t"/>
            <a:pathLst>
              <a:path extrusionOk="0" h="120000" w="120000">
                <a:moveTo>
                  <a:pt x="0" y="0"/>
                </a:moveTo>
                <a:lnTo>
                  <a:pt x="120000" y="0"/>
                </a:lnTo>
                <a:lnTo>
                  <a:pt x="120000" y="120000"/>
                </a:lnTo>
                <a:lnTo>
                  <a:pt x="0" y="120000"/>
                </a:lnTo>
                <a:close/>
                <a:moveTo>
                  <a:pt x="60000" y="15000"/>
                </a:moveTo>
                <a:lnTo>
                  <a:pt x="22500" y="60000"/>
                </a:lnTo>
                <a:lnTo>
                  <a:pt x="31875" y="60000"/>
                </a:lnTo>
                <a:lnTo>
                  <a:pt x="31875" y="105000"/>
                </a:lnTo>
                <a:lnTo>
                  <a:pt x="88125" y="105000"/>
                </a:lnTo>
                <a:lnTo>
                  <a:pt x="88125" y="60000"/>
                </a:lnTo>
                <a:lnTo>
                  <a:pt x="97500" y="60000"/>
                </a:lnTo>
                <a:lnTo>
                  <a:pt x="83438" y="43125"/>
                </a:lnTo>
                <a:lnTo>
                  <a:pt x="83438" y="20625"/>
                </a:lnTo>
                <a:lnTo>
                  <a:pt x="74063" y="20625"/>
                </a:lnTo>
                <a:lnTo>
                  <a:pt x="74063" y="31875"/>
                </a:lnTo>
                <a:close/>
              </a:path>
              <a:path extrusionOk="0" fill="darkenLess" h="120000" w="120000">
                <a:moveTo>
                  <a:pt x="83438" y="43125"/>
                </a:moveTo>
                <a:lnTo>
                  <a:pt x="83438" y="20625"/>
                </a:lnTo>
                <a:lnTo>
                  <a:pt x="74063" y="20625"/>
                </a:lnTo>
                <a:lnTo>
                  <a:pt x="74063" y="31875"/>
                </a:lnTo>
                <a:close/>
                <a:moveTo>
                  <a:pt x="31875" y="60000"/>
                </a:moveTo>
                <a:lnTo>
                  <a:pt x="31875" y="105000"/>
                </a:lnTo>
                <a:lnTo>
                  <a:pt x="55312" y="105000"/>
                </a:lnTo>
                <a:lnTo>
                  <a:pt x="55312" y="82500"/>
                </a:lnTo>
                <a:lnTo>
                  <a:pt x="64688" y="82500"/>
                </a:lnTo>
                <a:lnTo>
                  <a:pt x="64688" y="105000"/>
                </a:lnTo>
                <a:lnTo>
                  <a:pt x="88125" y="105000"/>
                </a:lnTo>
                <a:lnTo>
                  <a:pt x="88125" y="60000"/>
                </a:lnTo>
                <a:close/>
              </a:path>
              <a:path extrusionOk="0" fill="darken" h="120000" w="120000">
                <a:moveTo>
                  <a:pt x="60000" y="15000"/>
                </a:moveTo>
                <a:lnTo>
                  <a:pt x="22500" y="60000"/>
                </a:lnTo>
                <a:lnTo>
                  <a:pt x="97500" y="60000"/>
                </a:lnTo>
                <a:close/>
                <a:moveTo>
                  <a:pt x="55312" y="82500"/>
                </a:moveTo>
                <a:lnTo>
                  <a:pt x="64688" y="82500"/>
                </a:lnTo>
                <a:lnTo>
                  <a:pt x="64688" y="105000"/>
                </a:lnTo>
                <a:lnTo>
                  <a:pt x="55312" y="105000"/>
                </a:lnTo>
                <a:close/>
              </a:path>
              <a:path extrusionOk="0" fill="none" h="120000" w="120000">
                <a:moveTo>
                  <a:pt x="60000" y="15000"/>
                </a:moveTo>
                <a:lnTo>
                  <a:pt x="74063" y="31875"/>
                </a:lnTo>
                <a:lnTo>
                  <a:pt x="74063" y="20625"/>
                </a:lnTo>
                <a:lnTo>
                  <a:pt x="83438" y="20625"/>
                </a:lnTo>
                <a:lnTo>
                  <a:pt x="83438" y="43125"/>
                </a:lnTo>
                <a:lnTo>
                  <a:pt x="97500" y="60000"/>
                </a:lnTo>
                <a:lnTo>
                  <a:pt x="88125" y="60000"/>
                </a:lnTo>
                <a:lnTo>
                  <a:pt x="88125" y="105000"/>
                </a:lnTo>
                <a:lnTo>
                  <a:pt x="31875" y="105000"/>
                </a:lnTo>
                <a:lnTo>
                  <a:pt x="31875" y="60000"/>
                </a:lnTo>
                <a:lnTo>
                  <a:pt x="22500" y="60000"/>
                </a:lnTo>
                <a:close/>
                <a:moveTo>
                  <a:pt x="74063" y="31875"/>
                </a:moveTo>
                <a:lnTo>
                  <a:pt x="83438" y="43125"/>
                </a:lnTo>
                <a:moveTo>
                  <a:pt x="88125" y="60000"/>
                </a:moveTo>
                <a:lnTo>
                  <a:pt x="31875" y="60000"/>
                </a:lnTo>
                <a:moveTo>
                  <a:pt x="55312" y="105000"/>
                </a:moveTo>
                <a:lnTo>
                  <a:pt x="55312" y="82500"/>
                </a:lnTo>
                <a:lnTo>
                  <a:pt x="64688" y="82500"/>
                </a:lnTo>
                <a:lnTo>
                  <a:pt x="64688" y="105000"/>
                </a:lnTo>
              </a:path>
              <a:path extrusionOk="0" fill="none" h="120000" w="120000">
                <a:moveTo>
                  <a:pt x="0" y="0"/>
                </a:moveTo>
                <a:lnTo>
                  <a:pt x="120000" y="0"/>
                </a:lnTo>
                <a:lnTo>
                  <a:pt x="120000" y="120000"/>
                </a:lnTo>
                <a:lnTo>
                  <a:pt x="0" y="12000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050" u="none" cap="none" strike="noStrike">
              <a:solidFill>
                <a:srgbClr val="000000"/>
              </a:solidFill>
              <a:latin typeface="Arial"/>
              <a:ea typeface="Arial"/>
              <a:cs typeface="Arial"/>
              <a:sym typeface="Arial"/>
            </a:endParaRPr>
          </a:p>
        </p:txBody>
      </p:sp>
      <p:sp>
        <p:nvSpPr>
          <p:cNvPr id="436" name="Google Shape;436;p45"/>
          <p:cNvSpPr/>
          <p:nvPr/>
        </p:nvSpPr>
        <p:spPr>
          <a:xfrm>
            <a:off x="1485900" y="1200150"/>
            <a:ext cx="6172200" cy="14859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1920"/>
              <a:buFont typeface="Noto Sans Symbols"/>
              <a:buChar char="■"/>
            </a:pPr>
            <a:r>
              <a:rPr b="0" i="0" lang="en-US" sz="2400" u="none" cap="none" strike="noStrike">
                <a:solidFill>
                  <a:schemeClr val="dk1"/>
                </a:solidFill>
                <a:latin typeface="Tahoma"/>
                <a:ea typeface="Tahoma"/>
                <a:cs typeface="Tahoma"/>
                <a:sym typeface="Tahoma"/>
              </a:rPr>
              <a:t>El pene debe estar erecto (duro) cuando se coloca el condón.</a:t>
            </a:r>
            <a:endParaRPr b="0" i="0" sz="2400" u="none" cap="none" strike="noStrike">
              <a:solidFill>
                <a:schemeClr val="dk1"/>
              </a:solidFill>
              <a:latin typeface="Tahoma"/>
              <a:ea typeface="Tahoma"/>
              <a:cs typeface="Tahoma"/>
              <a:sym typeface="Tahoma"/>
            </a:endParaRPr>
          </a:p>
        </p:txBody>
      </p:sp>
      <p:sp>
        <p:nvSpPr>
          <p:cNvPr id="437" name="Google Shape;437;p45"/>
          <p:cNvSpPr/>
          <p:nvPr/>
        </p:nvSpPr>
        <p:spPr>
          <a:xfrm>
            <a:off x="1485900" y="2971800"/>
            <a:ext cx="6172200" cy="16002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3600"/>
              <a:buFont typeface="Noto Sans Symbols"/>
              <a:buChar char="■"/>
            </a:pPr>
            <a:r>
              <a:rPr b="0" i="0" lang="en-US" sz="4500" u="none" cap="none" strike="noStrike">
                <a:solidFill>
                  <a:schemeClr val="dk1"/>
                </a:solidFill>
                <a:latin typeface="Tahoma"/>
                <a:ea typeface="Tahoma"/>
                <a:cs typeface="Tahoma"/>
                <a:sym typeface="Tahoma"/>
              </a:rPr>
              <a:t>CIERTO</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437">
                                            <p:txEl>
                                              <p:pRg end="0" st="0"/>
                                            </p:txEl>
                                          </p:spTgt>
                                        </p:tgtEl>
                                        <p:attrNameLst>
                                          <p:attrName>style.visibility</p:attrName>
                                        </p:attrNameLst>
                                      </p:cBhvr>
                                      <p:to>
                                        <p:strVal val="visible"/>
                                      </p:to>
                                    </p:set>
                                    <p:anim calcmode="lin" valueType="num">
                                      <p:cBhvr additive="base">
                                        <p:cTn dur="500"/>
                                        <p:tgtEl>
                                          <p:spTgt spid="437">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1" name="Shape 441"/>
        <p:cNvGrpSpPr/>
        <p:nvPr/>
      </p:nvGrpSpPr>
      <p:grpSpPr>
        <a:xfrm>
          <a:off x="0" y="0"/>
          <a:ext cx="0" cy="0"/>
          <a:chOff x="0" y="0"/>
          <a:chExt cx="0" cy="0"/>
        </a:xfrm>
      </p:grpSpPr>
      <p:sp>
        <p:nvSpPr>
          <p:cNvPr id="442" name="Google Shape;442;p4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US"/>
              <a:t>Cierto o Falso- </a:t>
            </a:r>
            <a:r>
              <a:rPr lang="en-US" sz="4500"/>
              <a:t>$300</a:t>
            </a:r>
            <a:endParaRPr/>
          </a:p>
        </p:txBody>
      </p:sp>
      <p:sp>
        <p:nvSpPr>
          <p:cNvPr id="443" name="Google Shape;443;p46">
            <a:hlinkClick action="ppaction://hlinksldjump" r:id="rId3"/>
          </p:cNvPr>
          <p:cNvSpPr/>
          <p:nvPr/>
        </p:nvSpPr>
        <p:spPr>
          <a:xfrm>
            <a:off x="7486650" y="4686300"/>
            <a:ext cx="342900" cy="285750"/>
          </a:xfrm>
          <a:custGeom>
            <a:rect b="b" l="l" r="r" t="t"/>
            <a:pathLst>
              <a:path extrusionOk="0" h="120000" w="120000">
                <a:moveTo>
                  <a:pt x="0" y="0"/>
                </a:moveTo>
                <a:lnTo>
                  <a:pt x="120000" y="0"/>
                </a:lnTo>
                <a:lnTo>
                  <a:pt x="120000" y="120000"/>
                </a:lnTo>
                <a:lnTo>
                  <a:pt x="0" y="120000"/>
                </a:lnTo>
                <a:close/>
                <a:moveTo>
                  <a:pt x="60000" y="15000"/>
                </a:moveTo>
                <a:lnTo>
                  <a:pt x="22500" y="60000"/>
                </a:lnTo>
                <a:lnTo>
                  <a:pt x="31875" y="60000"/>
                </a:lnTo>
                <a:lnTo>
                  <a:pt x="31875" y="105000"/>
                </a:lnTo>
                <a:lnTo>
                  <a:pt x="88125" y="105000"/>
                </a:lnTo>
                <a:lnTo>
                  <a:pt x="88125" y="60000"/>
                </a:lnTo>
                <a:lnTo>
                  <a:pt x="97500" y="60000"/>
                </a:lnTo>
                <a:lnTo>
                  <a:pt x="83438" y="43125"/>
                </a:lnTo>
                <a:lnTo>
                  <a:pt x="83438" y="20625"/>
                </a:lnTo>
                <a:lnTo>
                  <a:pt x="74063" y="20625"/>
                </a:lnTo>
                <a:lnTo>
                  <a:pt x="74063" y="31875"/>
                </a:lnTo>
                <a:close/>
              </a:path>
              <a:path extrusionOk="0" fill="darkenLess" h="120000" w="120000">
                <a:moveTo>
                  <a:pt x="83438" y="43125"/>
                </a:moveTo>
                <a:lnTo>
                  <a:pt x="83438" y="20625"/>
                </a:lnTo>
                <a:lnTo>
                  <a:pt x="74063" y="20625"/>
                </a:lnTo>
                <a:lnTo>
                  <a:pt x="74063" y="31875"/>
                </a:lnTo>
                <a:close/>
                <a:moveTo>
                  <a:pt x="31875" y="60000"/>
                </a:moveTo>
                <a:lnTo>
                  <a:pt x="31875" y="105000"/>
                </a:lnTo>
                <a:lnTo>
                  <a:pt x="55312" y="105000"/>
                </a:lnTo>
                <a:lnTo>
                  <a:pt x="55312" y="82500"/>
                </a:lnTo>
                <a:lnTo>
                  <a:pt x="64688" y="82500"/>
                </a:lnTo>
                <a:lnTo>
                  <a:pt x="64688" y="105000"/>
                </a:lnTo>
                <a:lnTo>
                  <a:pt x="88125" y="105000"/>
                </a:lnTo>
                <a:lnTo>
                  <a:pt x="88125" y="60000"/>
                </a:lnTo>
                <a:close/>
              </a:path>
              <a:path extrusionOk="0" fill="darken" h="120000" w="120000">
                <a:moveTo>
                  <a:pt x="60000" y="15000"/>
                </a:moveTo>
                <a:lnTo>
                  <a:pt x="22500" y="60000"/>
                </a:lnTo>
                <a:lnTo>
                  <a:pt x="97500" y="60000"/>
                </a:lnTo>
                <a:close/>
                <a:moveTo>
                  <a:pt x="55312" y="82500"/>
                </a:moveTo>
                <a:lnTo>
                  <a:pt x="64688" y="82500"/>
                </a:lnTo>
                <a:lnTo>
                  <a:pt x="64688" y="105000"/>
                </a:lnTo>
                <a:lnTo>
                  <a:pt x="55312" y="105000"/>
                </a:lnTo>
                <a:close/>
              </a:path>
              <a:path extrusionOk="0" fill="none" h="120000" w="120000">
                <a:moveTo>
                  <a:pt x="60000" y="15000"/>
                </a:moveTo>
                <a:lnTo>
                  <a:pt x="74063" y="31875"/>
                </a:lnTo>
                <a:lnTo>
                  <a:pt x="74063" y="20625"/>
                </a:lnTo>
                <a:lnTo>
                  <a:pt x="83438" y="20625"/>
                </a:lnTo>
                <a:lnTo>
                  <a:pt x="83438" y="43125"/>
                </a:lnTo>
                <a:lnTo>
                  <a:pt x="97500" y="60000"/>
                </a:lnTo>
                <a:lnTo>
                  <a:pt x="88125" y="60000"/>
                </a:lnTo>
                <a:lnTo>
                  <a:pt x="88125" y="105000"/>
                </a:lnTo>
                <a:lnTo>
                  <a:pt x="31875" y="105000"/>
                </a:lnTo>
                <a:lnTo>
                  <a:pt x="31875" y="60000"/>
                </a:lnTo>
                <a:lnTo>
                  <a:pt x="22500" y="60000"/>
                </a:lnTo>
                <a:close/>
                <a:moveTo>
                  <a:pt x="74063" y="31875"/>
                </a:moveTo>
                <a:lnTo>
                  <a:pt x="83438" y="43125"/>
                </a:lnTo>
                <a:moveTo>
                  <a:pt x="88125" y="60000"/>
                </a:moveTo>
                <a:lnTo>
                  <a:pt x="31875" y="60000"/>
                </a:lnTo>
                <a:moveTo>
                  <a:pt x="55312" y="105000"/>
                </a:moveTo>
                <a:lnTo>
                  <a:pt x="55312" y="82500"/>
                </a:lnTo>
                <a:lnTo>
                  <a:pt x="64688" y="82500"/>
                </a:lnTo>
                <a:lnTo>
                  <a:pt x="64688" y="105000"/>
                </a:lnTo>
              </a:path>
              <a:path extrusionOk="0" fill="none" h="120000" w="120000">
                <a:moveTo>
                  <a:pt x="0" y="0"/>
                </a:moveTo>
                <a:lnTo>
                  <a:pt x="120000" y="0"/>
                </a:lnTo>
                <a:lnTo>
                  <a:pt x="120000" y="120000"/>
                </a:lnTo>
                <a:lnTo>
                  <a:pt x="0" y="12000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050" u="none" cap="none" strike="noStrike">
              <a:solidFill>
                <a:srgbClr val="000000"/>
              </a:solidFill>
              <a:latin typeface="Arial"/>
              <a:ea typeface="Arial"/>
              <a:cs typeface="Arial"/>
              <a:sym typeface="Arial"/>
            </a:endParaRPr>
          </a:p>
        </p:txBody>
      </p:sp>
      <p:sp>
        <p:nvSpPr>
          <p:cNvPr id="444" name="Google Shape;444;p46"/>
          <p:cNvSpPr/>
          <p:nvPr/>
        </p:nvSpPr>
        <p:spPr>
          <a:xfrm>
            <a:off x="1485900" y="1200150"/>
            <a:ext cx="6172200" cy="14859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hlink"/>
              </a:buClr>
              <a:buSzPts val="1680"/>
              <a:buFont typeface="Noto Sans Symbols"/>
              <a:buChar char="■"/>
            </a:pPr>
            <a:r>
              <a:rPr b="0" i="0" lang="en-US" sz="2100" u="none" cap="none" strike="noStrike">
                <a:solidFill>
                  <a:schemeClr val="dk1"/>
                </a:solidFill>
                <a:latin typeface="Tahoma"/>
                <a:ea typeface="Tahoma"/>
                <a:cs typeface="Tahoma"/>
                <a:sym typeface="Tahoma"/>
              </a:rPr>
              <a:t>El condón debe desenrollarse completamente antes de colocarlo en el pene.</a:t>
            </a:r>
            <a:endParaRPr b="0" i="0" sz="2100" u="none" cap="none" strike="noStrike">
              <a:solidFill>
                <a:schemeClr val="dk1"/>
              </a:solidFill>
              <a:latin typeface="Tahoma"/>
              <a:ea typeface="Tahoma"/>
              <a:cs typeface="Tahoma"/>
              <a:sym typeface="Tahoma"/>
            </a:endParaRPr>
          </a:p>
        </p:txBody>
      </p:sp>
      <p:sp>
        <p:nvSpPr>
          <p:cNvPr id="445" name="Google Shape;445;p46"/>
          <p:cNvSpPr/>
          <p:nvPr/>
        </p:nvSpPr>
        <p:spPr>
          <a:xfrm>
            <a:off x="1485900" y="2971800"/>
            <a:ext cx="6172200" cy="16002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3600"/>
              <a:buFont typeface="Noto Sans Symbols"/>
              <a:buChar char="■"/>
            </a:pPr>
            <a:r>
              <a:rPr b="0" i="0" lang="en-US" sz="4500" u="none" cap="none" strike="noStrike">
                <a:solidFill>
                  <a:schemeClr val="dk1"/>
                </a:solidFill>
                <a:latin typeface="Tahoma"/>
                <a:ea typeface="Tahoma"/>
                <a:cs typeface="Tahoma"/>
                <a:sym typeface="Tahoma"/>
              </a:rPr>
              <a:t>FALSO</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445">
                                            <p:txEl>
                                              <p:pRg end="0" st="0"/>
                                            </p:txEl>
                                          </p:spTgt>
                                        </p:tgtEl>
                                        <p:attrNameLst>
                                          <p:attrName>style.visibility</p:attrName>
                                        </p:attrNameLst>
                                      </p:cBhvr>
                                      <p:to>
                                        <p:strVal val="visible"/>
                                      </p:to>
                                    </p:set>
                                    <p:anim calcmode="lin" valueType="num">
                                      <p:cBhvr additive="base">
                                        <p:cTn dur="500"/>
                                        <p:tgtEl>
                                          <p:spTgt spid="445">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9" name="Shape 449"/>
        <p:cNvGrpSpPr/>
        <p:nvPr/>
      </p:nvGrpSpPr>
      <p:grpSpPr>
        <a:xfrm>
          <a:off x="0" y="0"/>
          <a:ext cx="0" cy="0"/>
          <a:chOff x="0" y="0"/>
          <a:chExt cx="0" cy="0"/>
        </a:xfrm>
      </p:grpSpPr>
      <p:sp>
        <p:nvSpPr>
          <p:cNvPr id="450" name="Google Shape;450;p4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US"/>
              <a:t>Cierto o Falso- </a:t>
            </a:r>
            <a:r>
              <a:rPr lang="en-US" sz="4500"/>
              <a:t>$400</a:t>
            </a:r>
            <a:endParaRPr/>
          </a:p>
        </p:txBody>
      </p:sp>
      <p:sp>
        <p:nvSpPr>
          <p:cNvPr id="451" name="Google Shape;451;p47">
            <a:hlinkClick action="ppaction://hlinksldjump" r:id="rId3"/>
          </p:cNvPr>
          <p:cNvSpPr/>
          <p:nvPr/>
        </p:nvSpPr>
        <p:spPr>
          <a:xfrm>
            <a:off x="7486650" y="4686300"/>
            <a:ext cx="342900" cy="285750"/>
          </a:xfrm>
          <a:custGeom>
            <a:rect b="b" l="l" r="r" t="t"/>
            <a:pathLst>
              <a:path extrusionOk="0" h="120000" w="120000">
                <a:moveTo>
                  <a:pt x="0" y="0"/>
                </a:moveTo>
                <a:lnTo>
                  <a:pt x="120000" y="0"/>
                </a:lnTo>
                <a:lnTo>
                  <a:pt x="120000" y="120000"/>
                </a:lnTo>
                <a:lnTo>
                  <a:pt x="0" y="120000"/>
                </a:lnTo>
                <a:close/>
                <a:moveTo>
                  <a:pt x="60000" y="15000"/>
                </a:moveTo>
                <a:lnTo>
                  <a:pt x="22500" y="60000"/>
                </a:lnTo>
                <a:lnTo>
                  <a:pt x="31875" y="60000"/>
                </a:lnTo>
                <a:lnTo>
                  <a:pt x="31875" y="105000"/>
                </a:lnTo>
                <a:lnTo>
                  <a:pt x="88125" y="105000"/>
                </a:lnTo>
                <a:lnTo>
                  <a:pt x="88125" y="60000"/>
                </a:lnTo>
                <a:lnTo>
                  <a:pt x="97500" y="60000"/>
                </a:lnTo>
                <a:lnTo>
                  <a:pt x="83438" y="43125"/>
                </a:lnTo>
                <a:lnTo>
                  <a:pt x="83438" y="20625"/>
                </a:lnTo>
                <a:lnTo>
                  <a:pt x="74063" y="20625"/>
                </a:lnTo>
                <a:lnTo>
                  <a:pt x="74063" y="31875"/>
                </a:lnTo>
                <a:close/>
              </a:path>
              <a:path extrusionOk="0" fill="darkenLess" h="120000" w="120000">
                <a:moveTo>
                  <a:pt x="83438" y="43125"/>
                </a:moveTo>
                <a:lnTo>
                  <a:pt x="83438" y="20625"/>
                </a:lnTo>
                <a:lnTo>
                  <a:pt x="74063" y="20625"/>
                </a:lnTo>
                <a:lnTo>
                  <a:pt x="74063" y="31875"/>
                </a:lnTo>
                <a:close/>
                <a:moveTo>
                  <a:pt x="31875" y="60000"/>
                </a:moveTo>
                <a:lnTo>
                  <a:pt x="31875" y="105000"/>
                </a:lnTo>
                <a:lnTo>
                  <a:pt x="55312" y="105000"/>
                </a:lnTo>
                <a:lnTo>
                  <a:pt x="55312" y="82500"/>
                </a:lnTo>
                <a:lnTo>
                  <a:pt x="64688" y="82500"/>
                </a:lnTo>
                <a:lnTo>
                  <a:pt x="64688" y="105000"/>
                </a:lnTo>
                <a:lnTo>
                  <a:pt x="88125" y="105000"/>
                </a:lnTo>
                <a:lnTo>
                  <a:pt x="88125" y="60000"/>
                </a:lnTo>
                <a:close/>
              </a:path>
              <a:path extrusionOk="0" fill="darken" h="120000" w="120000">
                <a:moveTo>
                  <a:pt x="60000" y="15000"/>
                </a:moveTo>
                <a:lnTo>
                  <a:pt x="22500" y="60000"/>
                </a:lnTo>
                <a:lnTo>
                  <a:pt x="97500" y="60000"/>
                </a:lnTo>
                <a:close/>
                <a:moveTo>
                  <a:pt x="55312" y="82500"/>
                </a:moveTo>
                <a:lnTo>
                  <a:pt x="64688" y="82500"/>
                </a:lnTo>
                <a:lnTo>
                  <a:pt x="64688" y="105000"/>
                </a:lnTo>
                <a:lnTo>
                  <a:pt x="55312" y="105000"/>
                </a:lnTo>
                <a:close/>
              </a:path>
              <a:path extrusionOk="0" fill="none" h="120000" w="120000">
                <a:moveTo>
                  <a:pt x="60000" y="15000"/>
                </a:moveTo>
                <a:lnTo>
                  <a:pt x="74063" y="31875"/>
                </a:lnTo>
                <a:lnTo>
                  <a:pt x="74063" y="20625"/>
                </a:lnTo>
                <a:lnTo>
                  <a:pt x="83438" y="20625"/>
                </a:lnTo>
                <a:lnTo>
                  <a:pt x="83438" y="43125"/>
                </a:lnTo>
                <a:lnTo>
                  <a:pt x="97500" y="60000"/>
                </a:lnTo>
                <a:lnTo>
                  <a:pt x="88125" y="60000"/>
                </a:lnTo>
                <a:lnTo>
                  <a:pt x="88125" y="105000"/>
                </a:lnTo>
                <a:lnTo>
                  <a:pt x="31875" y="105000"/>
                </a:lnTo>
                <a:lnTo>
                  <a:pt x="31875" y="60000"/>
                </a:lnTo>
                <a:lnTo>
                  <a:pt x="22500" y="60000"/>
                </a:lnTo>
                <a:close/>
                <a:moveTo>
                  <a:pt x="74063" y="31875"/>
                </a:moveTo>
                <a:lnTo>
                  <a:pt x="83438" y="43125"/>
                </a:lnTo>
                <a:moveTo>
                  <a:pt x="88125" y="60000"/>
                </a:moveTo>
                <a:lnTo>
                  <a:pt x="31875" y="60000"/>
                </a:lnTo>
                <a:moveTo>
                  <a:pt x="55312" y="105000"/>
                </a:moveTo>
                <a:lnTo>
                  <a:pt x="55312" y="82500"/>
                </a:lnTo>
                <a:lnTo>
                  <a:pt x="64688" y="82500"/>
                </a:lnTo>
                <a:lnTo>
                  <a:pt x="64688" y="105000"/>
                </a:lnTo>
              </a:path>
              <a:path extrusionOk="0" fill="none" h="120000" w="120000">
                <a:moveTo>
                  <a:pt x="0" y="0"/>
                </a:moveTo>
                <a:lnTo>
                  <a:pt x="120000" y="0"/>
                </a:lnTo>
                <a:lnTo>
                  <a:pt x="120000" y="120000"/>
                </a:lnTo>
                <a:lnTo>
                  <a:pt x="0" y="12000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050" u="none" cap="none" strike="noStrike">
              <a:solidFill>
                <a:srgbClr val="000000"/>
              </a:solidFill>
              <a:latin typeface="Arial"/>
              <a:ea typeface="Arial"/>
              <a:cs typeface="Arial"/>
              <a:sym typeface="Arial"/>
            </a:endParaRPr>
          </a:p>
        </p:txBody>
      </p:sp>
      <p:sp>
        <p:nvSpPr>
          <p:cNvPr id="452" name="Google Shape;452;p47"/>
          <p:cNvSpPr/>
          <p:nvPr/>
        </p:nvSpPr>
        <p:spPr>
          <a:xfrm>
            <a:off x="1485900" y="1200150"/>
            <a:ext cx="6172200" cy="14859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1680"/>
              <a:buFont typeface="Noto Sans Symbols"/>
              <a:buChar char="■"/>
            </a:pPr>
            <a:r>
              <a:rPr b="0" i="0" lang="en-US" sz="2100" u="none" cap="none" strike="noStrike">
                <a:solidFill>
                  <a:schemeClr val="dk1"/>
                </a:solidFill>
                <a:latin typeface="Tahoma"/>
                <a:ea typeface="Tahoma"/>
                <a:cs typeface="Tahoma"/>
                <a:sym typeface="Tahoma"/>
              </a:rPr>
              <a:t>Cuando se coloca un condón en el pene, debe dejarse algo de espacio en la punta del condón.. </a:t>
            </a:r>
            <a:endParaRPr/>
          </a:p>
        </p:txBody>
      </p:sp>
      <p:sp>
        <p:nvSpPr>
          <p:cNvPr id="453" name="Google Shape;453;p47"/>
          <p:cNvSpPr/>
          <p:nvPr/>
        </p:nvSpPr>
        <p:spPr>
          <a:xfrm>
            <a:off x="1485900" y="2971800"/>
            <a:ext cx="6172200" cy="16002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3600"/>
              <a:buFont typeface="Noto Sans Symbols"/>
              <a:buChar char="■"/>
            </a:pPr>
            <a:r>
              <a:rPr b="0" i="0" lang="en-US" sz="4500" u="none" cap="none" strike="noStrike">
                <a:solidFill>
                  <a:schemeClr val="dk1"/>
                </a:solidFill>
                <a:latin typeface="Tahoma"/>
                <a:ea typeface="Tahoma"/>
                <a:cs typeface="Tahoma"/>
                <a:sym typeface="Tahoma"/>
              </a:rPr>
              <a:t>CIERTO</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453">
                                            <p:txEl>
                                              <p:pRg end="0" st="0"/>
                                            </p:txEl>
                                          </p:spTgt>
                                        </p:tgtEl>
                                        <p:attrNameLst>
                                          <p:attrName>style.visibility</p:attrName>
                                        </p:attrNameLst>
                                      </p:cBhvr>
                                      <p:to>
                                        <p:strVal val="visible"/>
                                      </p:to>
                                    </p:set>
                                    <p:anim calcmode="lin" valueType="num">
                                      <p:cBhvr additive="base">
                                        <p:cTn dur="500"/>
                                        <p:tgtEl>
                                          <p:spTgt spid="453">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7" name="Shape 457"/>
        <p:cNvGrpSpPr/>
        <p:nvPr/>
      </p:nvGrpSpPr>
      <p:grpSpPr>
        <a:xfrm>
          <a:off x="0" y="0"/>
          <a:ext cx="0" cy="0"/>
          <a:chOff x="0" y="0"/>
          <a:chExt cx="0" cy="0"/>
        </a:xfrm>
      </p:grpSpPr>
      <p:sp>
        <p:nvSpPr>
          <p:cNvPr id="458" name="Google Shape;458;p4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US"/>
              <a:t>Cierto o Falso- </a:t>
            </a:r>
            <a:r>
              <a:rPr lang="en-US" sz="4500"/>
              <a:t>$500</a:t>
            </a:r>
            <a:endParaRPr/>
          </a:p>
        </p:txBody>
      </p:sp>
      <p:sp>
        <p:nvSpPr>
          <p:cNvPr id="459" name="Google Shape;459;p48">
            <a:hlinkClick action="ppaction://hlinksldjump" r:id="rId3"/>
          </p:cNvPr>
          <p:cNvSpPr/>
          <p:nvPr/>
        </p:nvSpPr>
        <p:spPr>
          <a:xfrm>
            <a:off x="7486650" y="4686300"/>
            <a:ext cx="342900" cy="285750"/>
          </a:xfrm>
          <a:custGeom>
            <a:rect b="b" l="l" r="r" t="t"/>
            <a:pathLst>
              <a:path extrusionOk="0" h="120000" w="120000">
                <a:moveTo>
                  <a:pt x="0" y="0"/>
                </a:moveTo>
                <a:lnTo>
                  <a:pt x="120000" y="0"/>
                </a:lnTo>
                <a:lnTo>
                  <a:pt x="120000" y="120000"/>
                </a:lnTo>
                <a:lnTo>
                  <a:pt x="0" y="120000"/>
                </a:lnTo>
                <a:close/>
                <a:moveTo>
                  <a:pt x="60000" y="15000"/>
                </a:moveTo>
                <a:lnTo>
                  <a:pt x="22500" y="60000"/>
                </a:lnTo>
                <a:lnTo>
                  <a:pt x="31875" y="60000"/>
                </a:lnTo>
                <a:lnTo>
                  <a:pt x="31875" y="105000"/>
                </a:lnTo>
                <a:lnTo>
                  <a:pt x="88125" y="105000"/>
                </a:lnTo>
                <a:lnTo>
                  <a:pt x="88125" y="60000"/>
                </a:lnTo>
                <a:lnTo>
                  <a:pt x="97500" y="60000"/>
                </a:lnTo>
                <a:lnTo>
                  <a:pt x="83438" y="43125"/>
                </a:lnTo>
                <a:lnTo>
                  <a:pt x="83438" y="20625"/>
                </a:lnTo>
                <a:lnTo>
                  <a:pt x="74063" y="20625"/>
                </a:lnTo>
                <a:lnTo>
                  <a:pt x="74063" y="31875"/>
                </a:lnTo>
                <a:close/>
              </a:path>
              <a:path extrusionOk="0" fill="darkenLess" h="120000" w="120000">
                <a:moveTo>
                  <a:pt x="83438" y="43125"/>
                </a:moveTo>
                <a:lnTo>
                  <a:pt x="83438" y="20625"/>
                </a:lnTo>
                <a:lnTo>
                  <a:pt x="74063" y="20625"/>
                </a:lnTo>
                <a:lnTo>
                  <a:pt x="74063" y="31875"/>
                </a:lnTo>
                <a:close/>
                <a:moveTo>
                  <a:pt x="31875" y="60000"/>
                </a:moveTo>
                <a:lnTo>
                  <a:pt x="31875" y="105000"/>
                </a:lnTo>
                <a:lnTo>
                  <a:pt x="55312" y="105000"/>
                </a:lnTo>
                <a:lnTo>
                  <a:pt x="55312" y="82500"/>
                </a:lnTo>
                <a:lnTo>
                  <a:pt x="64688" y="82500"/>
                </a:lnTo>
                <a:lnTo>
                  <a:pt x="64688" y="105000"/>
                </a:lnTo>
                <a:lnTo>
                  <a:pt x="88125" y="105000"/>
                </a:lnTo>
                <a:lnTo>
                  <a:pt x="88125" y="60000"/>
                </a:lnTo>
                <a:close/>
              </a:path>
              <a:path extrusionOk="0" fill="darken" h="120000" w="120000">
                <a:moveTo>
                  <a:pt x="60000" y="15000"/>
                </a:moveTo>
                <a:lnTo>
                  <a:pt x="22500" y="60000"/>
                </a:lnTo>
                <a:lnTo>
                  <a:pt x="97500" y="60000"/>
                </a:lnTo>
                <a:close/>
                <a:moveTo>
                  <a:pt x="55312" y="82500"/>
                </a:moveTo>
                <a:lnTo>
                  <a:pt x="64688" y="82500"/>
                </a:lnTo>
                <a:lnTo>
                  <a:pt x="64688" y="105000"/>
                </a:lnTo>
                <a:lnTo>
                  <a:pt x="55312" y="105000"/>
                </a:lnTo>
                <a:close/>
              </a:path>
              <a:path extrusionOk="0" fill="none" h="120000" w="120000">
                <a:moveTo>
                  <a:pt x="60000" y="15000"/>
                </a:moveTo>
                <a:lnTo>
                  <a:pt x="74063" y="31875"/>
                </a:lnTo>
                <a:lnTo>
                  <a:pt x="74063" y="20625"/>
                </a:lnTo>
                <a:lnTo>
                  <a:pt x="83438" y="20625"/>
                </a:lnTo>
                <a:lnTo>
                  <a:pt x="83438" y="43125"/>
                </a:lnTo>
                <a:lnTo>
                  <a:pt x="97500" y="60000"/>
                </a:lnTo>
                <a:lnTo>
                  <a:pt x="88125" y="60000"/>
                </a:lnTo>
                <a:lnTo>
                  <a:pt x="88125" y="105000"/>
                </a:lnTo>
                <a:lnTo>
                  <a:pt x="31875" y="105000"/>
                </a:lnTo>
                <a:lnTo>
                  <a:pt x="31875" y="60000"/>
                </a:lnTo>
                <a:lnTo>
                  <a:pt x="22500" y="60000"/>
                </a:lnTo>
                <a:close/>
                <a:moveTo>
                  <a:pt x="74063" y="31875"/>
                </a:moveTo>
                <a:lnTo>
                  <a:pt x="83438" y="43125"/>
                </a:lnTo>
                <a:moveTo>
                  <a:pt x="88125" y="60000"/>
                </a:moveTo>
                <a:lnTo>
                  <a:pt x="31875" y="60000"/>
                </a:lnTo>
                <a:moveTo>
                  <a:pt x="55312" y="105000"/>
                </a:moveTo>
                <a:lnTo>
                  <a:pt x="55312" y="82500"/>
                </a:lnTo>
                <a:lnTo>
                  <a:pt x="64688" y="82500"/>
                </a:lnTo>
                <a:lnTo>
                  <a:pt x="64688" y="105000"/>
                </a:lnTo>
              </a:path>
              <a:path extrusionOk="0" fill="none" h="120000" w="120000">
                <a:moveTo>
                  <a:pt x="0" y="0"/>
                </a:moveTo>
                <a:lnTo>
                  <a:pt x="120000" y="0"/>
                </a:lnTo>
                <a:lnTo>
                  <a:pt x="120000" y="120000"/>
                </a:lnTo>
                <a:lnTo>
                  <a:pt x="0" y="12000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050" u="none" cap="none" strike="noStrike">
              <a:solidFill>
                <a:srgbClr val="000000"/>
              </a:solidFill>
              <a:latin typeface="Arial"/>
              <a:ea typeface="Arial"/>
              <a:cs typeface="Arial"/>
              <a:sym typeface="Arial"/>
            </a:endParaRPr>
          </a:p>
        </p:txBody>
      </p:sp>
      <p:sp>
        <p:nvSpPr>
          <p:cNvPr id="460" name="Google Shape;460;p48"/>
          <p:cNvSpPr/>
          <p:nvPr/>
        </p:nvSpPr>
        <p:spPr>
          <a:xfrm>
            <a:off x="1485900" y="1200150"/>
            <a:ext cx="6172200" cy="14859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hlink"/>
              </a:buClr>
              <a:buSzPts val="1920"/>
              <a:buFont typeface="Noto Sans Symbols"/>
              <a:buChar char="■"/>
            </a:pPr>
            <a:r>
              <a:rPr b="0" i="0" lang="en-US" sz="2400" u="none" cap="none" strike="noStrike">
                <a:solidFill>
                  <a:schemeClr val="dk1"/>
                </a:solidFill>
                <a:latin typeface="Tahoma"/>
                <a:ea typeface="Tahoma"/>
                <a:cs typeface="Tahoma"/>
                <a:sym typeface="Tahoma"/>
              </a:rPr>
              <a:t>Para quitarse un condón/preservativo después de tener relaciones sexuales, tome la punta y retírelo con suavidad pero con rapidez.</a:t>
            </a:r>
            <a:endParaRPr b="0" i="0" sz="2400" u="none" cap="none" strike="noStrike">
              <a:solidFill>
                <a:schemeClr val="dk1"/>
              </a:solidFill>
              <a:latin typeface="Tahoma"/>
              <a:ea typeface="Tahoma"/>
              <a:cs typeface="Tahoma"/>
              <a:sym typeface="Tahoma"/>
            </a:endParaRPr>
          </a:p>
        </p:txBody>
      </p:sp>
      <p:sp>
        <p:nvSpPr>
          <p:cNvPr id="461" name="Google Shape;461;p48"/>
          <p:cNvSpPr/>
          <p:nvPr/>
        </p:nvSpPr>
        <p:spPr>
          <a:xfrm>
            <a:off x="1485900" y="2971800"/>
            <a:ext cx="6172200" cy="16002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3600"/>
              <a:buFont typeface="Noto Sans Symbols"/>
              <a:buChar char="■"/>
            </a:pPr>
            <a:r>
              <a:rPr b="0" i="0" lang="en-US" sz="4500" u="none" cap="none" strike="noStrike">
                <a:solidFill>
                  <a:schemeClr val="dk1"/>
                </a:solidFill>
                <a:latin typeface="Tahoma"/>
                <a:ea typeface="Tahoma"/>
                <a:cs typeface="Tahoma"/>
                <a:sym typeface="Tahoma"/>
              </a:rPr>
              <a:t>FALSO</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461">
                                            <p:txEl>
                                              <p:pRg end="0" st="0"/>
                                            </p:txEl>
                                          </p:spTgt>
                                        </p:tgtEl>
                                        <p:attrNameLst>
                                          <p:attrName>style.visibility</p:attrName>
                                        </p:attrNameLst>
                                      </p:cBhvr>
                                      <p:to>
                                        <p:strVal val="visible"/>
                                      </p:to>
                                    </p:set>
                                    <p:anim calcmode="lin" valueType="num">
                                      <p:cBhvr additive="base">
                                        <p:cTn dur="500"/>
                                        <p:tgtEl>
                                          <p:spTgt spid="461">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5" name="Shape 465"/>
        <p:cNvGrpSpPr/>
        <p:nvPr/>
      </p:nvGrpSpPr>
      <p:grpSpPr>
        <a:xfrm>
          <a:off x="0" y="0"/>
          <a:ext cx="0" cy="0"/>
          <a:chOff x="0" y="0"/>
          <a:chExt cx="0" cy="0"/>
        </a:xfrm>
      </p:grpSpPr>
      <p:sp>
        <p:nvSpPr>
          <p:cNvPr id="466" name="Google Shape;466;p49"/>
          <p:cNvSpPr txBox="1"/>
          <p:nvPr>
            <p:ph type="title"/>
          </p:nvPr>
        </p:nvSpPr>
        <p:spPr>
          <a:xfrm>
            <a:off x="1314450" y="205979"/>
            <a:ext cx="5543550" cy="857250"/>
          </a:xfrm>
          <a:prstGeom prst="rect">
            <a:avLst/>
          </a:prstGeom>
          <a:noFill/>
          <a:ln>
            <a:noFill/>
          </a:ln>
        </p:spPr>
        <p:txBody>
          <a:bodyPr anchorCtr="0" anchor="ctr" bIns="34275" lIns="68575" spcFirstLastPara="1" rIns="68575" wrap="square" tIns="34275">
            <a:noAutofit/>
          </a:bodyPr>
          <a:lstStyle/>
          <a:p>
            <a:pPr indent="0" lvl="0" marL="0" rtl="0" algn="ctr">
              <a:lnSpc>
                <a:spcPct val="90000"/>
              </a:lnSpc>
              <a:spcBef>
                <a:spcPts val="0"/>
              </a:spcBef>
              <a:spcAft>
                <a:spcPts val="0"/>
              </a:spcAft>
              <a:buSzPts val="1400"/>
              <a:buNone/>
            </a:pPr>
            <a:r>
              <a:rPr lang="en-US"/>
              <a:t>Final - </a:t>
            </a:r>
            <a:r>
              <a:rPr lang="en-US" sz="4500"/>
              <a:t>$600</a:t>
            </a:r>
            <a:endParaRPr/>
          </a:p>
        </p:txBody>
      </p:sp>
      <p:sp>
        <p:nvSpPr>
          <p:cNvPr id="467" name="Google Shape;467;p49">
            <a:hlinkClick action="ppaction://hlinksldjump" r:id="rId3"/>
          </p:cNvPr>
          <p:cNvSpPr/>
          <p:nvPr/>
        </p:nvSpPr>
        <p:spPr>
          <a:xfrm>
            <a:off x="7486650" y="4686300"/>
            <a:ext cx="342900" cy="285750"/>
          </a:xfrm>
          <a:custGeom>
            <a:rect b="b" l="l" r="r" t="t"/>
            <a:pathLst>
              <a:path extrusionOk="0" h="120000" w="120000">
                <a:moveTo>
                  <a:pt x="0" y="0"/>
                </a:moveTo>
                <a:lnTo>
                  <a:pt x="120000" y="0"/>
                </a:lnTo>
                <a:lnTo>
                  <a:pt x="120000" y="120000"/>
                </a:lnTo>
                <a:lnTo>
                  <a:pt x="0" y="120000"/>
                </a:lnTo>
                <a:close/>
                <a:moveTo>
                  <a:pt x="60000" y="15000"/>
                </a:moveTo>
                <a:lnTo>
                  <a:pt x="22500" y="60000"/>
                </a:lnTo>
                <a:lnTo>
                  <a:pt x="31875" y="60000"/>
                </a:lnTo>
                <a:lnTo>
                  <a:pt x="31875" y="105000"/>
                </a:lnTo>
                <a:lnTo>
                  <a:pt x="88125" y="105000"/>
                </a:lnTo>
                <a:lnTo>
                  <a:pt x="88125" y="60000"/>
                </a:lnTo>
                <a:lnTo>
                  <a:pt x="97500" y="60000"/>
                </a:lnTo>
                <a:lnTo>
                  <a:pt x="83438" y="43125"/>
                </a:lnTo>
                <a:lnTo>
                  <a:pt x="83438" y="20625"/>
                </a:lnTo>
                <a:lnTo>
                  <a:pt x="74063" y="20625"/>
                </a:lnTo>
                <a:lnTo>
                  <a:pt x="74063" y="31875"/>
                </a:lnTo>
                <a:close/>
              </a:path>
              <a:path extrusionOk="0" fill="darkenLess" h="120000" w="120000">
                <a:moveTo>
                  <a:pt x="83438" y="43125"/>
                </a:moveTo>
                <a:lnTo>
                  <a:pt x="83438" y="20625"/>
                </a:lnTo>
                <a:lnTo>
                  <a:pt x="74063" y="20625"/>
                </a:lnTo>
                <a:lnTo>
                  <a:pt x="74063" y="31875"/>
                </a:lnTo>
                <a:close/>
                <a:moveTo>
                  <a:pt x="31875" y="60000"/>
                </a:moveTo>
                <a:lnTo>
                  <a:pt x="31875" y="105000"/>
                </a:lnTo>
                <a:lnTo>
                  <a:pt x="55312" y="105000"/>
                </a:lnTo>
                <a:lnTo>
                  <a:pt x="55312" y="82500"/>
                </a:lnTo>
                <a:lnTo>
                  <a:pt x="64688" y="82500"/>
                </a:lnTo>
                <a:lnTo>
                  <a:pt x="64688" y="105000"/>
                </a:lnTo>
                <a:lnTo>
                  <a:pt x="88125" y="105000"/>
                </a:lnTo>
                <a:lnTo>
                  <a:pt x="88125" y="60000"/>
                </a:lnTo>
                <a:close/>
              </a:path>
              <a:path extrusionOk="0" fill="darken" h="120000" w="120000">
                <a:moveTo>
                  <a:pt x="60000" y="15000"/>
                </a:moveTo>
                <a:lnTo>
                  <a:pt x="22500" y="60000"/>
                </a:lnTo>
                <a:lnTo>
                  <a:pt x="97500" y="60000"/>
                </a:lnTo>
                <a:close/>
                <a:moveTo>
                  <a:pt x="55312" y="82500"/>
                </a:moveTo>
                <a:lnTo>
                  <a:pt x="64688" y="82500"/>
                </a:lnTo>
                <a:lnTo>
                  <a:pt x="64688" y="105000"/>
                </a:lnTo>
                <a:lnTo>
                  <a:pt x="55312" y="105000"/>
                </a:lnTo>
                <a:close/>
              </a:path>
              <a:path extrusionOk="0" fill="none" h="120000" w="120000">
                <a:moveTo>
                  <a:pt x="60000" y="15000"/>
                </a:moveTo>
                <a:lnTo>
                  <a:pt x="74063" y="31875"/>
                </a:lnTo>
                <a:lnTo>
                  <a:pt x="74063" y="20625"/>
                </a:lnTo>
                <a:lnTo>
                  <a:pt x="83438" y="20625"/>
                </a:lnTo>
                <a:lnTo>
                  <a:pt x="83438" y="43125"/>
                </a:lnTo>
                <a:lnTo>
                  <a:pt x="97500" y="60000"/>
                </a:lnTo>
                <a:lnTo>
                  <a:pt x="88125" y="60000"/>
                </a:lnTo>
                <a:lnTo>
                  <a:pt x="88125" y="105000"/>
                </a:lnTo>
                <a:lnTo>
                  <a:pt x="31875" y="105000"/>
                </a:lnTo>
                <a:lnTo>
                  <a:pt x="31875" y="60000"/>
                </a:lnTo>
                <a:lnTo>
                  <a:pt x="22500" y="60000"/>
                </a:lnTo>
                <a:close/>
                <a:moveTo>
                  <a:pt x="74063" y="31875"/>
                </a:moveTo>
                <a:lnTo>
                  <a:pt x="83438" y="43125"/>
                </a:lnTo>
                <a:moveTo>
                  <a:pt x="88125" y="60000"/>
                </a:moveTo>
                <a:lnTo>
                  <a:pt x="31875" y="60000"/>
                </a:lnTo>
                <a:moveTo>
                  <a:pt x="55312" y="105000"/>
                </a:moveTo>
                <a:lnTo>
                  <a:pt x="55312" y="82500"/>
                </a:lnTo>
                <a:lnTo>
                  <a:pt x="64688" y="82500"/>
                </a:lnTo>
                <a:lnTo>
                  <a:pt x="64688" y="105000"/>
                </a:lnTo>
              </a:path>
              <a:path extrusionOk="0" fill="none" h="120000" w="120000">
                <a:moveTo>
                  <a:pt x="0" y="0"/>
                </a:moveTo>
                <a:lnTo>
                  <a:pt x="120000" y="0"/>
                </a:lnTo>
                <a:lnTo>
                  <a:pt x="120000" y="120000"/>
                </a:lnTo>
                <a:lnTo>
                  <a:pt x="0" y="12000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050" u="none" cap="none" strike="noStrike">
              <a:solidFill>
                <a:srgbClr val="000000"/>
              </a:solidFill>
              <a:latin typeface="Arial"/>
              <a:ea typeface="Arial"/>
              <a:cs typeface="Arial"/>
              <a:sym typeface="Arial"/>
            </a:endParaRPr>
          </a:p>
        </p:txBody>
      </p:sp>
      <p:sp>
        <p:nvSpPr>
          <p:cNvPr id="468" name="Google Shape;468;p49"/>
          <p:cNvSpPr/>
          <p:nvPr/>
        </p:nvSpPr>
        <p:spPr>
          <a:xfrm>
            <a:off x="1485900" y="1200150"/>
            <a:ext cx="6172200" cy="14859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1920"/>
              <a:buFont typeface="Noto Sans Symbols"/>
              <a:buChar char="■"/>
            </a:pPr>
            <a:r>
              <a:rPr b="0" i="0" lang="en-US" sz="2400" u="none" cap="none" strike="noStrike">
                <a:solidFill>
                  <a:schemeClr val="dk1"/>
                </a:solidFill>
                <a:latin typeface="Tahoma"/>
                <a:ea typeface="Tahoma"/>
                <a:cs typeface="Tahoma"/>
                <a:sym typeface="Tahoma"/>
              </a:rPr>
              <a:t>Guardar o llevar los condones/preservativos en un lugar cálido puede destruir su efectividad.</a:t>
            </a:r>
            <a:endParaRPr b="0" i="0" sz="2400" u="none" cap="none" strike="noStrike">
              <a:solidFill>
                <a:schemeClr val="dk1"/>
              </a:solidFill>
              <a:latin typeface="Tahoma"/>
              <a:ea typeface="Tahoma"/>
              <a:cs typeface="Tahoma"/>
              <a:sym typeface="Tahoma"/>
            </a:endParaRPr>
          </a:p>
        </p:txBody>
      </p:sp>
      <p:sp>
        <p:nvSpPr>
          <p:cNvPr id="469" name="Google Shape;469;p49"/>
          <p:cNvSpPr/>
          <p:nvPr/>
        </p:nvSpPr>
        <p:spPr>
          <a:xfrm>
            <a:off x="1485900" y="2971800"/>
            <a:ext cx="6172200" cy="16002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chemeClr val="hlink"/>
              </a:buClr>
              <a:buSzPts val="3600"/>
              <a:buFont typeface="Noto Sans Symbols"/>
              <a:buChar char="■"/>
            </a:pPr>
            <a:r>
              <a:rPr b="0" i="0" lang="en-US" sz="4500" u="none" cap="none" strike="noStrike">
                <a:solidFill>
                  <a:schemeClr val="dk1"/>
                </a:solidFill>
                <a:latin typeface="Tahoma"/>
                <a:ea typeface="Tahoma"/>
                <a:cs typeface="Tahoma"/>
                <a:sym typeface="Tahoma"/>
              </a:rPr>
              <a:t>CIERTO</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469">
                                            <p:txEl>
                                              <p:pRg end="0" st="0"/>
                                            </p:txEl>
                                          </p:spTgt>
                                        </p:tgtEl>
                                        <p:attrNameLst>
                                          <p:attrName>style.visibility</p:attrName>
                                        </p:attrNameLst>
                                      </p:cBhvr>
                                      <p:to>
                                        <p:strVal val="visible"/>
                                      </p:to>
                                    </p:set>
                                    <p:anim calcmode="lin" valueType="num">
                                      <p:cBhvr additive="base">
                                        <p:cTn dur="500"/>
                                        <p:tgtEl>
                                          <p:spTgt spid="469">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US"/>
              <a:t>Actividad B. "Qué decir si mi pareja ..."</a:t>
            </a:r>
            <a:endParaRPr/>
          </a:p>
        </p:txBody>
      </p:sp>
      <p:sp>
        <p:nvSpPr>
          <p:cNvPr id="101" name="Google Shape;101;p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t/>
            </a:r>
            <a:endParaRPr sz="2700"/>
          </a:p>
          <a:p>
            <a:pPr indent="0" lvl="0" marL="0" rtl="0" algn="l">
              <a:lnSpc>
                <a:spcPct val="115000"/>
              </a:lnSpc>
              <a:spcBef>
                <a:spcPts val="0"/>
              </a:spcBef>
              <a:spcAft>
                <a:spcPts val="0"/>
              </a:spcAft>
              <a:buSzPts val="1800"/>
              <a:buNone/>
            </a:pPr>
            <a:r>
              <a:rPr lang="en-US" sz="2700"/>
              <a:t>Ahora vamos hablar </a:t>
            </a:r>
            <a:r>
              <a:rPr lang="en-US" sz="2800">
                <a:solidFill>
                  <a:srgbClr val="000000"/>
                </a:solidFill>
                <a:latin typeface="Calibri"/>
                <a:ea typeface="Calibri"/>
                <a:cs typeface="Calibri"/>
                <a:sym typeface="Calibri"/>
              </a:rPr>
              <a:t>c</a:t>
            </a:r>
            <a:r>
              <a:rPr b="0" i="0" lang="en-US" sz="2800" u="none" strike="noStrike">
                <a:solidFill>
                  <a:srgbClr val="000000"/>
                </a:solidFill>
                <a:latin typeface="Calibri"/>
                <a:ea typeface="Calibri"/>
                <a:cs typeface="Calibri"/>
                <a:sym typeface="Calibri"/>
              </a:rPr>
              <a:t>uáles son algunas excusas para evitar usar condones/preservativos.</a:t>
            </a:r>
            <a:endParaRPr sz="2700"/>
          </a:p>
          <a:p>
            <a:pPr indent="0" lvl="0" marL="0" rtl="0" algn="l">
              <a:lnSpc>
                <a:spcPct val="115000"/>
              </a:lnSpc>
              <a:spcBef>
                <a:spcPts val="0"/>
              </a:spcBef>
              <a:spcAft>
                <a:spcPts val="0"/>
              </a:spcAft>
              <a:buSzPts val="1800"/>
              <a:buNone/>
            </a:pPr>
            <a:r>
              <a:rPr lang="en-US" sz="2700"/>
              <a:t>Escriba sus ideas en el cuadro de chat.</a:t>
            </a:r>
            <a:br>
              <a:rPr lang="en-US" sz="2800"/>
            </a:br>
            <a:br>
              <a:rPr lang="en-US" sz="2800"/>
            </a:br>
            <a:endParaRPr sz="27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US"/>
              <a:t>¿Cómo puedes responder a las excusas?</a:t>
            </a:r>
            <a:endParaRPr/>
          </a:p>
        </p:txBody>
      </p:sp>
      <p:sp>
        <p:nvSpPr>
          <p:cNvPr id="107" name="Google Shape;107;p6"/>
          <p:cNvSpPr txBox="1"/>
          <p:nvPr>
            <p:ph idx="1" type="body"/>
          </p:nvPr>
        </p:nvSpPr>
        <p:spPr>
          <a:xfrm>
            <a:off x="311700" y="1030274"/>
            <a:ext cx="8520600" cy="3945137"/>
          </a:xfrm>
          <a:prstGeom prst="rect">
            <a:avLst/>
          </a:prstGeom>
          <a:noFill/>
          <a:ln>
            <a:noFill/>
          </a:ln>
        </p:spPr>
        <p:txBody>
          <a:bodyPr anchorCtr="0" anchor="t" bIns="91425" lIns="91425" spcFirstLastPara="1" rIns="91425" wrap="square" tIns="91425">
            <a:noAutofit/>
          </a:bodyPr>
          <a:lstStyle/>
          <a:p>
            <a:pPr indent="0" lvl="0" marL="457200" rtl="0" algn="l">
              <a:lnSpc>
                <a:spcPct val="115000"/>
              </a:lnSpc>
              <a:spcBef>
                <a:spcPts val="1600"/>
              </a:spcBef>
              <a:spcAft>
                <a:spcPts val="0"/>
              </a:spcAft>
              <a:buSzPts val="1800"/>
              <a:buNone/>
            </a:pPr>
            <a:r>
              <a:rPr b="0" i="0" lang="en-US" sz="1800" u="none" strike="noStrike">
                <a:solidFill>
                  <a:srgbClr val="000000"/>
                </a:solidFill>
                <a:latin typeface="Calibri"/>
                <a:ea typeface="Calibri"/>
                <a:cs typeface="Calibri"/>
                <a:sym typeface="Calibri"/>
              </a:rPr>
              <a:t>Ahora vamos a cambiar esas excusas por buenas razones para usar los condones/preservativos. Mejor dicho, ¿Cómo pueden </a:t>
            </a:r>
            <a:r>
              <a:rPr lang="en-US">
                <a:solidFill>
                  <a:srgbClr val="000000"/>
                </a:solidFill>
                <a:latin typeface="Calibri"/>
                <a:ea typeface="Calibri"/>
                <a:cs typeface="Calibri"/>
                <a:sym typeface="Calibri"/>
              </a:rPr>
              <a:t>responder</a:t>
            </a:r>
            <a:r>
              <a:rPr b="0" i="0" lang="en-US" sz="1800" u="none" strike="noStrike">
                <a:solidFill>
                  <a:srgbClr val="000000"/>
                </a:solidFill>
                <a:latin typeface="Calibri"/>
                <a:ea typeface="Calibri"/>
                <a:cs typeface="Calibri"/>
                <a:sym typeface="Calibri"/>
              </a:rPr>
              <a:t> a una pareja cuando le propone una de estas excusas?</a:t>
            </a:r>
            <a:endParaRPr/>
          </a:p>
          <a:p>
            <a:pPr indent="0" lvl="0" marL="457200" rtl="0" algn="l">
              <a:lnSpc>
                <a:spcPct val="115000"/>
              </a:lnSpc>
              <a:spcBef>
                <a:spcPts val="1600"/>
              </a:spcBef>
              <a:spcAft>
                <a:spcPts val="0"/>
              </a:spcAft>
              <a:buSzPts val="1800"/>
              <a:buNone/>
            </a:pPr>
            <a:r>
              <a:rPr lang="en-US">
                <a:solidFill>
                  <a:srgbClr val="000000"/>
                </a:solidFill>
                <a:latin typeface="Calibri"/>
                <a:ea typeface="Calibri"/>
                <a:cs typeface="Calibri"/>
                <a:sym typeface="Calibri"/>
              </a:rPr>
              <a:t>Por ejemplo:  </a:t>
            </a:r>
            <a:endParaRPr/>
          </a:p>
          <a:p>
            <a:pPr indent="0" lvl="0" marL="457200" rtl="0" algn="l">
              <a:lnSpc>
                <a:spcPct val="115000"/>
              </a:lnSpc>
              <a:spcBef>
                <a:spcPts val="1600"/>
              </a:spcBef>
              <a:spcAft>
                <a:spcPts val="0"/>
              </a:spcAft>
              <a:buSzPts val="1800"/>
              <a:buNone/>
            </a:pPr>
            <a:r>
              <a:rPr lang="en-US">
                <a:solidFill>
                  <a:srgbClr val="000000"/>
                </a:solidFill>
                <a:latin typeface="Calibri"/>
                <a:ea typeface="Calibri"/>
                <a:cs typeface="Calibri"/>
                <a:sym typeface="Calibri"/>
              </a:rPr>
              <a:t>Excusa: no me gusta cómo se sienten los condones/preservativos.</a:t>
            </a:r>
            <a:endParaRPr/>
          </a:p>
          <a:p>
            <a:pPr indent="0" lvl="0" marL="457200" rtl="0" algn="l">
              <a:lnSpc>
                <a:spcPct val="115000"/>
              </a:lnSpc>
              <a:spcBef>
                <a:spcPts val="1600"/>
              </a:spcBef>
              <a:spcAft>
                <a:spcPts val="0"/>
              </a:spcAft>
              <a:buSzPts val="1800"/>
              <a:buNone/>
            </a:pPr>
            <a:r>
              <a:rPr lang="en-US">
                <a:solidFill>
                  <a:srgbClr val="000000"/>
                </a:solidFill>
                <a:latin typeface="Calibri"/>
                <a:ea typeface="Calibri"/>
                <a:cs typeface="Calibri"/>
                <a:sym typeface="Calibri"/>
              </a:rPr>
              <a:t>Respuesta: “¡Puedo mostrarte cómo hacer que se sientan mucho mejor! Hay diferentes estilos y tamaños!”</a:t>
            </a:r>
            <a:endParaRPr/>
          </a:p>
          <a:p>
            <a:pPr indent="0" lvl="0" marL="457200" rtl="0" algn="l">
              <a:lnSpc>
                <a:spcPct val="115000"/>
              </a:lnSpc>
              <a:spcBef>
                <a:spcPts val="1600"/>
              </a:spcBef>
              <a:spcAft>
                <a:spcPts val="0"/>
              </a:spcAft>
              <a:buSzPts val="1800"/>
              <a:buNone/>
            </a:pPr>
            <a:r>
              <a:rPr lang="en-US">
                <a:solidFill>
                  <a:srgbClr val="000000"/>
                </a:solidFill>
                <a:latin typeface="Calibri"/>
                <a:ea typeface="Calibri"/>
                <a:cs typeface="Calibri"/>
                <a:sym typeface="Calibri"/>
              </a:rPr>
              <a:t>¡Ahora es tu turno! Respondamos a las otras excusas.</a:t>
            </a:r>
            <a:endParaRPr b="0" i="0" sz="2300" u="none" strike="noStrike">
              <a:solidFill>
                <a:srgbClr val="999999"/>
              </a:solidFill>
              <a:latin typeface="Calibri"/>
              <a:ea typeface="Calibri"/>
              <a:cs typeface="Calibri"/>
              <a:sym typeface="Calibri"/>
            </a:endParaRPr>
          </a:p>
          <a:p>
            <a:pPr indent="0" lvl="0" marL="0" rtl="0" algn="l">
              <a:lnSpc>
                <a:spcPct val="115000"/>
              </a:lnSpc>
              <a:spcBef>
                <a:spcPts val="1600"/>
              </a:spcBef>
              <a:spcAft>
                <a:spcPts val="1600"/>
              </a:spcAft>
              <a:buSzPts val="1800"/>
              <a:buNone/>
            </a:pPr>
            <a:r>
              <a:t/>
            </a:r>
            <a:endParaRPr sz="27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7"/>
          <p:cNvSpPr txBox="1"/>
          <p:nvPr/>
        </p:nvSpPr>
        <p:spPr>
          <a:xfrm>
            <a:off x="696583" y="588753"/>
            <a:ext cx="2057400" cy="553998"/>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None/>
            </a:pPr>
            <a:r>
              <a:rPr b="1" i="0" lang="en-US" sz="1050" u="none" cap="none" strike="noStrike">
                <a:solidFill>
                  <a:schemeClr val="dk1"/>
                </a:solidFill>
                <a:latin typeface="Arial"/>
                <a:ea typeface="Arial"/>
                <a:cs typeface="Arial"/>
                <a:sym typeface="Arial"/>
              </a:rPr>
              <a:t>"Los condones/preservativos matan el estado de ánimo para el sexo "</a:t>
            </a:r>
            <a:endParaRPr b="1" i="0" sz="1050" u="none" cap="none" strike="noStrike">
              <a:solidFill>
                <a:schemeClr val="dk1"/>
              </a:solidFill>
              <a:latin typeface="Arial"/>
              <a:ea typeface="Arial"/>
              <a:cs typeface="Arial"/>
              <a:sym typeface="Arial"/>
            </a:endParaRPr>
          </a:p>
        </p:txBody>
      </p:sp>
      <p:sp>
        <p:nvSpPr>
          <p:cNvPr id="113" name="Google Shape;113;p7"/>
          <p:cNvSpPr txBox="1"/>
          <p:nvPr/>
        </p:nvSpPr>
        <p:spPr>
          <a:xfrm>
            <a:off x="482601" y="1073315"/>
            <a:ext cx="2493428" cy="1038746"/>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None/>
            </a:pPr>
            <a:r>
              <a:rPr b="0" i="0" lang="en-US" sz="1050" u="none" cap="none" strike="noStrike">
                <a:solidFill>
                  <a:srgbClr val="000000"/>
                </a:solidFill>
                <a:latin typeface="Arial"/>
                <a:ea typeface="Arial"/>
                <a:cs typeface="Arial"/>
                <a:sym typeface="Arial"/>
              </a:rPr>
              <a:t>Solo si lo dejas. ¡Con un poco de imaginación, puede mejorar la sensación sexual y hacer que su erección también dure más! </a:t>
            </a:r>
            <a:endParaRPr/>
          </a:p>
          <a:p>
            <a:pPr indent="0" lvl="0" marL="0" marR="0" rtl="0" algn="ctr">
              <a:lnSpc>
                <a:spcPct val="100000"/>
              </a:lnSpc>
              <a:spcBef>
                <a:spcPts val="0"/>
              </a:spcBef>
              <a:spcAft>
                <a:spcPts val="0"/>
              </a:spcAft>
              <a:buNone/>
            </a:pPr>
            <a:r>
              <a:rPr b="0" i="0" lang="en-US" sz="1050" u="none" cap="none" strike="noStrike">
                <a:solidFill>
                  <a:srgbClr val="000000"/>
                </a:solidFill>
                <a:latin typeface="Arial"/>
                <a:ea typeface="Arial"/>
                <a:cs typeface="Arial"/>
                <a:sym typeface="Arial"/>
              </a:rPr>
              <a:t>Déjame mostrarte que no tiene por qué matar el estado de ánimo ...</a:t>
            </a:r>
            <a:endParaRPr b="0" i="0" sz="1050" u="none" cap="none" strike="noStrike">
              <a:solidFill>
                <a:srgbClr val="000000"/>
              </a:solidFill>
              <a:latin typeface="Arial"/>
              <a:ea typeface="Arial"/>
              <a:cs typeface="Arial"/>
              <a:sym typeface="Arial"/>
            </a:endParaRPr>
          </a:p>
        </p:txBody>
      </p:sp>
      <p:sp>
        <p:nvSpPr>
          <p:cNvPr id="114" name="Google Shape;114;p7"/>
          <p:cNvSpPr txBox="1"/>
          <p:nvPr/>
        </p:nvSpPr>
        <p:spPr>
          <a:xfrm>
            <a:off x="3541952" y="587405"/>
            <a:ext cx="2057400" cy="553998"/>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None/>
            </a:pPr>
            <a:r>
              <a:rPr b="1" i="0" lang="en-US" sz="1050" u="none" cap="none" strike="noStrike">
                <a:solidFill>
                  <a:schemeClr val="dk1"/>
                </a:solidFill>
                <a:latin typeface="Arial"/>
                <a:ea typeface="Arial"/>
                <a:cs typeface="Arial"/>
                <a:sym typeface="Arial"/>
              </a:rPr>
              <a:t>"Los condones/preservativos no se sienten tan bien como lo real ... no son naturales"</a:t>
            </a:r>
            <a:endParaRPr b="1" i="0" sz="1050" u="none" cap="none" strike="noStrike">
              <a:solidFill>
                <a:schemeClr val="dk1"/>
              </a:solidFill>
              <a:latin typeface="Arial"/>
              <a:ea typeface="Arial"/>
              <a:cs typeface="Arial"/>
              <a:sym typeface="Arial"/>
            </a:endParaRPr>
          </a:p>
        </p:txBody>
      </p:sp>
      <p:sp>
        <p:nvSpPr>
          <p:cNvPr id="115" name="Google Shape;115;p7"/>
          <p:cNvSpPr txBox="1"/>
          <p:nvPr/>
        </p:nvSpPr>
        <p:spPr>
          <a:xfrm>
            <a:off x="3461079" y="1298411"/>
            <a:ext cx="2236988" cy="1361911"/>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None/>
            </a:pPr>
            <a:r>
              <a:rPr b="0" i="0" lang="en-US" sz="1050" u="none" cap="none" strike="noStrike">
                <a:solidFill>
                  <a:srgbClr val="FF0000"/>
                </a:solidFill>
                <a:latin typeface="Arial"/>
                <a:ea typeface="Arial"/>
                <a:cs typeface="Arial"/>
                <a:sym typeface="Arial"/>
              </a:rPr>
              <a:t>Los condones/preservativos hoy en día son hechos de látex finos y se sienten bastante naturales. </a:t>
            </a:r>
            <a:endParaRPr/>
          </a:p>
          <a:p>
            <a:pPr indent="0" lvl="0" marL="0" marR="0" rtl="0" algn="ctr">
              <a:lnSpc>
                <a:spcPct val="100000"/>
              </a:lnSpc>
              <a:spcBef>
                <a:spcPts val="0"/>
              </a:spcBef>
              <a:spcAft>
                <a:spcPts val="0"/>
              </a:spcAft>
              <a:buNone/>
            </a:pPr>
            <a:r>
              <a:rPr b="0" i="0" lang="en-US" sz="1050" u="none" cap="none" strike="noStrike">
                <a:solidFill>
                  <a:srgbClr val="FF0000"/>
                </a:solidFill>
                <a:latin typeface="Arial"/>
                <a:ea typeface="Arial"/>
                <a:cs typeface="Arial"/>
                <a:sym typeface="Arial"/>
              </a:rPr>
              <a:t>Se puede también colocar una gota de lubricante dentro de la punta del condón/preservativos para crear una sensación adicional.</a:t>
            </a:r>
            <a:endParaRPr b="0" i="0" sz="1050" u="none" cap="none" strike="noStrike">
              <a:solidFill>
                <a:srgbClr val="FF0000"/>
              </a:solidFill>
              <a:latin typeface="Arial"/>
              <a:ea typeface="Arial"/>
              <a:cs typeface="Arial"/>
              <a:sym typeface="Arial"/>
            </a:endParaRPr>
          </a:p>
        </p:txBody>
      </p:sp>
      <p:sp>
        <p:nvSpPr>
          <p:cNvPr id="116" name="Google Shape;116;p7"/>
          <p:cNvSpPr txBox="1"/>
          <p:nvPr/>
        </p:nvSpPr>
        <p:spPr>
          <a:xfrm>
            <a:off x="6279491" y="587405"/>
            <a:ext cx="2057400" cy="553998"/>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None/>
            </a:pPr>
            <a:r>
              <a:rPr b="1" i="0" lang="en-US" sz="1050" u="none" cap="none" strike="noStrike">
                <a:solidFill>
                  <a:schemeClr val="dk1"/>
                </a:solidFill>
                <a:latin typeface="Arial"/>
                <a:ea typeface="Arial"/>
                <a:cs typeface="Arial"/>
                <a:sym typeface="Arial"/>
              </a:rPr>
              <a:t>“Hagámoslo una vez sin condón. Prometo tener cuidado "</a:t>
            </a:r>
            <a:endParaRPr b="1" i="0" sz="1050" u="none" cap="none" strike="noStrike">
              <a:solidFill>
                <a:schemeClr val="dk1"/>
              </a:solidFill>
              <a:latin typeface="Arial"/>
              <a:ea typeface="Arial"/>
              <a:cs typeface="Arial"/>
              <a:sym typeface="Arial"/>
            </a:endParaRPr>
          </a:p>
        </p:txBody>
      </p:sp>
      <p:sp>
        <p:nvSpPr>
          <p:cNvPr id="117" name="Google Shape;117;p7"/>
          <p:cNvSpPr txBox="1"/>
          <p:nvPr/>
        </p:nvSpPr>
        <p:spPr>
          <a:xfrm>
            <a:off x="6279492" y="1329180"/>
            <a:ext cx="2125500" cy="715800"/>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None/>
            </a:pPr>
            <a:r>
              <a:rPr b="0" i="0" lang="en-US" sz="1050" u="none" cap="none" strike="noStrike">
                <a:solidFill>
                  <a:srgbClr val="FF0000"/>
                </a:solidFill>
                <a:latin typeface="Arial"/>
                <a:ea typeface="Arial"/>
                <a:cs typeface="Arial"/>
                <a:sym typeface="Arial"/>
              </a:rPr>
              <a:t>Una vez es todo lo que se necesita para tener un embarazo no planificado o la transmisión de uno o </a:t>
            </a:r>
            <a:r>
              <a:rPr lang="en-US" sz="1050">
                <a:solidFill>
                  <a:srgbClr val="FF0000"/>
                </a:solidFill>
              </a:rPr>
              <a:t>más</a:t>
            </a:r>
            <a:r>
              <a:rPr b="0" i="0" lang="en-US" sz="1050" u="none" cap="none" strike="noStrike">
                <a:solidFill>
                  <a:srgbClr val="FF0000"/>
                </a:solidFill>
                <a:latin typeface="Arial"/>
                <a:ea typeface="Arial"/>
                <a:cs typeface="Arial"/>
                <a:sym typeface="Arial"/>
              </a:rPr>
              <a:t> ITS.</a:t>
            </a:r>
            <a:endParaRPr b="0" i="0" sz="1050" u="none" cap="none" strike="noStrike">
              <a:solidFill>
                <a:srgbClr val="FF0000"/>
              </a:solidFill>
              <a:latin typeface="Arial"/>
              <a:ea typeface="Arial"/>
              <a:cs typeface="Arial"/>
              <a:sym typeface="Arial"/>
            </a:endParaRPr>
          </a:p>
        </p:txBody>
      </p:sp>
      <p:sp>
        <p:nvSpPr>
          <p:cNvPr id="118" name="Google Shape;118;p7"/>
          <p:cNvSpPr txBox="1"/>
          <p:nvPr/>
        </p:nvSpPr>
        <p:spPr>
          <a:xfrm>
            <a:off x="696583" y="2794133"/>
            <a:ext cx="2057400" cy="392415"/>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None/>
            </a:pPr>
            <a:r>
              <a:rPr b="1" i="0" lang="en-US" sz="1050" u="none" cap="none" strike="noStrike">
                <a:solidFill>
                  <a:schemeClr val="dk1"/>
                </a:solidFill>
                <a:latin typeface="Arial"/>
                <a:ea typeface="Arial"/>
                <a:cs typeface="Arial"/>
                <a:sym typeface="Arial"/>
              </a:rPr>
              <a:t>“Nunca usamos condones antes… ¿por qué ahora?</a:t>
            </a:r>
            <a:endParaRPr b="1" i="0" sz="1050" u="none" cap="none" strike="noStrike">
              <a:solidFill>
                <a:schemeClr val="dk1"/>
              </a:solidFill>
              <a:latin typeface="Arial"/>
              <a:ea typeface="Arial"/>
              <a:cs typeface="Arial"/>
              <a:sym typeface="Arial"/>
            </a:endParaRPr>
          </a:p>
        </p:txBody>
      </p:sp>
      <p:sp>
        <p:nvSpPr>
          <p:cNvPr id="119" name="Google Shape;119;p7"/>
          <p:cNvSpPr txBox="1"/>
          <p:nvPr/>
        </p:nvSpPr>
        <p:spPr>
          <a:xfrm>
            <a:off x="567267" y="3308438"/>
            <a:ext cx="2325550" cy="1200329"/>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None/>
            </a:pPr>
            <a:r>
              <a:rPr b="0" i="0" lang="en-US" sz="1050" u="none" cap="none" strike="noStrike">
                <a:solidFill>
                  <a:srgbClr val="FF0000"/>
                </a:solidFill>
                <a:latin typeface="Arial"/>
                <a:ea typeface="Arial"/>
                <a:cs typeface="Arial"/>
                <a:sym typeface="Arial"/>
              </a:rPr>
              <a:t>Sí, lo sé, pero fue un error porque no sabía los riesgos antes. Ahora que conozco los hechos, quiero que estemos protegidos porque realmente me preocupo por nuestra salud y espero que tu también lo hagas.</a:t>
            </a:r>
            <a:endParaRPr b="0" i="0" sz="1050" u="none" cap="none" strike="noStrike">
              <a:solidFill>
                <a:srgbClr val="FF0000"/>
              </a:solidFill>
              <a:latin typeface="Arial"/>
              <a:ea typeface="Arial"/>
              <a:cs typeface="Arial"/>
              <a:sym typeface="Arial"/>
            </a:endParaRPr>
          </a:p>
        </p:txBody>
      </p:sp>
      <p:sp>
        <p:nvSpPr>
          <p:cNvPr id="120" name="Google Shape;120;p7"/>
          <p:cNvSpPr txBox="1"/>
          <p:nvPr/>
        </p:nvSpPr>
        <p:spPr>
          <a:xfrm>
            <a:off x="6279491" y="2274760"/>
            <a:ext cx="2057400" cy="553998"/>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None/>
            </a:pPr>
            <a:r>
              <a:rPr b="1" i="0" lang="en-US" sz="1050" u="none" cap="none" strike="noStrike">
                <a:solidFill>
                  <a:schemeClr val="dk1"/>
                </a:solidFill>
                <a:latin typeface="Arial"/>
                <a:ea typeface="Arial"/>
                <a:cs typeface="Arial"/>
                <a:sym typeface="Arial"/>
              </a:rPr>
              <a:t>"Las personas que usan condones/preservativos no confían en otros"</a:t>
            </a:r>
            <a:endParaRPr b="1" i="0" sz="1050" u="none" cap="none" strike="noStrike">
              <a:solidFill>
                <a:schemeClr val="dk1"/>
              </a:solidFill>
              <a:latin typeface="Arial"/>
              <a:ea typeface="Arial"/>
              <a:cs typeface="Arial"/>
              <a:sym typeface="Arial"/>
            </a:endParaRPr>
          </a:p>
        </p:txBody>
      </p:sp>
      <p:sp>
        <p:nvSpPr>
          <p:cNvPr id="121" name="Google Shape;121;p7"/>
          <p:cNvSpPr txBox="1"/>
          <p:nvPr/>
        </p:nvSpPr>
        <p:spPr>
          <a:xfrm>
            <a:off x="6279490" y="2850176"/>
            <a:ext cx="2229509" cy="1200329"/>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None/>
            </a:pPr>
            <a:r>
              <a:rPr b="0" i="0" lang="en-US" sz="1050" u="none" cap="none" strike="noStrike">
                <a:solidFill>
                  <a:srgbClr val="FF0000"/>
                </a:solidFill>
                <a:latin typeface="Arial"/>
                <a:ea typeface="Arial"/>
                <a:cs typeface="Arial"/>
                <a:sym typeface="Arial"/>
              </a:rPr>
              <a:t>No es una cuestión de confianza ... se trata de cuidar tu salud sexual y la de tu pareja también. De hecho, ambos compartimos la responsabilidad de tener y usar condones. La confianza no tiene nada que ver con eso.</a:t>
            </a:r>
            <a:endParaRPr b="0" i="0" sz="1050" u="none" cap="none" strike="noStrike">
              <a:solidFill>
                <a:srgbClr val="FF0000"/>
              </a:solidFill>
              <a:latin typeface="Arial"/>
              <a:ea typeface="Arial"/>
              <a:cs typeface="Arial"/>
              <a:sym typeface="Arial"/>
            </a:endParaRPr>
          </a:p>
        </p:txBody>
      </p:sp>
      <p:sp>
        <p:nvSpPr>
          <p:cNvPr id="122" name="Google Shape;122;p7"/>
          <p:cNvSpPr txBox="1"/>
          <p:nvPr/>
        </p:nvSpPr>
        <p:spPr>
          <a:xfrm>
            <a:off x="3557453" y="2655634"/>
            <a:ext cx="2057400" cy="553998"/>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None/>
            </a:pPr>
            <a:r>
              <a:rPr b="1" i="0" lang="en-US" sz="1050" u="none" cap="none" strike="noStrike">
                <a:solidFill>
                  <a:schemeClr val="dk1"/>
                </a:solidFill>
                <a:latin typeface="Arial"/>
                <a:ea typeface="Arial"/>
                <a:cs typeface="Arial"/>
                <a:sym typeface="Arial"/>
              </a:rPr>
              <a:t>"¿En realidad? ¿Me engañaste y tienes alguna infección?</a:t>
            </a:r>
            <a:endParaRPr b="1" i="0" sz="1050" u="none" cap="none" strike="noStrike">
              <a:solidFill>
                <a:schemeClr val="dk1"/>
              </a:solidFill>
              <a:latin typeface="Arial"/>
              <a:ea typeface="Arial"/>
              <a:cs typeface="Arial"/>
              <a:sym typeface="Arial"/>
            </a:endParaRPr>
          </a:p>
        </p:txBody>
      </p:sp>
      <p:sp>
        <p:nvSpPr>
          <p:cNvPr id="123" name="Google Shape;123;p7"/>
          <p:cNvSpPr txBox="1"/>
          <p:nvPr/>
        </p:nvSpPr>
        <p:spPr>
          <a:xfrm>
            <a:off x="3418619" y="3244257"/>
            <a:ext cx="2325549" cy="1038746"/>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None/>
            </a:pPr>
            <a:r>
              <a:rPr b="0" i="0" lang="en-US" sz="1050" u="none" cap="none" strike="noStrike">
                <a:solidFill>
                  <a:srgbClr val="FF0000"/>
                </a:solidFill>
                <a:latin typeface="Arial"/>
                <a:ea typeface="Arial"/>
                <a:cs typeface="Arial"/>
                <a:sym typeface="Arial"/>
              </a:rPr>
              <a:t>No, y me decepciona que pienses eso. Realmente me preocupo por nuestra relación y no permitiré que un embarazo no planificado o una ITS que nos altere la vida afecten eso. Espero que te sientas igual.</a:t>
            </a:r>
            <a:endParaRPr b="0" i="0" sz="1050" u="none" cap="none" strike="noStrike">
              <a:solidFill>
                <a:srgbClr val="FF0000"/>
              </a:solidFill>
              <a:latin typeface="Arial"/>
              <a:ea typeface="Arial"/>
              <a:cs typeface="Arial"/>
              <a:sym typeface="Arial"/>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8"/>
          <p:cNvSpPr txBox="1"/>
          <p:nvPr>
            <p:ph idx="1" type="body"/>
          </p:nvPr>
        </p:nvSpPr>
        <p:spPr>
          <a:xfrm>
            <a:off x="537319" y="757310"/>
            <a:ext cx="2402711" cy="418338"/>
          </a:xfrm>
          <a:prstGeom prst="rect">
            <a:avLst/>
          </a:prstGeom>
          <a:noFill/>
          <a:ln>
            <a:noFill/>
          </a:ln>
        </p:spPr>
        <p:txBody>
          <a:bodyPr anchorCtr="0" anchor="b" bIns="91425" lIns="91425" spcFirstLastPara="1" rIns="91425" wrap="square" tIns="91425">
            <a:noAutofit/>
          </a:bodyPr>
          <a:lstStyle/>
          <a:p>
            <a:pPr indent="0" lvl="0" marL="0" rtl="0" algn="ctr">
              <a:lnSpc>
                <a:spcPct val="115000"/>
              </a:lnSpc>
              <a:spcBef>
                <a:spcPts val="0"/>
              </a:spcBef>
              <a:spcAft>
                <a:spcPts val="0"/>
              </a:spcAft>
              <a:buSzPts val="1800"/>
              <a:buNone/>
            </a:pPr>
            <a:r>
              <a:rPr lang="en-US" sz="1050">
                <a:solidFill>
                  <a:schemeClr val="dk1"/>
                </a:solidFill>
              </a:rPr>
              <a:t>¡No necesitamos usar condones/preservativos si estás tomando la píldora!</a:t>
            </a:r>
            <a:endParaRPr sz="1050">
              <a:solidFill>
                <a:schemeClr val="dk1"/>
              </a:solidFill>
            </a:endParaRPr>
          </a:p>
        </p:txBody>
      </p:sp>
      <p:sp>
        <p:nvSpPr>
          <p:cNvPr id="129" name="Google Shape;129;p8"/>
          <p:cNvSpPr txBox="1"/>
          <p:nvPr>
            <p:ph idx="3" type="body"/>
          </p:nvPr>
        </p:nvSpPr>
        <p:spPr>
          <a:xfrm>
            <a:off x="282784" y="1239807"/>
            <a:ext cx="2765216" cy="553998"/>
          </a:xfrm>
          <a:prstGeom prst="rect">
            <a:avLst/>
          </a:prstGeom>
          <a:noFill/>
          <a:ln>
            <a:noFill/>
          </a:ln>
        </p:spPr>
        <p:txBody>
          <a:bodyPr anchorCtr="0" anchor="b" bIns="91425" lIns="91425" spcFirstLastPara="1" rIns="91425" wrap="square" tIns="91425">
            <a:normAutofit fontScale="62500" lnSpcReduction="20000"/>
          </a:bodyPr>
          <a:lstStyle/>
          <a:p>
            <a:pPr indent="0" lvl="0" marL="0" rtl="0" algn="ctr">
              <a:lnSpc>
                <a:spcPct val="115000"/>
              </a:lnSpc>
              <a:spcBef>
                <a:spcPts val="0"/>
              </a:spcBef>
              <a:spcAft>
                <a:spcPts val="0"/>
              </a:spcAft>
              <a:buSzPct val="213333"/>
              <a:buNone/>
            </a:pPr>
            <a:r>
              <a:rPr lang="en-US" sz="1350">
                <a:solidFill>
                  <a:srgbClr val="FF0000"/>
                </a:solidFill>
              </a:rPr>
              <a:t>La píldora no ayuda a protegerte de las ITS o el VIH, pero los condones son el único método de protección que puede hacerlo.</a:t>
            </a:r>
            <a:endParaRPr sz="1350">
              <a:solidFill>
                <a:srgbClr val="FF0000"/>
              </a:solidFill>
            </a:endParaRPr>
          </a:p>
        </p:txBody>
      </p:sp>
      <p:sp>
        <p:nvSpPr>
          <p:cNvPr id="130" name="Google Shape;130;p8"/>
          <p:cNvSpPr txBox="1"/>
          <p:nvPr/>
        </p:nvSpPr>
        <p:spPr>
          <a:xfrm>
            <a:off x="3419153" y="690900"/>
            <a:ext cx="2305694" cy="392415"/>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None/>
            </a:pPr>
            <a:r>
              <a:rPr b="1" i="0" lang="en-US" sz="1050" u="none" cap="none" strike="noStrike">
                <a:solidFill>
                  <a:schemeClr val="dk1"/>
                </a:solidFill>
                <a:latin typeface="Arial"/>
                <a:ea typeface="Arial"/>
                <a:cs typeface="Arial"/>
                <a:sym typeface="Arial"/>
              </a:rPr>
              <a:t>Te amo. ¿Cómo puedes pensar que te daría una infección?</a:t>
            </a:r>
            <a:endParaRPr b="1" i="0" sz="1050" u="none" cap="none" strike="noStrike">
              <a:solidFill>
                <a:schemeClr val="dk1"/>
              </a:solidFill>
              <a:latin typeface="Arial"/>
              <a:ea typeface="Arial"/>
              <a:cs typeface="Arial"/>
              <a:sym typeface="Arial"/>
            </a:endParaRPr>
          </a:p>
        </p:txBody>
      </p:sp>
      <p:sp>
        <p:nvSpPr>
          <p:cNvPr id="131" name="Google Shape;131;p8"/>
          <p:cNvSpPr txBox="1"/>
          <p:nvPr/>
        </p:nvSpPr>
        <p:spPr>
          <a:xfrm>
            <a:off x="3344230" y="1263924"/>
            <a:ext cx="2592181" cy="715581"/>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None/>
            </a:pPr>
            <a:r>
              <a:rPr b="0" i="0" lang="en-US" sz="1050" u="none" cap="none" strike="noStrike">
                <a:solidFill>
                  <a:srgbClr val="FF0000"/>
                </a:solidFill>
                <a:latin typeface="Arial"/>
                <a:ea typeface="Arial"/>
                <a:cs typeface="Arial"/>
                <a:sym typeface="Arial"/>
              </a:rPr>
              <a:t>No lo harías intencionalmente. La mayoría de las personas no muestran síntomas y ni siquiera son conscientes de que están infectadas con una ITS.</a:t>
            </a:r>
            <a:endParaRPr b="0" i="0" sz="1050" u="none" cap="none" strike="noStrike">
              <a:solidFill>
                <a:srgbClr val="FF0000"/>
              </a:solidFill>
              <a:latin typeface="Arial"/>
              <a:ea typeface="Arial"/>
              <a:cs typeface="Arial"/>
              <a:sym typeface="Arial"/>
            </a:endParaRPr>
          </a:p>
        </p:txBody>
      </p:sp>
      <p:sp>
        <p:nvSpPr>
          <p:cNvPr id="132" name="Google Shape;132;p8"/>
          <p:cNvSpPr txBox="1"/>
          <p:nvPr/>
        </p:nvSpPr>
        <p:spPr>
          <a:xfrm>
            <a:off x="579608" y="2241717"/>
            <a:ext cx="2057400" cy="715581"/>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None/>
            </a:pPr>
            <a:r>
              <a:rPr b="1" i="0" lang="en-US" sz="1050" u="none" cap="none" strike="noStrike">
                <a:solidFill>
                  <a:schemeClr val="dk1"/>
                </a:solidFill>
                <a:latin typeface="Arial"/>
                <a:ea typeface="Arial"/>
                <a:cs typeface="Arial"/>
                <a:sym typeface="Arial"/>
              </a:rPr>
              <a:t>Los condones/preservativos son para personas con enfermedades. ¿Me veo enfermo?</a:t>
            </a:r>
            <a:endParaRPr b="1" i="0" sz="1050" u="none" cap="none" strike="noStrike">
              <a:solidFill>
                <a:schemeClr val="dk1"/>
              </a:solidFill>
              <a:latin typeface="Arial"/>
              <a:ea typeface="Arial"/>
              <a:cs typeface="Arial"/>
              <a:sym typeface="Arial"/>
            </a:endParaRPr>
          </a:p>
        </p:txBody>
      </p:sp>
      <p:sp>
        <p:nvSpPr>
          <p:cNvPr id="133" name="Google Shape;133;p8"/>
          <p:cNvSpPr txBox="1"/>
          <p:nvPr/>
        </p:nvSpPr>
        <p:spPr>
          <a:xfrm>
            <a:off x="537319" y="3103651"/>
            <a:ext cx="2057400" cy="1038746"/>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None/>
            </a:pPr>
            <a:r>
              <a:rPr b="0" i="0" lang="en-US" sz="1050" u="none" cap="none" strike="noStrike">
                <a:solidFill>
                  <a:srgbClr val="FF0000"/>
                </a:solidFill>
                <a:latin typeface="Arial"/>
                <a:ea typeface="Arial"/>
                <a:cs typeface="Arial"/>
                <a:sym typeface="Arial"/>
              </a:rPr>
              <a:t>Lamentablemente, no se puede saber al mirar a las personas si tienen una ITS. Una persona puede verse y sentirse sana, y aun así estar posiblemente infectada.</a:t>
            </a:r>
            <a:endParaRPr b="0" i="0" sz="1050" u="none" cap="none" strike="noStrike">
              <a:solidFill>
                <a:srgbClr val="FF0000"/>
              </a:solidFill>
              <a:latin typeface="Arial"/>
              <a:ea typeface="Arial"/>
              <a:cs typeface="Arial"/>
              <a:sym typeface="Arial"/>
            </a:endParaRPr>
          </a:p>
        </p:txBody>
      </p:sp>
      <p:sp>
        <p:nvSpPr>
          <p:cNvPr id="134" name="Google Shape;134;p8"/>
          <p:cNvSpPr txBox="1"/>
          <p:nvPr/>
        </p:nvSpPr>
        <p:spPr>
          <a:xfrm>
            <a:off x="3559384" y="2346187"/>
            <a:ext cx="2057400" cy="553998"/>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None/>
            </a:pPr>
            <a:r>
              <a:rPr b="1" i="0" lang="en-US" sz="1050" u="none" cap="none" strike="noStrike">
                <a:solidFill>
                  <a:schemeClr val="dk1"/>
                </a:solidFill>
                <a:latin typeface="Arial"/>
                <a:ea typeface="Arial"/>
                <a:cs typeface="Arial"/>
                <a:sym typeface="Arial"/>
              </a:rPr>
              <a:t>Estoy libre de enfermedades. No he tenido relaciones sexuales con nadie en meses.</a:t>
            </a:r>
            <a:endParaRPr b="1" i="0" sz="1050" u="none" cap="none" strike="noStrike">
              <a:solidFill>
                <a:schemeClr val="dk1"/>
              </a:solidFill>
              <a:latin typeface="Arial"/>
              <a:ea typeface="Arial"/>
              <a:cs typeface="Arial"/>
              <a:sym typeface="Arial"/>
            </a:endParaRPr>
          </a:p>
        </p:txBody>
      </p:sp>
      <p:sp>
        <p:nvSpPr>
          <p:cNvPr id="135" name="Google Shape;135;p8"/>
          <p:cNvSpPr txBox="1"/>
          <p:nvPr/>
        </p:nvSpPr>
        <p:spPr>
          <a:xfrm>
            <a:off x="3149599" y="3038685"/>
            <a:ext cx="2844800" cy="1523494"/>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None/>
            </a:pPr>
            <a:r>
              <a:rPr b="0" i="0" lang="en-US" sz="1050" u="none" cap="none" strike="noStrike">
                <a:solidFill>
                  <a:srgbClr val="FF0000"/>
                </a:solidFill>
                <a:latin typeface="Arial"/>
                <a:ea typeface="Arial"/>
                <a:cs typeface="Arial"/>
                <a:sym typeface="Arial"/>
              </a:rPr>
              <a:t>Por lo que sé yo también podría estar libre de enfermedades, pero nunca podremos estar seguros a menos que nos hagamos la prueba.</a:t>
            </a:r>
            <a:endParaRPr/>
          </a:p>
          <a:p>
            <a:pPr indent="0" lvl="0" marL="0" marR="0" rtl="0" algn="ctr">
              <a:lnSpc>
                <a:spcPct val="100000"/>
              </a:lnSpc>
              <a:spcBef>
                <a:spcPts val="0"/>
              </a:spcBef>
              <a:spcAft>
                <a:spcPts val="0"/>
              </a:spcAft>
              <a:buNone/>
            </a:pPr>
            <a:r>
              <a:rPr b="0" i="0" lang="en-US" sz="1050" u="none" cap="none" strike="noStrike">
                <a:solidFill>
                  <a:srgbClr val="FF0000"/>
                </a:solidFill>
                <a:latin typeface="Arial"/>
                <a:ea typeface="Arial"/>
                <a:cs typeface="Arial"/>
                <a:sym typeface="Arial"/>
              </a:rPr>
              <a:t>O  </a:t>
            </a:r>
            <a:endParaRPr/>
          </a:p>
          <a:p>
            <a:pPr indent="0" lvl="0" marL="0" marR="0" rtl="0" algn="ctr">
              <a:lnSpc>
                <a:spcPct val="100000"/>
              </a:lnSpc>
              <a:spcBef>
                <a:spcPts val="0"/>
              </a:spcBef>
              <a:spcAft>
                <a:spcPts val="0"/>
              </a:spcAft>
              <a:buNone/>
            </a:pPr>
            <a:r>
              <a:rPr b="0" i="0" lang="en-US" sz="1050" u="none" cap="none" strike="noStrike">
                <a:solidFill>
                  <a:srgbClr val="FF0000"/>
                </a:solidFill>
                <a:latin typeface="Arial"/>
                <a:ea typeface="Arial"/>
                <a:cs typeface="Arial"/>
                <a:sym typeface="Arial"/>
              </a:rPr>
              <a:t>Cualquiera de los dos podría haber estado expuesto a una infección de una relación anterior y nunca saber si no mostramos síntomas.</a:t>
            </a:r>
            <a:endParaRPr b="0" i="0" sz="1050" u="none" cap="none" strike="noStrike">
              <a:solidFill>
                <a:srgbClr val="FF0000"/>
              </a:solidFill>
              <a:latin typeface="Arial"/>
              <a:ea typeface="Arial"/>
              <a:cs typeface="Arial"/>
              <a:sym typeface="Arial"/>
            </a:endParaRPr>
          </a:p>
        </p:txBody>
      </p:sp>
      <p:sp>
        <p:nvSpPr>
          <p:cNvPr id="136" name="Google Shape;136;p8"/>
          <p:cNvSpPr txBox="1"/>
          <p:nvPr/>
        </p:nvSpPr>
        <p:spPr>
          <a:xfrm>
            <a:off x="6539161" y="2796310"/>
            <a:ext cx="1972598" cy="392415"/>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None/>
            </a:pPr>
            <a:r>
              <a:rPr b="1" i="0" lang="en-US" sz="1050" u="none" cap="none" strike="noStrike">
                <a:solidFill>
                  <a:schemeClr val="dk1"/>
                </a:solidFill>
                <a:latin typeface="Arial"/>
                <a:ea typeface="Arial"/>
                <a:cs typeface="Arial"/>
                <a:sym typeface="Arial"/>
              </a:rPr>
              <a:t>No puedo…Tengo alergia al látex</a:t>
            </a:r>
            <a:endParaRPr b="1" i="0" sz="1050" u="none" cap="none" strike="noStrike">
              <a:solidFill>
                <a:schemeClr val="dk1"/>
              </a:solidFill>
              <a:latin typeface="Arial"/>
              <a:ea typeface="Arial"/>
              <a:cs typeface="Arial"/>
              <a:sym typeface="Arial"/>
            </a:endParaRPr>
          </a:p>
        </p:txBody>
      </p:sp>
      <p:sp>
        <p:nvSpPr>
          <p:cNvPr id="137" name="Google Shape;137;p8"/>
          <p:cNvSpPr txBox="1"/>
          <p:nvPr/>
        </p:nvSpPr>
        <p:spPr>
          <a:xfrm>
            <a:off x="6408527" y="3290954"/>
            <a:ext cx="2240667" cy="877163"/>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None/>
            </a:pPr>
            <a:r>
              <a:rPr b="0" i="0" lang="en-US" sz="1050" u="none" cap="none" strike="noStrike">
                <a:solidFill>
                  <a:srgbClr val="FF0000"/>
                </a:solidFill>
                <a:latin typeface="Arial"/>
                <a:ea typeface="Arial"/>
                <a:cs typeface="Arial"/>
                <a:sym typeface="Arial"/>
              </a:rPr>
              <a:t>Que bueno que me me lo hayas dicho. </a:t>
            </a:r>
            <a:r>
              <a:rPr lang="en-US" sz="1050">
                <a:solidFill>
                  <a:srgbClr val="FF0000"/>
                </a:solidFill>
              </a:rPr>
              <a:t>Usamos</a:t>
            </a:r>
            <a:r>
              <a:rPr b="0" i="0" lang="en-US" sz="1050" u="none" cap="none" strike="noStrike">
                <a:solidFill>
                  <a:srgbClr val="FF0000"/>
                </a:solidFill>
                <a:latin typeface="Arial"/>
                <a:ea typeface="Arial"/>
                <a:cs typeface="Arial"/>
                <a:sym typeface="Arial"/>
              </a:rPr>
              <a:t> un condón de poliuretano o </a:t>
            </a:r>
            <a:r>
              <a:rPr lang="en-US" sz="1050">
                <a:solidFill>
                  <a:srgbClr val="FF0000"/>
                </a:solidFill>
              </a:rPr>
              <a:t>poliestireno</a:t>
            </a:r>
            <a:r>
              <a:rPr b="0" i="0" lang="en-US" sz="1050" u="none" cap="none" strike="noStrike">
                <a:solidFill>
                  <a:srgbClr val="FF0000"/>
                </a:solidFill>
                <a:latin typeface="Arial"/>
                <a:ea typeface="Arial"/>
                <a:cs typeface="Arial"/>
                <a:sym typeface="Arial"/>
              </a:rPr>
              <a:t>. Están hechos para personas alérgicas al látex.</a:t>
            </a:r>
            <a:endParaRPr b="0" i="0" sz="1050" u="none" cap="none" strike="noStrike">
              <a:solidFill>
                <a:srgbClr val="FF0000"/>
              </a:solidFill>
              <a:latin typeface="Arial"/>
              <a:ea typeface="Arial"/>
              <a:cs typeface="Arial"/>
              <a:sym typeface="Arial"/>
            </a:endParaRPr>
          </a:p>
        </p:txBody>
      </p:sp>
      <p:sp>
        <p:nvSpPr>
          <p:cNvPr id="138" name="Google Shape;138;p8"/>
          <p:cNvSpPr txBox="1"/>
          <p:nvPr/>
        </p:nvSpPr>
        <p:spPr>
          <a:xfrm>
            <a:off x="6408527" y="690899"/>
            <a:ext cx="2057400" cy="392415"/>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None/>
            </a:pPr>
            <a:r>
              <a:rPr b="1" i="0" lang="en-US" sz="1050" u="none" cap="none" strike="noStrike">
                <a:solidFill>
                  <a:schemeClr val="dk1"/>
                </a:solidFill>
                <a:latin typeface="Arial"/>
                <a:ea typeface="Arial"/>
                <a:cs typeface="Arial"/>
                <a:sym typeface="Arial"/>
              </a:rPr>
              <a:t>Lo siento, no tengo condón/preservativo</a:t>
            </a:r>
            <a:endParaRPr b="1" i="0" sz="1050" u="none" cap="none" strike="noStrike">
              <a:solidFill>
                <a:schemeClr val="dk1"/>
              </a:solidFill>
              <a:latin typeface="Arial"/>
              <a:ea typeface="Arial"/>
              <a:cs typeface="Arial"/>
              <a:sym typeface="Arial"/>
            </a:endParaRPr>
          </a:p>
        </p:txBody>
      </p:sp>
      <p:sp>
        <p:nvSpPr>
          <p:cNvPr id="139" name="Google Shape;139;p8"/>
          <p:cNvSpPr txBox="1"/>
          <p:nvPr/>
        </p:nvSpPr>
        <p:spPr>
          <a:xfrm>
            <a:off x="6324600" y="1238815"/>
            <a:ext cx="2239793" cy="1200329"/>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None/>
            </a:pPr>
            <a:r>
              <a:rPr b="0" i="0" lang="en-US" sz="1050" u="none" cap="none" strike="noStrike">
                <a:solidFill>
                  <a:srgbClr val="FF0000"/>
                </a:solidFill>
                <a:latin typeface="Arial"/>
                <a:ea typeface="Arial"/>
                <a:cs typeface="Arial"/>
                <a:sym typeface="Arial"/>
              </a:rPr>
              <a:t>Vamos a besarnos y abrazarnos sin tener relaciones sexuales</a:t>
            </a:r>
            <a:endParaRPr/>
          </a:p>
          <a:p>
            <a:pPr indent="0" lvl="0" marL="0" marR="0" rtl="0" algn="ctr">
              <a:lnSpc>
                <a:spcPct val="100000"/>
              </a:lnSpc>
              <a:spcBef>
                <a:spcPts val="0"/>
              </a:spcBef>
              <a:spcAft>
                <a:spcPts val="0"/>
              </a:spcAft>
              <a:buNone/>
            </a:pPr>
            <a:r>
              <a:rPr b="0" i="0" lang="en-US" sz="1050" u="none" cap="none" strike="noStrike">
                <a:solidFill>
                  <a:srgbClr val="FF0000"/>
                </a:solidFill>
                <a:latin typeface="Arial"/>
                <a:ea typeface="Arial"/>
                <a:cs typeface="Arial"/>
                <a:sym typeface="Arial"/>
              </a:rPr>
              <a:t>O</a:t>
            </a:r>
            <a:endParaRPr/>
          </a:p>
          <a:p>
            <a:pPr indent="0" lvl="0" marL="0" marR="0" rtl="0" algn="ctr">
              <a:lnSpc>
                <a:spcPct val="100000"/>
              </a:lnSpc>
              <a:spcBef>
                <a:spcPts val="0"/>
              </a:spcBef>
              <a:spcAft>
                <a:spcPts val="0"/>
              </a:spcAft>
              <a:buNone/>
            </a:pPr>
            <a:r>
              <a:rPr b="0" i="0" lang="en-US" sz="1050" u="none" cap="none" strike="noStrike">
                <a:solidFill>
                  <a:srgbClr val="FF0000"/>
                </a:solidFill>
                <a:latin typeface="Arial"/>
                <a:ea typeface="Arial"/>
                <a:cs typeface="Arial"/>
                <a:sym typeface="Arial"/>
              </a:rPr>
              <a:t>Vamos a la clínica a buscar condones para la próxima vez que intentemos tener relaciones sexuales.</a:t>
            </a:r>
            <a:endParaRPr b="0" i="0" sz="1050" u="none" cap="none" strike="noStrike">
              <a:solidFill>
                <a:srgbClr val="FF00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US"/>
              <a:t>Actividad C. El uso de la tecnica de DiRas/DaRas</a:t>
            </a:r>
            <a:endParaRPr/>
          </a:p>
          <a:p>
            <a:pPr indent="0" lvl="0" marL="0" rtl="0" algn="l">
              <a:lnSpc>
                <a:spcPct val="100000"/>
              </a:lnSpc>
              <a:spcBef>
                <a:spcPts val="0"/>
              </a:spcBef>
              <a:spcAft>
                <a:spcPts val="0"/>
              </a:spcAft>
              <a:buSzPts val="2800"/>
              <a:buNone/>
            </a:pPr>
            <a:r>
              <a:t/>
            </a:r>
            <a:endParaRPr/>
          </a:p>
        </p:txBody>
      </p:sp>
      <p:pic>
        <p:nvPicPr>
          <p:cNvPr id="145" name="Google Shape;145;p9" title="S.W.A.T Technique.mp4">
            <a:hlinkClick r:id="rId3"/>
          </p:cNvPr>
          <p:cNvPicPr preferRelativeResize="0"/>
          <p:nvPr/>
        </p:nvPicPr>
        <p:blipFill rotWithShape="1">
          <a:blip r:embed="rId4">
            <a:alphaModFix/>
          </a:blip>
          <a:srcRect b="0" l="0" r="0" t="0"/>
          <a:stretch/>
        </p:blipFill>
        <p:spPr>
          <a:xfrm>
            <a:off x="1337849" y="1017725"/>
            <a:ext cx="6468301" cy="36384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Karen Schantz</dc:creator>
</cp:coreProperties>
</file>