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308" r:id="rId3"/>
    <p:sldId id="310" r:id="rId4"/>
    <p:sldId id="257" r:id="rId5"/>
    <p:sldId id="258" r:id="rId6"/>
    <p:sldId id="259" r:id="rId7"/>
    <p:sldId id="262" r:id="rId8"/>
    <p:sldId id="266" r:id="rId9"/>
    <p:sldId id="261" r:id="rId10"/>
    <p:sldId id="277" r:id="rId11"/>
    <p:sldId id="282" r:id="rId12"/>
    <p:sldId id="312" r:id="rId13"/>
    <p:sldId id="313" r:id="rId14"/>
    <p:sldId id="273" r:id="rId15"/>
    <p:sldId id="283" r:id="rId16"/>
    <p:sldId id="275" r:id="rId17"/>
    <p:sldId id="271" r:id="rId18"/>
  </p:sldIdLst>
  <p:sldSz cx="9144000" cy="5143500" type="screen16x9"/>
  <p:notesSz cx="6858000" cy="9144000"/>
  <p:embeddedFontLst>
    <p:embeddedFont>
      <p:font typeface="Hammersmith One" panose="020B0604020202020204" charset="0"/>
      <p:regular r:id="rId20"/>
    </p:embeddedFont>
    <p:embeddedFont>
      <p:font typeface="Krona One" panose="020B0604020202020204" charset="0"/>
      <p:regular r:id="rId21"/>
    </p:embeddedFont>
    <p:embeddedFont>
      <p:font typeface="Merriweather" panose="020B0604020202020204" charset="0"/>
      <p:regular r:id="rId22"/>
      <p:bold r:id="rId23"/>
      <p:italic r:id="rId24"/>
      <p:boldItalic r:id="rId25"/>
    </p:embeddedFont>
    <p:embeddedFont>
      <p:font typeface="Montserrat" panose="020B0604020202020204" charset="0"/>
      <p:regular r:id="rId26"/>
      <p:bold r:id="rId27"/>
      <p:italic r:id="rId28"/>
      <p:boldItalic r:id="rId29"/>
    </p:embeddedFont>
    <p:embeddedFont>
      <p:font typeface="Ubuntu"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F1B17F-3650-47C3-9138-F262078D810B}">
  <a:tblStyle styleId="{2EF1B17F-3650-47C3-9138-F262078D81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7"/>
    <p:restoredTop sz="90509"/>
  </p:normalViewPr>
  <p:slideViewPr>
    <p:cSldViewPr snapToGrid="0" snapToObjects="1">
      <p:cViewPr varScale="1">
        <p:scale>
          <a:sx n="84" d="100"/>
          <a:sy n="84" d="100"/>
        </p:scale>
        <p:origin x="82"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78bebef4de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78bebef4de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78bebef4de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78bebef4de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there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78bebef4de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78bebef4de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7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78bebef4de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78bebef4de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16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b7342bd46d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b7342bd46d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78bebef4de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78bebef4de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78bebef4de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78bebef4de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=bSKRN3w0m1w</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78bebef4de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78bebef4de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40dfda97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940dfda97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dirty="0"/>
              <a:t>Audio: On web meetings, you have control of your audio, but we may mute as well on our end if we hear background noise.</a:t>
            </a:r>
          </a:p>
          <a:p>
            <a:pPr marL="228600" lvl="0" indent="-228600" algn="l" rtl="0">
              <a:spcBef>
                <a:spcPts val="0"/>
              </a:spcBef>
              <a:spcAft>
                <a:spcPts val="0"/>
              </a:spcAft>
              <a:buFont typeface="+mj-lt"/>
              <a:buAutoNum type="arabicPeriod"/>
            </a:pPr>
            <a:r>
              <a:rPr lang="en-US" dirty="0"/>
              <a:t>Delays: We will be sharing slides and screens and animated content, so closing other browsers will help.</a:t>
            </a:r>
          </a:p>
          <a:p>
            <a:pPr marL="228600" lvl="0" indent="-228600" algn="l" rtl="0">
              <a:spcBef>
                <a:spcPts val="0"/>
              </a:spcBef>
              <a:spcAft>
                <a:spcPts val="0"/>
              </a:spcAft>
              <a:buFont typeface="+mj-lt"/>
              <a:buAutoNum type="arabicPeriod"/>
            </a:pPr>
            <a:r>
              <a:rPr lang="en-US" dirty="0"/>
              <a:t>Recording: Web meeting recordings &amp; PPT slides will be uploaded to the ACT site usually within a week.</a:t>
            </a:r>
          </a:p>
          <a:p>
            <a:pPr marL="228600" lvl="0" indent="-228600" algn="l" rtl="0">
              <a:spcBef>
                <a:spcPts val="0"/>
              </a:spcBef>
              <a:spcAft>
                <a:spcPts val="0"/>
              </a:spcAft>
              <a:buFont typeface="+mj-lt"/>
              <a:buAutoNum type="arabicPeriod"/>
            </a:pPr>
            <a:r>
              <a:rPr lang="en-US" dirty="0"/>
              <a:t>Participation: </a:t>
            </a:r>
          </a:p>
          <a:p>
            <a:pPr marL="685800" lvl="1" indent="-228600" algn="l" rtl="0">
              <a:spcBef>
                <a:spcPts val="0"/>
              </a:spcBef>
              <a:spcAft>
                <a:spcPts val="0"/>
              </a:spcAft>
              <a:buFont typeface="Courier New" panose="02070309020205020404" pitchFamily="49" charset="0"/>
              <a:buChar char="o"/>
            </a:pPr>
            <a:r>
              <a:rPr lang="en-US" dirty="0"/>
              <a:t>Engage non-verbally in the presentation by using the reaction buttons at the bottom of your screen.</a:t>
            </a:r>
          </a:p>
          <a:p>
            <a:pPr marL="685800" lvl="1" indent="-228600" algn="l" rtl="0">
              <a:spcBef>
                <a:spcPts val="0"/>
              </a:spcBef>
              <a:spcAft>
                <a:spcPts val="0"/>
              </a:spcAft>
              <a:buFont typeface="Courier New" panose="02070309020205020404" pitchFamily="49" charset="0"/>
              <a:buChar char="o"/>
            </a:pPr>
            <a:r>
              <a:rPr lang="en-US" dirty="0"/>
              <a:t>Using your full name helps us keep track of attendance.</a:t>
            </a:r>
            <a:endParaRPr dirty="0"/>
          </a:p>
        </p:txBody>
      </p:sp>
    </p:spTree>
    <p:extLst>
      <p:ext uri="{BB962C8B-B14F-4D97-AF65-F5344CB8AC3E}">
        <p14:creationId xmlns:p14="http://schemas.microsoft.com/office/powerpoint/2010/main" val="317466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78bebef4de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78bebef4de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60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78bebef4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78bebef4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Today we want to talk about messages young people are hearing about hair, and the important ways: Representation, self-esteem and identity are connected to hair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What this webinar is about:</a:t>
            </a:r>
          </a:p>
          <a:p>
            <a:pPr marL="0" lvl="0" indent="0" algn="l" rtl="0">
              <a:spcBef>
                <a:spcPts val="0"/>
              </a:spcBef>
              <a:spcAft>
                <a:spcPts val="0"/>
              </a:spcAft>
              <a:buNone/>
            </a:pPr>
            <a:r>
              <a:rPr lang="en-US" dirty="0"/>
              <a:t>The experience of hair (or lack of hair) is universal, and the feelings we have about our own hair run the complete scale (sometimes changing by the minute and sometimes all at once). Why is Hair so powerful? It can be either the most or least changeable of our outward appearance.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78bebef4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78bebef4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78bebef4d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78bebef4d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Chatting responsible means: </a:t>
            </a:r>
          </a:p>
          <a:p>
            <a:pPr marL="171450" lvl="0" indent="-171450" algn="l" rtl="0">
              <a:spcBef>
                <a:spcPts val="0"/>
              </a:spcBef>
              <a:spcAft>
                <a:spcPts val="0"/>
              </a:spcAft>
            </a:pPr>
            <a:r>
              <a:rPr lang="en-US" dirty="0"/>
              <a:t>Being aware of what you’re typing </a:t>
            </a:r>
          </a:p>
          <a:p>
            <a:pPr marL="171450" lvl="0" indent="-171450" algn="l" rtl="0">
              <a:spcBef>
                <a:spcPts val="0"/>
              </a:spcBef>
              <a:spcAft>
                <a:spcPts val="0"/>
              </a:spcAft>
            </a:pPr>
            <a:r>
              <a:rPr lang="en-US" dirty="0"/>
              <a:t>Not getting into side conversations</a:t>
            </a:r>
          </a:p>
          <a:p>
            <a:pPr marL="171450" lvl="0" indent="-171450" algn="l" rtl="0">
              <a:spcBef>
                <a:spcPts val="0"/>
              </a:spcBef>
              <a:spcAft>
                <a:spcPts val="0"/>
              </a:spcAft>
            </a:pPr>
            <a:r>
              <a:rPr lang="en-US" dirty="0"/>
              <a:t>Allow time/space for responses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78bebef4d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78bebef4d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=agptI1_1C40</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78bebef4de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78bebef4de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78bebef4d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78bebef4d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Discuss Historical Context</a:t>
            </a:r>
          </a:p>
          <a:p>
            <a:pPr marL="0" lvl="0" indent="0" algn="l" rtl="0">
              <a:spcBef>
                <a:spcPts val="0"/>
              </a:spcBef>
              <a:spcAft>
                <a:spcPts val="0"/>
              </a:spcAft>
              <a:buNone/>
            </a:pPr>
            <a:r>
              <a:rPr lang="en-US" dirty="0"/>
              <a:t>Mary add content here</a:t>
            </a:r>
          </a:p>
          <a:p>
            <a:pPr marL="0" lvl="0" indent="0" algn="l" rtl="0">
              <a:spcBef>
                <a:spcPts val="0"/>
              </a:spcBef>
              <a:spcAft>
                <a:spcPts val="0"/>
              </a:spcAft>
              <a:buNone/>
            </a:pPr>
            <a:r>
              <a:rPr lang="en-US" dirty="0"/>
              <a:t>Introduce that we will go into 2 or 4 room and discuss the follow paragraph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9448" y="-159201"/>
            <a:ext cx="9202888" cy="5320133"/>
            <a:chOff x="-29448" y="-159201"/>
            <a:chExt cx="9202888" cy="5320133"/>
          </a:xfrm>
        </p:grpSpPr>
        <p:sp>
          <p:nvSpPr>
            <p:cNvPr id="10" name="Google Shape;10;p2"/>
            <p:cNvSpPr/>
            <p:nvPr/>
          </p:nvSpPr>
          <p:spPr>
            <a:xfrm>
              <a:off x="-29448" y="943759"/>
              <a:ext cx="3370642" cy="4217173"/>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229198" y="3868316"/>
              <a:ext cx="2944242" cy="1290285"/>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87278" y="-29448"/>
              <a:ext cx="6471684" cy="2278248"/>
            </a:xfrm>
            <a:custGeom>
              <a:avLst/>
              <a:gdLst/>
              <a:ahLst/>
              <a:cxnLst/>
              <a:rect l="l" t="t" r="r" b="b"/>
              <a:pathLst>
                <a:path w="169305" h="59601" extrusionOk="0">
                  <a:moveTo>
                    <a:pt x="15229" y="0"/>
                  </a:moveTo>
                  <a:cubicBezTo>
                    <a:pt x="9667" y="4195"/>
                    <a:pt x="5351" y="10122"/>
                    <a:pt x="3436" y="16870"/>
                  </a:cubicBezTo>
                  <a:cubicBezTo>
                    <a:pt x="1" y="28633"/>
                    <a:pt x="3831" y="42189"/>
                    <a:pt x="12949" y="50366"/>
                  </a:cubicBezTo>
                  <a:cubicBezTo>
                    <a:pt x="19851" y="56574"/>
                    <a:pt x="29277" y="59601"/>
                    <a:pt x="38595" y="59601"/>
                  </a:cubicBezTo>
                  <a:cubicBezTo>
                    <a:pt x="39084" y="59601"/>
                    <a:pt x="39574" y="59592"/>
                    <a:pt x="40062" y="59575"/>
                  </a:cubicBezTo>
                  <a:cubicBezTo>
                    <a:pt x="49819" y="59272"/>
                    <a:pt x="59303" y="55837"/>
                    <a:pt x="67753" y="50913"/>
                  </a:cubicBezTo>
                  <a:cubicBezTo>
                    <a:pt x="74440" y="46992"/>
                    <a:pt x="80732" y="42007"/>
                    <a:pt x="88300" y="40214"/>
                  </a:cubicBezTo>
                  <a:cubicBezTo>
                    <a:pt x="90623" y="39658"/>
                    <a:pt x="92942" y="39421"/>
                    <a:pt x="95261" y="39421"/>
                  </a:cubicBezTo>
                  <a:cubicBezTo>
                    <a:pt x="107782" y="39421"/>
                    <a:pt x="120281" y="46340"/>
                    <a:pt x="133104" y="47417"/>
                  </a:cubicBezTo>
                  <a:cubicBezTo>
                    <a:pt x="134180" y="47502"/>
                    <a:pt x="135259" y="47544"/>
                    <a:pt x="136338" y="47544"/>
                  </a:cubicBezTo>
                  <a:cubicBezTo>
                    <a:pt x="145278" y="47544"/>
                    <a:pt x="154184" y="44652"/>
                    <a:pt x="161372" y="39362"/>
                  </a:cubicBezTo>
                  <a:cubicBezTo>
                    <a:pt x="164381" y="37144"/>
                    <a:pt x="167025" y="34530"/>
                    <a:pt x="169305" y="31612"/>
                  </a:cubicBezTo>
                  <a:lnTo>
                    <a:pt x="169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76334" y="0"/>
              <a:ext cx="1711486" cy="1513939"/>
            </a:xfrm>
            <a:custGeom>
              <a:avLst/>
              <a:gdLst/>
              <a:ahLst/>
              <a:cxnLst/>
              <a:rect l="l" t="t" r="r" b="b"/>
              <a:pathLst>
                <a:path w="44774" h="39606" extrusionOk="0">
                  <a:moveTo>
                    <a:pt x="8177" y="0"/>
                  </a:moveTo>
                  <a:cubicBezTo>
                    <a:pt x="3192" y="4104"/>
                    <a:pt x="0" y="10335"/>
                    <a:pt x="0" y="17234"/>
                  </a:cubicBezTo>
                  <a:cubicBezTo>
                    <a:pt x="0" y="29575"/>
                    <a:pt x="10031" y="39606"/>
                    <a:pt x="22402" y="39606"/>
                  </a:cubicBezTo>
                  <a:cubicBezTo>
                    <a:pt x="34743" y="39606"/>
                    <a:pt x="44773" y="29575"/>
                    <a:pt x="44773" y="17234"/>
                  </a:cubicBezTo>
                  <a:cubicBezTo>
                    <a:pt x="44773" y="10274"/>
                    <a:pt x="41582" y="4104"/>
                    <a:pt x="36597" y="0"/>
                  </a:cubicBezTo>
                  <a:lnTo>
                    <a:pt x="29423" y="0"/>
                  </a:lnTo>
                  <a:cubicBezTo>
                    <a:pt x="36232" y="2766"/>
                    <a:pt x="41035" y="9453"/>
                    <a:pt x="41035" y="17234"/>
                  </a:cubicBezTo>
                  <a:cubicBezTo>
                    <a:pt x="41035" y="27508"/>
                    <a:pt x="32676" y="35897"/>
                    <a:pt x="22402" y="35897"/>
                  </a:cubicBezTo>
                  <a:cubicBezTo>
                    <a:pt x="12128" y="35897"/>
                    <a:pt x="3739" y="27539"/>
                    <a:pt x="3739" y="17234"/>
                  </a:cubicBezTo>
                  <a:cubicBezTo>
                    <a:pt x="3739" y="9453"/>
                    <a:pt x="8542" y="2766"/>
                    <a:pt x="15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41036" y="705251"/>
              <a:ext cx="699479" cy="1440738"/>
            </a:xfrm>
            <a:custGeom>
              <a:avLst/>
              <a:gdLst/>
              <a:ahLst/>
              <a:cxnLst/>
              <a:rect l="l" t="t" r="r" b="b"/>
              <a:pathLst>
                <a:path w="18299" h="37691" extrusionOk="0">
                  <a:moveTo>
                    <a:pt x="18298" y="0"/>
                  </a:moveTo>
                  <a:cubicBezTo>
                    <a:pt x="8177" y="304"/>
                    <a:pt x="0" y="8633"/>
                    <a:pt x="0" y="18846"/>
                  </a:cubicBezTo>
                  <a:cubicBezTo>
                    <a:pt x="0" y="29058"/>
                    <a:pt x="8177" y="37387"/>
                    <a:pt x="18298" y="37691"/>
                  </a:cubicBezTo>
                  <a:lnTo>
                    <a:pt x="18298" y="33983"/>
                  </a:lnTo>
                  <a:cubicBezTo>
                    <a:pt x="10213" y="33679"/>
                    <a:pt x="3769" y="27022"/>
                    <a:pt x="3769" y="18846"/>
                  </a:cubicBezTo>
                  <a:cubicBezTo>
                    <a:pt x="3769" y="10669"/>
                    <a:pt x="10244" y="4012"/>
                    <a:pt x="18298" y="3709"/>
                  </a:cubicBezTo>
                  <a:lnTo>
                    <a:pt x="18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33970" y="3860878"/>
              <a:ext cx="1696387" cy="1279276"/>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3075469"/>
              <a:ext cx="848213" cy="1493030"/>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54232" y="-159201"/>
              <a:ext cx="1673146" cy="1673146"/>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418555" y="4159492"/>
              <a:ext cx="1144495" cy="980662"/>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71655" y="4620753"/>
              <a:ext cx="1043390" cy="520548"/>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11608" y="0"/>
              <a:ext cx="1225799" cy="705289"/>
            </a:xfrm>
            <a:custGeom>
              <a:avLst/>
              <a:gdLst/>
              <a:ahLst/>
              <a:cxnLst/>
              <a:rect l="l" t="t" r="r" b="b"/>
              <a:pathLst>
                <a:path w="32068" h="18451" extrusionOk="0">
                  <a:moveTo>
                    <a:pt x="183" y="0"/>
                  </a:moveTo>
                  <a:cubicBezTo>
                    <a:pt x="91" y="790"/>
                    <a:pt x="0" y="1581"/>
                    <a:pt x="0" y="2432"/>
                  </a:cubicBezTo>
                  <a:cubicBezTo>
                    <a:pt x="0" y="11277"/>
                    <a:pt x="7174" y="18450"/>
                    <a:pt x="16049" y="18450"/>
                  </a:cubicBezTo>
                  <a:cubicBezTo>
                    <a:pt x="24894" y="18450"/>
                    <a:pt x="32068" y="11277"/>
                    <a:pt x="32068" y="2432"/>
                  </a:cubicBezTo>
                  <a:cubicBezTo>
                    <a:pt x="32068" y="1581"/>
                    <a:pt x="32007" y="790"/>
                    <a:pt x="31885" y="0"/>
                  </a:cubicBezTo>
                  <a:lnTo>
                    <a:pt x="31703" y="0"/>
                  </a:lnTo>
                  <a:cubicBezTo>
                    <a:pt x="31794" y="790"/>
                    <a:pt x="31885" y="1581"/>
                    <a:pt x="31885" y="2432"/>
                  </a:cubicBezTo>
                  <a:cubicBezTo>
                    <a:pt x="31885" y="11155"/>
                    <a:pt x="24773" y="18268"/>
                    <a:pt x="16049" y="18268"/>
                  </a:cubicBezTo>
                  <a:cubicBezTo>
                    <a:pt x="7295" y="18268"/>
                    <a:pt x="183" y="11155"/>
                    <a:pt x="183" y="2432"/>
                  </a:cubicBezTo>
                  <a:cubicBezTo>
                    <a:pt x="183" y="1581"/>
                    <a:pt x="274" y="790"/>
                    <a:pt x="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2535" y="989913"/>
              <a:ext cx="98812" cy="75571"/>
            </a:xfrm>
            <a:custGeom>
              <a:avLst/>
              <a:gdLst/>
              <a:ahLst/>
              <a:cxnLst/>
              <a:rect l="l" t="t" r="r" b="b"/>
              <a:pathLst>
                <a:path w="2585" h="1977" extrusionOk="0">
                  <a:moveTo>
                    <a:pt x="1277" y="0"/>
                  </a:moveTo>
                  <a:cubicBezTo>
                    <a:pt x="1" y="0"/>
                    <a:pt x="1" y="1976"/>
                    <a:pt x="1277" y="1976"/>
                  </a:cubicBezTo>
                  <a:cubicBezTo>
                    <a:pt x="1287" y="1976"/>
                    <a:pt x="1297" y="1976"/>
                    <a:pt x="1306" y="1976"/>
                  </a:cubicBezTo>
                  <a:cubicBezTo>
                    <a:pt x="2584" y="1976"/>
                    <a:pt x="257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83783" y="813313"/>
              <a:ext cx="98773" cy="74424"/>
            </a:xfrm>
            <a:custGeom>
              <a:avLst/>
              <a:gdLst/>
              <a:ahLst/>
              <a:cxnLst/>
              <a:rect l="l" t="t" r="r" b="b"/>
              <a:pathLst>
                <a:path w="2584" h="1947" extrusionOk="0">
                  <a:moveTo>
                    <a:pt x="1308" y="0"/>
                  </a:moveTo>
                  <a:cubicBezTo>
                    <a:pt x="1" y="0"/>
                    <a:pt x="1" y="1945"/>
                    <a:pt x="1308" y="1945"/>
                  </a:cubicBezTo>
                  <a:cubicBezTo>
                    <a:pt x="1327" y="1946"/>
                    <a:pt x="1345" y="1947"/>
                    <a:pt x="1364" y="1947"/>
                  </a:cubicBezTo>
                  <a:cubicBezTo>
                    <a:pt x="2584" y="1947"/>
                    <a:pt x="2565"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13780" y="4288463"/>
              <a:ext cx="97627" cy="755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13048" y="3784199"/>
              <a:ext cx="98773" cy="75571"/>
            </a:xfrm>
            <a:custGeom>
              <a:avLst/>
              <a:gdLst/>
              <a:ahLst/>
              <a:cxnLst/>
              <a:rect l="l" t="t" r="r" b="b"/>
              <a:pathLst>
                <a:path w="2584" h="1977" extrusionOk="0">
                  <a:moveTo>
                    <a:pt x="1277" y="1"/>
                  </a:moveTo>
                  <a:cubicBezTo>
                    <a:pt x="0" y="1"/>
                    <a:pt x="0" y="1976"/>
                    <a:pt x="1277" y="1976"/>
                  </a:cubicBezTo>
                  <a:cubicBezTo>
                    <a:pt x="2584" y="1976"/>
                    <a:pt x="258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82867" y="4781068"/>
              <a:ext cx="98812" cy="75571"/>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802377" y="2822190"/>
              <a:ext cx="97627" cy="75571"/>
            </a:xfrm>
            <a:custGeom>
              <a:avLst/>
              <a:gdLst/>
              <a:ahLst/>
              <a:cxnLst/>
              <a:rect l="l" t="t" r="r" b="b"/>
              <a:pathLst>
                <a:path w="2554" h="1977" extrusionOk="0">
                  <a:moveTo>
                    <a:pt x="1307" y="0"/>
                  </a:moveTo>
                  <a:cubicBezTo>
                    <a:pt x="0" y="0"/>
                    <a:pt x="0" y="1976"/>
                    <a:pt x="1307" y="1976"/>
                  </a:cubicBezTo>
                  <a:cubicBezTo>
                    <a:pt x="1317" y="1976"/>
                    <a:pt x="1326" y="1976"/>
                    <a:pt x="1335" y="1976"/>
                  </a:cubicBezTo>
                  <a:cubicBezTo>
                    <a:pt x="2553" y="1976"/>
                    <a:pt x="2544"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12665" y="1065407"/>
              <a:ext cx="98812" cy="75571"/>
            </a:xfrm>
            <a:custGeom>
              <a:avLst/>
              <a:gdLst/>
              <a:ahLst/>
              <a:cxnLst/>
              <a:rect l="l" t="t" r="r" b="b"/>
              <a:pathLst>
                <a:path w="2585" h="1977" extrusionOk="0">
                  <a:moveTo>
                    <a:pt x="1308" y="1"/>
                  </a:moveTo>
                  <a:cubicBezTo>
                    <a:pt x="1" y="1"/>
                    <a:pt x="1" y="1977"/>
                    <a:pt x="1308" y="1977"/>
                  </a:cubicBezTo>
                  <a:cubicBezTo>
                    <a:pt x="1318" y="1977"/>
                    <a:pt x="1327" y="1977"/>
                    <a:pt x="1337" y="1977"/>
                  </a:cubicBezTo>
                  <a:cubicBezTo>
                    <a:pt x="2585" y="1977"/>
                    <a:pt x="2575"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12" y="3661038"/>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63012" y="3808586"/>
              <a:ext cx="38" cy="519401"/>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63012" y="4401150"/>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693168" y="3401949"/>
              <a:ext cx="0" cy="38"/>
            </a:xfrm>
            <a:custGeom>
              <a:avLst/>
              <a:gdLst/>
              <a:ahLst/>
              <a:cxnLst/>
              <a:rect l="l" t="t" r="r" b="b"/>
              <a:pathLst>
                <a:path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693168" y="3550682"/>
              <a:ext cx="0" cy="518216"/>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693168" y="4143208"/>
              <a:ext cx="0" cy="38"/>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99348" y="733117"/>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46897" y="733117"/>
              <a:ext cx="518255" cy="38"/>
            </a:xfrm>
            <a:custGeom>
              <a:avLst/>
              <a:gdLst/>
              <a:ahLst/>
              <a:cxnLst/>
              <a:rect l="l" t="t" r="r" b="b"/>
              <a:pathLst>
                <a:path w="13558" h="1" fill="none" extrusionOk="0">
                  <a:moveTo>
                    <a:pt x="1" y="1"/>
                  </a:moveTo>
                  <a:lnTo>
                    <a:pt x="13557" y="1"/>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039461" y="733117"/>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40259" y="602999"/>
              <a:ext cx="38" cy="38"/>
            </a:xfrm>
            <a:custGeom>
              <a:avLst/>
              <a:gdLst/>
              <a:ahLst/>
              <a:cxnLst/>
              <a:rect l="l" t="t" r="r" b="b"/>
              <a:pathLst>
                <a:path w="1"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88955" y="602999"/>
              <a:ext cx="517070" cy="38"/>
            </a:xfrm>
            <a:custGeom>
              <a:avLst/>
              <a:gdLst/>
              <a:ahLst/>
              <a:cxnLst/>
              <a:rect l="l" t="t" r="r" b="b"/>
              <a:pathLst>
                <a:path w="13527" h="1" fill="none" extrusionOk="0">
                  <a:moveTo>
                    <a:pt x="1" y="0"/>
                  </a:moveTo>
                  <a:lnTo>
                    <a:pt x="13527" y="0"/>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79187" y="602999"/>
              <a:ext cx="38" cy="38"/>
            </a:xfrm>
            <a:custGeom>
              <a:avLst/>
              <a:gdLst/>
              <a:ahLst/>
              <a:cxnLst/>
              <a:rect l="l" t="t" r="r" b="b"/>
              <a:pathLst>
                <a:path w="1" h="1" fill="none" extrusionOk="0">
                  <a:moveTo>
                    <a:pt x="1" y="0"/>
                  </a:moveTo>
                  <a:lnTo>
                    <a:pt x="1"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57690" y="3901549"/>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7690" y="4050283"/>
              <a:ext cx="38" cy="518216"/>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057690" y="4642808"/>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88955" y="3643607"/>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88955" y="3791155"/>
              <a:ext cx="38" cy="51825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188955" y="4383719"/>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84029" y="3072173"/>
              <a:ext cx="17397" cy="13919"/>
            </a:xfrm>
            <a:custGeom>
              <a:avLst/>
              <a:gdLst/>
              <a:ahLst/>
              <a:cxnLst/>
              <a:rect l="l" t="t" r="r" b="b"/>
              <a:pathLst>
                <a:path w="210" h="168" extrusionOk="0">
                  <a:moveTo>
                    <a:pt x="147" y="21"/>
                  </a:moveTo>
                  <a:cubicBezTo>
                    <a:pt x="126" y="0"/>
                    <a:pt x="1" y="84"/>
                    <a:pt x="43" y="126"/>
                  </a:cubicBezTo>
                  <a:cubicBezTo>
                    <a:pt x="63" y="168"/>
                    <a:pt x="210" y="84"/>
                    <a:pt x="147" y="21"/>
                  </a:cubicBezTo>
                  <a:close/>
                </a:path>
              </a:pathLst>
            </a:custGeom>
            <a:solidFill>
              <a:srgbClr val="70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3219450" y="1618075"/>
            <a:ext cx="5214900" cy="151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5000" b="0">
                <a:solidFill>
                  <a:schemeClr val="dk2"/>
                </a:solidFill>
              </a:defRPr>
            </a:lvl1pPr>
            <a:lvl2pPr lvl="1" algn="ctr" rtl="0">
              <a:spcBef>
                <a:spcPts val="0"/>
              </a:spcBef>
              <a:spcAft>
                <a:spcPts val="0"/>
              </a:spcAft>
              <a:buSzPts val="4800"/>
              <a:buFont typeface="Merriweather"/>
              <a:buNone/>
              <a:defRPr sz="4800" b="1">
                <a:latin typeface="Merriweather"/>
                <a:ea typeface="Merriweather"/>
                <a:cs typeface="Merriweather"/>
                <a:sym typeface="Merriweather"/>
              </a:defRPr>
            </a:lvl2pPr>
            <a:lvl3pPr lvl="2" algn="ctr" rtl="0">
              <a:spcBef>
                <a:spcPts val="0"/>
              </a:spcBef>
              <a:spcAft>
                <a:spcPts val="0"/>
              </a:spcAft>
              <a:buSzPts val="4800"/>
              <a:buFont typeface="Merriweather"/>
              <a:buNone/>
              <a:defRPr sz="4800" b="1">
                <a:latin typeface="Merriweather"/>
                <a:ea typeface="Merriweather"/>
                <a:cs typeface="Merriweather"/>
                <a:sym typeface="Merriweather"/>
              </a:defRPr>
            </a:lvl3pPr>
            <a:lvl4pPr lvl="3" algn="ctr" rtl="0">
              <a:spcBef>
                <a:spcPts val="0"/>
              </a:spcBef>
              <a:spcAft>
                <a:spcPts val="0"/>
              </a:spcAft>
              <a:buSzPts val="4800"/>
              <a:buFont typeface="Merriweather"/>
              <a:buNone/>
              <a:defRPr sz="4800" b="1">
                <a:latin typeface="Merriweather"/>
                <a:ea typeface="Merriweather"/>
                <a:cs typeface="Merriweather"/>
                <a:sym typeface="Merriweather"/>
              </a:defRPr>
            </a:lvl4pPr>
            <a:lvl5pPr lvl="4" algn="ctr" rtl="0">
              <a:spcBef>
                <a:spcPts val="0"/>
              </a:spcBef>
              <a:spcAft>
                <a:spcPts val="0"/>
              </a:spcAft>
              <a:buSzPts val="4800"/>
              <a:buFont typeface="Merriweather"/>
              <a:buNone/>
              <a:defRPr sz="4800" b="1">
                <a:latin typeface="Merriweather"/>
                <a:ea typeface="Merriweather"/>
                <a:cs typeface="Merriweather"/>
                <a:sym typeface="Merriweather"/>
              </a:defRPr>
            </a:lvl5pPr>
            <a:lvl6pPr lvl="5" algn="ctr" rtl="0">
              <a:spcBef>
                <a:spcPts val="0"/>
              </a:spcBef>
              <a:spcAft>
                <a:spcPts val="0"/>
              </a:spcAft>
              <a:buSzPts val="4800"/>
              <a:buFont typeface="Merriweather"/>
              <a:buNone/>
              <a:defRPr sz="4800" b="1">
                <a:latin typeface="Merriweather"/>
                <a:ea typeface="Merriweather"/>
                <a:cs typeface="Merriweather"/>
                <a:sym typeface="Merriweather"/>
              </a:defRPr>
            </a:lvl6pPr>
            <a:lvl7pPr lvl="6" algn="ctr" rtl="0">
              <a:spcBef>
                <a:spcPts val="0"/>
              </a:spcBef>
              <a:spcAft>
                <a:spcPts val="0"/>
              </a:spcAft>
              <a:buSzPts val="4800"/>
              <a:buFont typeface="Merriweather"/>
              <a:buNone/>
              <a:defRPr sz="4800" b="1">
                <a:latin typeface="Merriweather"/>
                <a:ea typeface="Merriweather"/>
                <a:cs typeface="Merriweather"/>
                <a:sym typeface="Merriweather"/>
              </a:defRPr>
            </a:lvl7pPr>
            <a:lvl8pPr lvl="7" algn="ctr" rtl="0">
              <a:spcBef>
                <a:spcPts val="0"/>
              </a:spcBef>
              <a:spcAft>
                <a:spcPts val="0"/>
              </a:spcAft>
              <a:buSzPts val="4800"/>
              <a:buFont typeface="Merriweather"/>
              <a:buNone/>
              <a:defRPr sz="4800" b="1">
                <a:latin typeface="Merriweather"/>
                <a:ea typeface="Merriweather"/>
                <a:cs typeface="Merriweather"/>
                <a:sym typeface="Merriweather"/>
              </a:defRPr>
            </a:lvl8pPr>
            <a:lvl9pPr lvl="8" algn="ctr" rtl="0">
              <a:spcBef>
                <a:spcPts val="0"/>
              </a:spcBef>
              <a:spcAft>
                <a:spcPts val="0"/>
              </a:spcAft>
              <a:buSzPts val="4800"/>
              <a:buFont typeface="Merriweather"/>
              <a:buNone/>
              <a:defRPr sz="4800" b="1">
                <a:latin typeface="Merriweather"/>
                <a:ea typeface="Merriweather"/>
                <a:cs typeface="Merriweather"/>
                <a:sym typeface="Merriweather"/>
              </a:defRPr>
            </a:lvl9pPr>
          </a:lstStyle>
          <a:p>
            <a:endParaRPr/>
          </a:p>
        </p:txBody>
      </p:sp>
      <p:sp>
        <p:nvSpPr>
          <p:cNvPr id="48" name="Google Shape;48;p2"/>
          <p:cNvSpPr txBox="1">
            <a:spLocks noGrp="1"/>
          </p:cNvSpPr>
          <p:nvPr>
            <p:ph type="subTitle" idx="1"/>
          </p:nvPr>
        </p:nvSpPr>
        <p:spPr>
          <a:xfrm>
            <a:off x="3513150" y="3134088"/>
            <a:ext cx="4627500" cy="4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dk2"/>
                </a:solidFill>
              </a:defRPr>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9">
    <p:spTree>
      <p:nvGrpSpPr>
        <p:cNvPr id="1" name="Shape 469"/>
        <p:cNvGrpSpPr/>
        <p:nvPr/>
      </p:nvGrpSpPr>
      <p:grpSpPr>
        <a:xfrm>
          <a:off x="0" y="0"/>
          <a:ext cx="0" cy="0"/>
          <a:chOff x="0" y="0"/>
          <a:chExt cx="0" cy="0"/>
        </a:xfrm>
      </p:grpSpPr>
      <p:grpSp>
        <p:nvGrpSpPr>
          <p:cNvPr id="470" name="Google Shape;470;p19"/>
          <p:cNvGrpSpPr/>
          <p:nvPr/>
        </p:nvGrpSpPr>
        <p:grpSpPr>
          <a:xfrm flipH="1">
            <a:off x="-304799" y="2162297"/>
            <a:ext cx="4599594" cy="3052817"/>
            <a:chOff x="4544301" y="2103847"/>
            <a:chExt cx="4599594" cy="3052817"/>
          </a:xfrm>
        </p:grpSpPr>
        <p:sp>
          <p:nvSpPr>
            <p:cNvPr id="471" name="Google Shape;471;p19"/>
            <p:cNvSpPr/>
            <p:nvPr/>
          </p:nvSpPr>
          <p:spPr>
            <a:xfrm rot="10800000" flipH="1">
              <a:off x="4544301" y="3524289"/>
              <a:ext cx="4599594" cy="1619210"/>
            </a:xfrm>
            <a:custGeom>
              <a:avLst/>
              <a:gdLst/>
              <a:ahLst/>
              <a:cxnLst/>
              <a:rect l="l" t="t" r="r" b="b"/>
              <a:pathLst>
                <a:path w="169305" h="59601" extrusionOk="0">
                  <a:moveTo>
                    <a:pt x="15229" y="0"/>
                  </a:moveTo>
                  <a:cubicBezTo>
                    <a:pt x="9667" y="4195"/>
                    <a:pt x="5351" y="10122"/>
                    <a:pt x="3436" y="16870"/>
                  </a:cubicBezTo>
                  <a:cubicBezTo>
                    <a:pt x="1" y="28633"/>
                    <a:pt x="3831" y="42189"/>
                    <a:pt x="12949" y="50366"/>
                  </a:cubicBezTo>
                  <a:cubicBezTo>
                    <a:pt x="19851" y="56574"/>
                    <a:pt x="29277" y="59601"/>
                    <a:pt x="38595" y="59601"/>
                  </a:cubicBezTo>
                  <a:cubicBezTo>
                    <a:pt x="39084" y="59601"/>
                    <a:pt x="39574" y="59592"/>
                    <a:pt x="40062" y="59575"/>
                  </a:cubicBezTo>
                  <a:cubicBezTo>
                    <a:pt x="49819" y="59272"/>
                    <a:pt x="59303" y="55837"/>
                    <a:pt x="67753" y="50913"/>
                  </a:cubicBezTo>
                  <a:cubicBezTo>
                    <a:pt x="74440" y="46992"/>
                    <a:pt x="80732" y="42007"/>
                    <a:pt x="88300" y="40214"/>
                  </a:cubicBezTo>
                  <a:cubicBezTo>
                    <a:pt x="90623" y="39658"/>
                    <a:pt x="92942" y="39421"/>
                    <a:pt x="95261" y="39421"/>
                  </a:cubicBezTo>
                  <a:cubicBezTo>
                    <a:pt x="107782" y="39421"/>
                    <a:pt x="120281" y="46340"/>
                    <a:pt x="133104" y="47417"/>
                  </a:cubicBezTo>
                  <a:cubicBezTo>
                    <a:pt x="134180" y="47502"/>
                    <a:pt x="135259" y="47544"/>
                    <a:pt x="136338" y="47544"/>
                  </a:cubicBezTo>
                  <a:cubicBezTo>
                    <a:pt x="145278" y="47544"/>
                    <a:pt x="154184" y="44652"/>
                    <a:pt x="161372" y="39362"/>
                  </a:cubicBezTo>
                  <a:cubicBezTo>
                    <a:pt x="164381" y="37144"/>
                    <a:pt x="167025" y="34530"/>
                    <a:pt x="169305" y="31612"/>
                  </a:cubicBezTo>
                  <a:lnTo>
                    <a:pt x="169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rot="10800000">
              <a:off x="5988359" y="3642725"/>
              <a:ext cx="1711486" cy="1513939"/>
            </a:xfrm>
            <a:custGeom>
              <a:avLst/>
              <a:gdLst/>
              <a:ahLst/>
              <a:cxnLst/>
              <a:rect l="l" t="t" r="r" b="b"/>
              <a:pathLst>
                <a:path w="44774" h="39606" extrusionOk="0">
                  <a:moveTo>
                    <a:pt x="8177" y="0"/>
                  </a:moveTo>
                  <a:cubicBezTo>
                    <a:pt x="3192" y="4104"/>
                    <a:pt x="0" y="10335"/>
                    <a:pt x="0" y="17234"/>
                  </a:cubicBezTo>
                  <a:cubicBezTo>
                    <a:pt x="0" y="29575"/>
                    <a:pt x="10031" y="39606"/>
                    <a:pt x="22402" y="39606"/>
                  </a:cubicBezTo>
                  <a:cubicBezTo>
                    <a:pt x="34743" y="39606"/>
                    <a:pt x="44773" y="29575"/>
                    <a:pt x="44773" y="17234"/>
                  </a:cubicBezTo>
                  <a:cubicBezTo>
                    <a:pt x="44773" y="10274"/>
                    <a:pt x="41582" y="4104"/>
                    <a:pt x="36597" y="0"/>
                  </a:cubicBezTo>
                  <a:lnTo>
                    <a:pt x="29423" y="0"/>
                  </a:lnTo>
                  <a:cubicBezTo>
                    <a:pt x="36232" y="2766"/>
                    <a:pt x="41035" y="9453"/>
                    <a:pt x="41035" y="17234"/>
                  </a:cubicBezTo>
                  <a:cubicBezTo>
                    <a:pt x="41035" y="27508"/>
                    <a:pt x="32676" y="35897"/>
                    <a:pt x="22402" y="35897"/>
                  </a:cubicBezTo>
                  <a:cubicBezTo>
                    <a:pt x="12128" y="35897"/>
                    <a:pt x="3739" y="27539"/>
                    <a:pt x="3739" y="17234"/>
                  </a:cubicBezTo>
                  <a:cubicBezTo>
                    <a:pt x="3739" y="9453"/>
                    <a:pt x="8542" y="2766"/>
                    <a:pt x="15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rot="5400000">
              <a:off x="7101235" y="2103847"/>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19"/>
          <p:cNvSpPr txBox="1">
            <a:spLocks noGrp="1"/>
          </p:cNvSpPr>
          <p:nvPr>
            <p:ph type="title"/>
          </p:nvPr>
        </p:nvSpPr>
        <p:spPr>
          <a:xfrm>
            <a:off x="4571825" y="787150"/>
            <a:ext cx="38589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475" name="Google Shape;475;p19"/>
          <p:cNvSpPr txBox="1">
            <a:spLocks noGrp="1"/>
          </p:cNvSpPr>
          <p:nvPr>
            <p:ph type="body" idx="1"/>
          </p:nvPr>
        </p:nvSpPr>
        <p:spPr>
          <a:xfrm>
            <a:off x="4572000" y="1997075"/>
            <a:ext cx="3858900" cy="2308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16">
    <p:spTree>
      <p:nvGrpSpPr>
        <p:cNvPr id="1" name="Shape 476"/>
        <p:cNvGrpSpPr/>
        <p:nvPr/>
      </p:nvGrpSpPr>
      <p:grpSpPr>
        <a:xfrm>
          <a:off x="0" y="0"/>
          <a:ext cx="0" cy="0"/>
          <a:chOff x="0" y="0"/>
          <a:chExt cx="0" cy="0"/>
        </a:xfrm>
      </p:grpSpPr>
      <p:grpSp>
        <p:nvGrpSpPr>
          <p:cNvPr id="477" name="Google Shape;477;p20"/>
          <p:cNvGrpSpPr/>
          <p:nvPr/>
        </p:nvGrpSpPr>
        <p:grpSpPr>
          <a:xfrm>
            <a:off x="-29449" y="6"/>
            <a:ext cx="9173459" cy="5160916"/>
            <a:chOff x="-29449" y="6"/>
            <a:chExt cx="9173459" cy="5160916"/>
          </a:xfrm>
        </p:grpSpPr>
        <p:grpSp>
          <p:nvGrpSpPr>
            <p:cNvPr id="478" name="Google Shape;478;p20"/>
            <p:cNvGrpSpPr/>
            <p:nvPr/>
          </p:nvGrpSpPr>
          <p:grpSpPr>
            <a:xfrm>
              <a:off x="-29449" y="3015101"/>
              <a:ext cx="2218399" cy="2145821"/>
              <a:chOff x="-29449" y="3015101"/>
              <a:chExt cx="2218399" cy="2145821"/>
            </a:xfrm>
          </p:grpSpPr>
          <p:sp>
            <p:nvSpPr>
              <p:cNvPr id="479" name="Google Shape;479;p20"/>
              <p:cNvSpPr/>
              <p:nvPr/>
            </p:nvSpPr>
            <p:spPr>
              <a:xfrm>
                <a:off x="-29449" y="3015101"/>
                <a:ext cx="1715082" cy="2145821"/>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1325778" y="4499421"/>
                <a:ext cx="863172" cy="650933"/>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14465" y="4099780"/>
                <a:ext cx="431596" cy="759698"/>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276410" y="4886069"/>
                <a:ext cx="530907" cy="264870"/>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857558" y="4716989"/>
                <a:ext cx="49675" cy="38453"/>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2078378" y="4460404"/>
                <a:ext cx="50259" cy="38453"/>
              </a:xfrm>
              <a:custGeom>
                <a:avLst/>
                <a:gdLst/>
                <a:ahLst/>
                <a:cxnLst/>
                <a:rect l="l" t="t" r="r" b="b"/>
                <a:pathLst>
                  <a:path w="2584" h="1977" extrusionOk="0">
                    <a:moveTo>
                      <a:pt x="1277" y="1"/>
                    </a:moveTo>
                    <a:cubicBezTo>
                      <a:pt x="0" y="1"/>
                      <a:pt x="0" y="1976"/>
                      <a:pt x="1277" y="1976"/>
                    </a:cubicBezTo>
                    <a:cubicBezTo>
                      <a:pt x="2584" y="1976"/>
                      <a:pt x="258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1032550" y="4520116"/>
                <a:ext cx="19" cy="19"/>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a:off x="1032550" y="4595796"/>
                <a:ext cx="19" cy="263684"/>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1032550" y="4897291"/>
                <a:ext cx="19" cy="19"/>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1099341" y="4463944"/>
                <a:ext cx="19" cy="263703"/>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1099341" y="4765459"/>
                <a:ext cx="19" cy="19"/>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0"/>
            <p:cNvGrpSpPr/>
            <p:nvPr/>
          </p:nvGrpSpPr>
          <p:grpSpPr>
            <a:xfrm rot="-5400000">
              <a:off x="6888025" y="259625"/>
              <a:ext cx="2515604" cy="1996367"/>
              <a:chOff x="6657775" y="3162300"/>
              <a:chExt cx="2515604" cy="1996367"/>
            </a:xfrm>
          </p:grpSpPr>
          <p:sp>
            <p:nvSpPr>
              <p:cNvPr id="491" name="Google Shape;491;p20"/>
              <p:cNvSpPr/>
              <p:nvPr/>
            </p:nvSpPr>
            <p:spPr>
              <a:xfrm>
                <a:off x="6657775" y="4056144"/>
                <a:ext cx="2515604" cy="1102523"/>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7674008" y="4304934"/>
                <a:ext cx="977873" cy="837956"/>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7301738" y="4836030"/>
                <a:ext cx="84426" cy="64574"/>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8856399" y="3162300"/>
                <a:ext cx="83414" cy="64574"/>
              </a:xfrm>
              <a:custGeom>
                <a:avLst/>
                <a:gdLst/>
                <a:ahLst/>
                <a:cxnLst/>
                <a:rect l="l" t="t" r="r" b="b"/>
                <a:pathLst>
                  <a:path w="2554" h="1977" extrusionOk="0">
                    <a:moveTo>
                      <a:pt x="1307" y="0"/>
                    </a:moveTo>
                    <a:cubicBezTo>
                      <a:pt x="0" y="0"/>
                      <a:pt x="0" y="1976"/>
                      <a:pt x="1307" y="1976"/>
                    </a:cubicBezTo>
                    <a:cubicBezTo>
                      <a:pt x="1317" y="1976"/>
                      <a:pt x="1326" y="1976"/>
                      <a:pt x="1335" y="1976"/>
                    </a:cubicBezTo>
                    <a:cubicBezTo>
                      <a:pt x="2553" y="1976"/>
                      <a:pt x="2544"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8651876" y="3879039"/>
                <a:ext cx="33" cy="33"/>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a:off x="8651876" y="4005109"/>
                <a:ext cx="33" cy="443818"/>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a:off x="8651876" y="4511415"/>
                <a:ext cx="33" cy="33"/>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8763087" y="3657665"/>
                <a:ext cx="0" cy="33"/>
              </a:xfrm>
              <a:custGeom>
                <a:avLst/>
                <a:gdLst/>
                <a:ahLst/>
                <a:cxnLst/>
                <a:rect l="l" t="t" r="r" b="b"/>
                <a:pathLst>
                  <a:path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8763087" y="3784747"/>
                <a:ext cx="0" cy="442806"/>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8763087" y="4291021"/>
                <a:ext cx="0" cy="33"/>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7986283" y="3375893"/>
                <a:ext cx="14864" cy="11893"/>
              </a:xfrm>
              <a:custGeom>
                <a:avLst/>
                <a:gdLst/>
                <a:ahLst/>
                <a:cxnLst/>
                <a:rect l="l" t="t" r="r" b="b"/>
                <a:pathLst>
                  <a:path w="210" h="168" extrusionOk="0">
                    <a:moveTo>
                      <a:pt x="147" y="21"/>
                    </a:moveTo>
                    <a:cubicBezTo>
                      <a:pt x="126" y="0"/>
                      <a:pt x="1" y="84"/>
                      <a:pt x="43" y="126"/>
                    </a:cubicBezTo>
                    <a:cubicBezTo>
                      <a:pt x="63" y="168"/>
                      <a:pt x="210" y="84"/>
                      <a:pt x="147" y="21"/>
                    </a:cubicBezTo>
                    <a:close/>
                  </a:path>
                </a:pathLst>
              </a:custGeom>
              <a:solidFill>
                <a:srgbClr val="70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2" name="Google Shape;502;p20"/>
          <p:cNvSpPr txBox="1">
            <a:spLocks noGrp="1"/>
          </p:cNvSpPr>
          <p:nvPr>
            <p:ph type="title"/>
          </p:nvPr>
        </p:nvSpPr>
        <p:spPr>
          <a:xfrm>
            <a:off x="713225" y="539500"/>
            <a:ext cx="77178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503" name="Google Shape;503;p20"/>
          <p:cNvSpPr txBox="1">
            <a:spLocks noGrp="1"/>
          </p:cNvSpPr>
          <p:nvPr>
            <p:ph type="subTitle" idx="1"/>
          </p:nvPr>
        </p:nvSpPr>
        <p:spPr>
          <a:xfrm>
            <a:off x="713225" y="1572925"/>
            <a:ext cx="2268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4" name="Google Shape;504;p20"/>
          <p:cNvSpPr txBox="1">
            <a:spLocks noGrp="1"/>
          </p:cNvSpPr>
          <p:nvPr>
            <p:ph type="subTitle" idx="2"/>
          </p:nvPr>
        </p:nvSpPr>
        <p:spPr>
          <a:xfrm>
            <a:off x="3437810" y="1572925"/>
            <a:ext cx="2268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5" name="Google Shape;505;p20"/>
          <p:cNvSpPr txBox="1">
            <a:spLocks noGrp="1"/>
          </p:cNvSpPr>
          <p:nvPr>
            <p:ph type="subTitle" idx="3"/>
          </p:nvPr>
        </p:nvSpPr>
        <p:spPr>
          <a:xfrm>
            <a:off x="6162367" y="1572925"/>
            <a:ext cx="2268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6" name="Google Shape;506;p20"/>
          <p:cNvSpPr txBox="1">
            <a:spLocks noGrp="1"/>
          </p:cNvSpPr>
          <p:nvPr>
            <p:ph type="subTitle" idx="4"/>
          </p:nvPr>
        </p:nvSpPr>
        <p:spPr>
          <a:xfrm>
            <a:off x="713225" y="2035200"/>
            <a:ext cx="226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7" name="Google Shape;507;p20"/>
          <p:cNvSpPr txBox="1">
            <a:spLocks noGrp="1"/>
          </p:cNvSpPr>
          <p:nvPr>
            <p:ph type="subTitle" idx="5"/>
          </p:nvPr>
        </p:nvSpPr>
        <p:spPr>
          <a:xfrm>
            <a:off x="3437815" y="2035200"/>
            <a:ext cx="226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8" name="Google Shape;508;p20"/>
          <p:cNvSpPr txBox="1">
            <a:spLocks noGrp="1"/>
          </p:cNvSpPr>
          <p:nvPr>
            <p:ph type="subTitle" idx="6"/>
          </p:nvPr>
        </p:nvSpPr>
        <p:spPr>
          <a:xfrm>
            <a:off x="6162376" y="2035200"/>
            <a:ext cx="226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9" name="Google Shape;509;p20"/>
          <p:cNvSpPr txBox="1">
            <a:spLocks noGrp="1"/>
          </p:cNvSpPr>
          <p:nvPr>
            <p:ph type="subTitle" idx="7"/>
          </p:nvPr>
        </p:nvSpPr>
        <p:spPr>
          <a:xfrm>
            <a:off x="713225" y="2979279"/>
            <a:ext cx="2268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0" name="Google Shape;510;p20"/>
          <p:cNvSpPr txBox="1">
            <a:spLocks noGrp="1"/>
          </p:cNvSpPr>
          <p:nvPr>
            <p:ph type="subTitle" idx="8"/>
          </p:nvPr>
        </p:nvSpPr>
        <p:spPr>
          <a:xfrm>
            <a:off x="3437810" y="2979279"/>
            <a:ext cx="2268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1" name="Google Shape;511;p20"/>
          <p:cNvSpPr txBox="1">
            <a:spLocks noGrp="1"/>
          </p:cNvSpPr>
          <p:nvPr>
            <p:ph type="subTitle" idx="9"/>
          </p:nvPr>
        </p:nvSpPr>
        <p:spPr>
          <a:xfrm>
            <a:off x="6162367" y="2979279"/>
            <a:ext cx="2268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2" name="Google Shape;512;p20"/>
          <p:cNvSpPr txBox="1">
            <a:spLocks noGrp="1"/>
          </p:cNvSpPr>
          <p:nvPr>
            <p:ph type="subTitle" idx="13"/>
          </p:nvPr>
        </p:nvSpPr>
        <p:spPr>
          <a:xfrm>
            <a:off x="713225" y="3440175"/>
            <a:ext cx="226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3" name="Google Shape;513;p20"/>
          <p:cNvSpPr txBox="1">
            <a:spLocks noGrp="1"/>
          </p:cNvSpPr>
          <p:nvPr>
            <p:ph type="subTitle" idx="14"/>
          </p:nvPr>
        </p:nvSpPr>
        <p:spPr>
          <a:xfrm>
            <a:off x="3437815" y="3440175"/>
            <a:ext cx="226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4" name="Google Shape;514;p20"/>
          <p:cNvSpPr txBox="1">
            <a:spLocks noGrp="1"/>
          </p:cNvSpPr>
          <p:nvPr>
            <p:ph type="subTitle" idx="15"/>
          </p:nvPr>
        </p:nvSpPr>
        <p:spPr>
          <a:xfrm>
            <a:off x="6162376" y="3440175"/>
            <a:ext cx="226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24">
    <p:spTree>
      <p:nvGrpSpPr>
        <p:cNvPr id="1" name="Shape 540"/>
        <p:cNvGrpSpPr/>
        <p:nvPr/>
      </p:nvGrpSpPr>
      <p:grpSpPr>
        <a:xfrm>
          <a:off x="0" y="0"/>
          <a:ext cx="0" cy="0"/>
          <a:chOff x="0" y="0"/>
          <a:chExt cx="0" cy="0"/>
        </a:xfrm>
      </p:grpSpPr>
      <p:grpSp>
        <p:nvGrpSpPr>
          <p:cNvPr id="541" name="Google Shape;541;p22"/>
          <p:cNvGrpSpPr/>
          <p:nvPr/>
        </p:nvGrpSpPr>
        <p:grpSpPr>
          <a:xfrm>
            <a:off x="0" y="-14"/>
            <a:ext cx="9144036" cy="5139338"/>
            <a:chOff x="0" y="-14"/>
            <a:chExt cx="9144036" cy="5139338"/>
          </a:xfrm>
        </p:grpSpPr>
        <p:grpSp>
          <p:nvGrpSpPr>
            <p:cNvPr id="542" name="Google Shape;542;p22"/>
            <p:cNvGrpSpPr/>
            <p:nvPr/>
          </p:nvGrpSpPr>
          <p:grpSpPr>
            <a:xfrm rot="-5400000" flipH="1">
              <a:off x="7102324" y="722834"/>
              <a:ext cx="2764559" cy="1318864"/>
              <a:chOff x="366" y="3241275"/>
              <a:chExt cx="4019422" cy="1917511"/>
            </a:xfrm>
          </p:grpSpPr>
          <p:grpSp>
            <p:nvGrpSpPr>
              <p:cNvPr id="543" name="Google Shape;543;p22"/>
              <p:cNvGrpSpPr/>
              <p:nvPr/>
            </p:nvGrpSpPr>
            <p:grpSpPr>
              <a:xfrm flipH="1">
                <a:off x="366" y="3241275"/>
                <a:ext cx="4019422" cy="1917511"/>
                <a:chOff x="5971133" y="3629700"/>
                <a:chExt cx="3172894" cy="1513666"/>
              </a:xfrm>
            </p:grpSpPr>
            <p:sp>
              <p:nvSpPr>
                <p:cNvPr id="544" name="Google Shape;544;p22"/>
                <p:cNvSpPr/>
                <p:nvPr/>
              </p:nvSpPr>
              <p:spPr>
                <a:xfrm flipH="1">
                  <a:off x="5971133" y="4205185"/>
                  <a:ext cx="1242945" cy="937327"/>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flipH="1">
                  <a:off x="8522541" y="3629700"/>
                  <a:ext cx="621486" cy="109394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flipH="1">
                  <a:off x="7960675" y="4761960"/>
                  <a:ext cx="764493" cy="381406"/>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flipH="1">
                  <a:off x="7816784" y="4518485"/>
                  <a:ext cx="71531" cy="553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flipH="1">
                  <a:off x="7636299" y="4343966"/>
                  <a:ext cx="28" cy="379698"/>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flipH="1">
                  <a:off x="7636299" y="4778121"/>
                  <a:ext cx="28" cy="2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flipH="1">
                  <a:off x="7540120" y="4154098"/>
                  <a:ext cx="28" cy="379726"/>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flipH="1">
                  <a:off x="7540120" y="4588281"/>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2"/>
              <p:cNvSpPr/>
              <p:nvPr/>
            </p:nvSpPr>
            <p:spPr>
              <a:xfrm rot="5400000">
                <a:off x="151735" y="3547872"/>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2"/>
            <p:cNvGrpSpPr/>
            <p:nvPr/>
          </p:nvGrpSpPr>
          <p:grpSpPr>
            <a:xfrm>
              <a:off x="0" y="1543033"/>
              <a:ext cx="2874393" cy="3596291"/>
              <a:chOff x="-37042" y="539492"/>
              <a:chExt cx="3672876" cy="4595312"/>
            </a:xfrm>
          </p:grpSpPr>
          <p:sp>
            <p:nvSpPr>
              <p:cNvPr id="554" name="Google Shape;554;p22"/>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2"/>
            <p:cNvSpPr/>
            <p:nvPr/>
          </p:nvSpPr>
          <p:spPr>
            <a:xfrm rot="-5400000" flipH="1">
              <a:off x="2112747" y="3081689"/>
              <a:ext cx="1210268" cy="1210268"/>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2"/>
          <p:cNvSpPr txBox="1">
            <a:spLocks noGrp="1"/>
          </p:cNvSpPr>
          <p:nvPr>
            <p:ph type="title"/>
          </p:nvPr>
        </p:nvSpPr>
        <p:spPr>
          <a:xfrm>
            <a:off x="713225" y="895725"/>
            <a:ext cx="3405900" cy="69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a:latin typeface="Montserrat"/>
                <a:ea typeface="Montserrat"/>
                <a:cs typeface="Montserrat"/>
                <a:sym typeface="Montserrat"/>
              </a:defRPr>
            </a:lvl2pPr>
            <a:lvl3pPr lvl="2" algn="r" rtl="0">
              <a:spcBef>
                <a:spcPts val="0"/>
              </a:spcBef>
              <a:spcAft>
                <a:spcPts val="0"/>
              </a:spcAft>
              <a:buNone/>
              <a:defRPr>
                <a:latin typeface="Montserrat"/>
                <a:ea typeface="Montserrat"/>
                <a:cs typeface="Montserrat"/>
                <a:sym typeface="Montserrat"/>
              </a:defRPr>
            </a:lvl3pPr>
            <a:lvl4pPr lvl="3" algn="r" rtl="0">
              <a:spcBef>
                <a:spcPts val="0"/>
              </a:spcBef>
              <a:spcAft>
                <a:spcPts val="0"/>
              </a:spcAft>
              <a:buNone/>
              <a:defRPr>
                <a:latin typeface="Montserrat"/>
                <a:ea typeface="Montserrat"/>
                <a:cs typeface="Montserrat"/>
                <a:sym typeface="Montserrat"/>
              </a:defRPr>
            </a:lvl4pPr>
            <a:lvl5pPr lvl="4" algn="r" rtl="0">
              <a:spcBef>
                <a:spcPts val="0"/>
              </a:spcBef>
              <a:spcAft>
                <a:spcPts val="0"/>
              </a:spcAft>
              <a:buNone/>
              <a:defRPr>
                <a:latin typeface="Montserrat"/>
                <a:ea typeface="Montserrat"/>
                <a:cs typeface="Montserrat"/>
                <a:sym typeface="Montserrat"/>
              </a:defRPr>
            </a:lvl5pPr>
            <a:lvl6pPr lvl="5" algn="r" rtl="0">
              <a:spcBef>
                <a:spcPts val="0"/>
              </a:spcBef>
              <a:spcAft>
                <a:spcPts val="0"/>
              </a:spcAft>
              <a:buNone/>
              <a:defRPr>
                <a:latin typeface="Montserrat"/>
                <a:ea typeface="Montserrat"/>
                <a:cs typeface="Montserrat"/>
                <a:sym typeface="Montserrat"/>
              </a:defRPr>
            </a:lvl6pPr>
            <a:lvl7pPr lvl="6" algn="r" rtl="0">
              <a:spcBef>
                <a:spcPts val="0"/>
              </a:spcBef>
              <a:spcAft>
                <a:spcPts val="0"/>
              </a:spcAft>
              <a:buNone/>
              <a:defRPr>
                <a:latin typeface="Montserrat"/>
                <a:ea typeface="Montserrat"/>
                <a:cs typeface="Montserrat"/>
                <a:sym typeface="Montserrat"/>
              </a:defRPr>
            </a:lvl7pPr>
            <a:lvl8pPr lvl="7" algn="r" rtl="0">
              <a:spcBef>
                <a:spcPts val="0"/>
              </a:spcBef>
              <a:spcAft>
                <a:spcPts val="0"/>
              </a:spcAft>
              <a:buNone/>
              <a:defRPr>
                <a:latin typeface="Montserrat"/>
                <a:ea typeface="Montserrat"/>
                <a:cs typeface="Montserrat"/>
                <a:sym typeface="Montserrat"/>
              </a:defRPr>
            </a:lvl8pPr>
            <a:lvl9pPr lvl="8" algn="r" rtl="0">
              <a:spcBef>
                <a:spcPts val="0"/>
              </a:spcBef>
              <a:spcAft>
                <a:spcPts val="0"/>
              </a:spcAft>
              <a:buNone/>
              <a:defRPr>
                <a:latin typeface="Montserrat"/>
                <a:ea typeface="Montserrat"/>
                <a:cs typeface="Montserrat"/>
                <a:sym typeface="Montserrat"/>
              </a:defRPr>
            </a:lvl9pPr>
          </a:lstStyle>
          <a:p>
            <a:endParaRPr/>
          </a:p>
        </p:txBody>
      </p:sp>
      <p:sp>
        <p:nvSpPr>
          <p:cNvPr id="562" name="Google Shape;562;p22"/>
          <p:cNvSpPr txBox="1">
            <a:spLocks noGrp="1"/>
          </p:cNvSpPr>
          <p:nvPr>
            <p:ph type="body" idx="1"/>
          </p:nvPr>
        </p:nvSpPr>
        <p:spPr>
          <a:xfrm>
            <a:off x="1134125" y="1623750"/>
            <a:ext cx="2985000" cy="9480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400"/>
            </a:lvl1pPr>
            <a:lvl2pPr marL="914400" lvl="1" indent="-317500" algn="ctr" rtl="0">
              <a:spcBef>
                <a:spcPts val="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CUSTOM_25">
    <p:spTree>
      <p:nvGrpSpPr>
        <p:cNvPr id="1" name="Shape 585"/>
        <p:cNvGrpSpPr/>
        <p:nvPr/>
      </p:nvGrpSpPr>
      <p:grpSpPr>
        <a:xfrm>
          <a:off x="0" y="0"/>
          <a:ext cx="0" cy="0"/>
          <a:chOff x="0" y="0"/>
          <a:chExt cx="0" cy="0"/>
        </a:xfrm>
      </p:grpSpPr>
      <p:grpSp>
        <p:nvGrpSpPr>
          <p:cNvPr id="586" name="Google Shape;586;p24"/>
          <p:cNvGrpSpPr/>
          <p:nvPr/>
        </p:nvGrpSpPr>
        <p:grpSpPr>
          <a:xfrm>
            <a:off x="0" y="-1"/>
            <a:ext cx="9178887" cy="5143347"/>
            <a:chOff x="0" y="-1"/>
            <a:chExt cx="9178887" cy="5143347"/>
          </a:xfrm>
        </p:grpSpPr>
        <p:sp>
          <p:nvSpPr>
            <p:cNvPr id="587" name="Google Shape;587;p24"/>
            <p:cNvSpPr/>
            <p:nvPr/>
          </p:nvSpPr>
          <p:spPr>
            <a:xfrm>
              <a:off x="931972" y="4227415"/>
              <a:ext cx="1808565" cy="902329"/>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3507833" y="4265647"/>
              <a:ext cx="66" cy="66"/>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2780949" y="3792702"/>
              <a:ext cx="1791025" cy="1350644"/>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0" y="2963460"/>
              <a:ext cx="895533" cy="1576324"/>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1809411" y="4244150"/>
              <a:ext cx="103073" cy="7978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2172511" y="3992678"/>
              <a:ext cx="40" cy="547127"/>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2311101" y="3719089"/>
              <a:ext cx="40" cy="547167"/>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2311101" y="4344723"/>
              <a:ext cx="40" cy="40"/>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24"/>
            <p:cNvGrpSpPr/>
            <p:nvPr/>
          </p:nvGrpSpPr>
          <p:grpSpPr>
            <a:xfrm rot="-5400000" flipH="1">
              <a:off x="6342324" y="37558"/>
              <a:ext cx="2874122" cy="2799005"/>
              <a:chOff x="-37042" y="539492"/>
              <a:chExt cx="4718638" cy="4595312"/>
            </a:xfrm>
          </p:grpSpPr>
          <p:sp>
            <p:nvSpPr>
              <p:cNvPr id="596" name="Google Shape;596;p24"/>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2833099" y="3739562"/>
                <a:ext cx="1848496" cy="1393984"/>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3" name="Google Shape;603;p24"/>
          <p:cNvSpPr txBox="1">
            <a:spLocks noGrp="1"/>
          </p:cNvSpPr>
          <p:nvPr>
            <p:ph type="title"/>
          </p:nvPr>
        </p:nvSpPr>
        <p:spPr>
          <a:xfrm>
            <a:off x="4909325" y="1839903"/>
            <a:ext cx="3406200" cy="694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3000"/>
            </a:lvl1pPr>
            <a:lvl2pPr lvl="1" algn="l" rtl="0">
              <a:spcBef>
                <a:spcPts val="0"/>
              </a:spcBef>
              <a:spcAft>
                <a:spcPts val="0"/>
              </a:spcAft>
              <a:buNone/>
              <a:defRPr>
                <a:latin typeface="Montserrat"/>
                <a:ea typeface="Montserrat"/>
                <a:cs typeface="Montserrat"/>
                <a:sym typeface="Montserrat"/>
              </a:defRPr>
            </a:lvl2pPr>
            <a:lvl3pPr lvl="2" algn="l" rtl="0">
              <a:spcBef>
                <a:spcPts val="0"/>
              </a:spcBef>
              <a:spcAft>
                <a:spcPts val="0"/>
              </a:spcAft>
              <a:buNone/>
              <a:defRPr>
                <a:latin typeface="Montserrat"/>
                <a:ea typeface="Montserrat"/>
                <a:cs typeface="Montserrat"/>
                <a:sym typeface="Montserrat"/>
              </a:defRPr>
            </a:lvl3pPr>
            <a:lvl4pPr lvl="3" algn="l" rtl="0">
              <a:spcBef>
                <a:spcPts val="0"/>
              </a:spcBef>
              <a:spcAft>
                <a:spcPts val="0"/>
              </a:spcAft>
              <a:buNone/>
              <a:defRPr>
                <a:latin typeface="Montserrat"/>
                <a:ea typeface="Montserrat"/>
                <a:cs typeface="Montserrat"/>
                <a:sym typeface="Montserrat"/>
              </a:defRPr>
            </a:lvl4pPr>
            <a:lvl5pPr lvl="4" algn="l" rtl="0">
              <a:spcBef>
                <a:spcPts val="0"/>
              </a:spcBef>
              <a:spcAft>
                <a:spcPts val="0"/>
              </a:spcAft>
              <a:buNone/>
              <a:defRPr>
                <a:latin typeface="Montserrat"/>
                <a:ea typeface="Montserrat"/>
                <a:cs typeface="Montserrat"/>
                <a:sym typeface="Montserrat"/>
              </a:defRPr>
            </a:lvl5pPr>
            <a:lvl6pPr lvl="5" algn="l" rtl="0">
              <a:spcBef>
                <a:spcPts val="0"/>
              </a:spcBef>
              <a:spcAft>
                <a:spcPts val="0"/>
              </a:spcAft>
              <a:buNone/>
              <a:defRPr>
                <a:latin typeface="Montserrat"/>
                <a:ea typeface="Montserrat"/>
                <a:cs typeface="Montserrat"/>
                <a:sym typeface="Montserrat"/>
              </a:defRPr>
            </a:lvl6pPr>
            <a:lvl7pPr lvl="6" algn="l" rtl="0">
              <a:spcBef>
                <a:spcPts val="0"/>
              </a:spcBef>
              <a:spcAft>
                <a:spcPts val="0"/>
              </a:spcAft>
              <a:buNone/>
              <a:defRPr>
                <a:latin typeface="Montserrat"/>
                <a:ea typeface="Montserrat"/>
                <a:cs typeface="Montserrat"/>
                <a:sym typeface="Montserrat"/>
              </a:defRPr>
            </a:lvl7pPr>
            <a:lvl8pPr lvl="7" algn="l" rtl="0">
              <a:spcBef>
                <a:spcPts val="0"/>
              </a:spcBef>
              <a:spcAft>
                <a:spcPts val="0"/>
              </a:spcAft>
              <a:buNone/>
              <a:defRPr>
                <a:latin typeface="Montserrat"/>
                <a:ea typeface="Montserrat"/>
                <a:cs typeface="Montserrat"/>
                <a:sym typeface="Montserrat"/>
              </a:defRPr>
            </a:lvl8pPr>
            <a:lvl9pPr lvl="8" algn="l" rtl="0">
              <a:spcBef>
                <a:spcPts val="0"/>
              </a:spcBef>
              <a:spcAft>
                <a:spcPts val="0"/>
              </a:spcAft>
              <a:buNone/>
              <a:defRPr>
                <a:latin typeface="Montserrat"/>
                <a:ea typeface="Montserrat"/>
                <a:cs typeface="Montserrat"/>
                <a:sym typeface="Montserrat"/>
              </a:defRPr>
            </a:lvl9pPr>
          </a:lstStyle>
          <a:p>
            <a:endParaRPr/>
          </a:p>
        </p:txBody>
      </p:sp>
      <p:sp>
        <p:nvSpPr>
          <p:cNvPr id="604" name="Google Shape;604;p24"/>
          <p:cNvSpPr txBox="1">
            <a:spLocks noGrp="1"/>
          </p:cNvSpPr>
          <p:nvPr>
            <p:ph type="body" idx="1"/>
          </p:nvPr>
        </p:nvSpPr>
        <p:spPr>
          <a:xfrm>
            <a:off x="4909325" y="2578800"/>
            <a:ext cx="2915400" cy="93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30">
    <p:spTree>
      <p:nvGrpSpPr>
        <p:cNvPr id="1" name="Shape 605"/>
        <p:cNvGrpSpPr/>
        <p:nvPr/>
      </p:nvGrpSpPr>
      <p:grpSpPr>
        <a:xfrm>
          <a:off x="0" y="0"/>
          <a:ext cx="0" cy="0"/>
          <a:chOff x="0" y="0"/>
          <a:chExt cx="0" cy="0"/>
        </a:xfrm>
      </p:grpSpPr>
      <p:grpSp>
        <p:nvGrpSpPr>
          <p:cNvPr id="606" name="Google Shape;606;p25"/>
          <p:cNvGrpSpPr/>
          <p:nvPr/>
        </p:nvGrpSpPr>
        <p:grpSpPr>
          <a:xfrm>
            <a:off x="-22282" y="-13623"/>
            <a:ext cx="9199593" cy="5179191"/>
            <a:chOff x="-22282" y="-13623"/>
            <a:chExt cx="9199593" cy="5179191"/>
          </a:xfrm>
        </p:grpSpPr>
        <p:grpSp>
          <p:nvGrpSpPr>
            <p:cNvPr id="607" name="Google Shape;607;p25"/>
            <p:cNvGrpSpPr/>
            <p:nvPr/>
          </p:nvGrpSpPr>
          <p:grpSpPr>
            <a:xfrm>
              <a:off x="-22282" y="-13623"/>
              <a:ext cx="2327665" cy="1256608"/>
              <a:chOff x="4865850" y="3486675"/>
              <a:chExt cx="1925600" cy="1039550"/>
            </a:xfrm>
          </p:grpSpPr>
          <p:sp>
            <p:nvSpPr>
              <p:cNvPr id="608" name="Google Shape;608;p25"/>
              <p:cNvSpPr/>
              <p:nvPr/>
            </p:nvSpPr>
            <p:spPr>
              <a:xfrm rot="10800000">
                <a:off x="4865850" y="3487450"/>
                <a:ext cx="1925600" cy="843875"/>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rot="10800000">
                <a:off x="5245800" y="3486675"/>
                <a:ext cx="748525" cy="641375"/>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rot="10800000">
                <a:off x="6214650" y="3672100"/>
                <a:ext cx="64625" cy="49425"/>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p:nvPr/>
            </p:nvSpPr>
            <p:spPr>
              <a:xfrm rot="10800000">
                <a:off x="5245800" y="4017850"/>
                <a:ext cx="25" cy="339700"/>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rot="10800000">
                <a:off x="5245800" y="3969975"/>
                <a:ext cx="25" cy="2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a:off x="5160700" y="4187300"/>
                <a:ext cx="0" cy="338925"/>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a:off x="5160700" y="4138675"/>
                <a:ext cx="0" cy="25"/>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5"/>
            <p:cNvSpPr/>
            <p:nvPr/>
          </p:nvSpPr>
          <p:spPr>
            <a:xfrm flipH="1">
              <a:off x="7563415" y="3146345"/>
              <a:ext cx="1613896" cy="2019223"/>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flipH="1">
              <a:off x="7103894" y="4552489"/>
              <a:ext cx="812247" cy="612530"/>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flipH="1">
              <a:off x="8771179" y="4176428"/>
              <a:ext cx="406132" cy="714877"/>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flipH="1">
              <a:off x="8095907" y="112885"/>
              <a:ext cx="936301" cy="936301"/>
            </a:xfrm>
            <a:custGeom>
              <a:avLst/>
              <a:gdLst/>
              <a:ahLst/>
              <a:cxnLst/>
              <a:rect l="l" t="t" r="r" b="b"/>
              <a:pathLst>
                <a:path w="51157" h="51157" extrusionOk="0">
                  <a:moveTo>
                    <a:pt x="25594" y="213"/>
                  </a:moveTo>
                  <a:cubicBezTo>
                    <a:pt x="39606" y="213"/>
                    <a:pt x="50974" y="11611"/>
                    <a:pt x="50974" y="25593"/>
                  </a:cubicBezTo>
                  <a:cubicBezTo>
                    <a:pt x="50974" y="39575"/>
                    <a:pt x="39576" y="50974"/>
                    <a:pt x="25594" y="50974"/>
                  </a:cubicBezTo>
                  <a:cubicBezTo>
                    <a:pt x="11612" y="50974"/>
                    <a:pt x="213" y="39575"/>
                    <a:pt x="213" y="25593"/>
                  </a:cubicBezTo>
                  <a:cubicBezTo>
                    <a:pt x="213" y="11611"/>
                    <a:pt x="11612" y="213"/>
                    <a:pt x="25594" y="213"/>
                  </a:cubicBezTo>
                  <a:close/>
                  <a:moveTo>
                    <a:pt x="25594" y="0"/>
                  </a:moveTo>
                  <a:cubicBezTo>
                    <a:pt x="11490" y="0"/>
                    <a:pt x="1" y="11490"/>
                    <a:pt x="1" y="25593"/>
                  </a:cubicBezTo>
                  <a:cubicBezTo>
                    <a:pt x="1" y="39666"/>
                    <a:pt x="11490" y="51156"/>
                    <a:pt x="25594" y="51156"/>
                  </a:cubicBezTo>
                  <a:cubicBezTo>
                    <a:pt x="39667" y="51156"/>
                    <a:pt x="51157" y="39666"/>
                    <a:pt x="51157" y="25593"/>
                  </a:cubicBezTo>
                  <a:cubicBezTo>
                    <a:pt x="51157" y="11490"/>
                    <a:pt x="39667" y="0"/>
                    <a:pt x="25594"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flipH="1">
              <a:off x="8404013" y="4916325"/>
              <a:ext cx="499585" cy="249243"/>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flipH="1">
              <a:off x="8309993" y="4757221"/>
              <a:ext cx="46745" cy="36184"/>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flipH="1">
              <a:off x="8192051" y="4643178"/>
              <a:ext cx="18" cy="248127"/>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flipH="1">
              <a:off x="8192051" y="4926885"/>
              <a:ext cx="18" cy="1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flipH="1">
              <a:off x="8129200" y="4519106"/>
              <a:ext cx="18" cy="24814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flipH="1">
              <a:off x="8129200" y="4802831"/>
              <a:ext cx="18" cy="1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2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40">
    <p:spTree>
      <p:nvGrpSpPr>
        <p:cNvPr id="1" name="Shape 701"/>
        <p:cNvGrpSpPr/>
        <p:nvPr/>
      </p:nvGrpSpPr>
      <p:grpSpPr>
        <a:xfrm>
          <a:off x="0" y="0"/>
          <a:ext cx="0" cy="0"/>
          <a:chOff x="0" y="0"/>
          <a:chExt cx="0" cy="0"/>
        </a:xfrm>
      </p:grpSpPr>
      <p:grpSp>
        <p:nvGrpSpPr>
          <p:cNvPr id="702" name="Google Shape;702;p29"/>
          <p:cNvGrpSpPr/>
          <p:nvPr/>
        </p:nvGrpSpPr>
        <p:grpSpPr>
          <a:xfrm>
            <a:off x="0" y="-14"/>
            <a:ext cx="9144036" cy="5139338"/>
            <a:chOff x="0" y="-14"/>
            <a:chExt cx="9144036" cy="5139338"/>
          </a:xfrm>
        </p:grpSpPr>
        <p:grpSp>
          <p:nvGrpSpPr>
            <p:cNvPr id="703" name="Google Shape;703;p29"/>
            <p:cNvGrpSpPr/>
            <p:nvPr/>
          </p:nvGrpSpPr>
          <p:grpSpPr>
            <a:xfrm rot="5400000">
              <a:off x="-722847" y="722834"/>
              <a:ext cx="2764559" cy="1318864"/>
              <a:chOff x="366" y="3241275"/>
              <a:chExt cx="4019422" cy="1917511"/>
            </a:xfrm>
          </p:grpSpPr>
          <p:grpSp>
            <p:nvGrpSpPr>
              <p:cNvPr id="704" name="Google Shape;704;p29"/>
              <p:cNvGrpSpPr/>
              <p:nvPr/>
            </p:nvGrpSpPr>
            <p:grpSpPr>
              <a:xfrm flipH="1">
                <a:off x="366" y="3241275"/>
                <a:ext cx="4019422" cy="1917511"/>
                <a:chOff x="5971133" y="3629700"/>
                <a:chExt cx="3172894" cy="1513666"/>
              </a:xfrm>
            </p:grpSpPr>
            <p:sp>
              <p:nvSpPr>
                <p:cNvPr id="705" name="Google Shape;705;p29"/>
                <p:cNvSpPr/>
                <p:nvPr/>
              </p:nvSpPr>
              <p:spPr>
                <a:xfrm flipH="1">
                  <a:off x="5971133" y="4205185"/>
                  <a:ext cx="1242945" cy="937327"/>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flipH="1">
                  <a:off x="8522541" y="3629700"/>
                  <a:ext cx="621486" cy="109394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flipH="1">
                  <a:off x="7960675" y="4761960"/>
                  <a:ext cx="764493" cy="381406"/>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flipH="1">
                  <a:off x="7816784" y="4518485"/>
                  <a:ext cx="71531" cy="553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flipH="1">
                  <a:off x="7636299" y="4343966"/>
                  <a:ext cx="28" cy="379698"/>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flipH="1">
                  <a:off x="7636299" y="4778121"/>
                  <a:ext cx="28" cy="2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flipH="1">
                  <a:off x="7540120" y="4154098"/>
                  <a:ext cx="28" cy="379726"/>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flipH="1">
                  <a:off x="7540120" y="4588281"/>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9"/>
              <p:cNvSpPr/>
              <p:nvPr/>
            </p:nvSpPr>
            <p:spPr>
              <a:xfrm rot="5400000">
                <a:off x="151735" y="3547872"/>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29"/>
            <p:cNvGrpSpPr/>
            <p:nvPr/>
          </p:nvGrpSpPr>
          <p:grpSpPr>
            <a:xfrm flipH="1">
              <a:off x="6269643" y="1543033"/>
              <a:ext cx="2874393" cy="3596291"/>
              <a:chOff x="-37042" y="539492"/>
              <a:chExt cx="3672876" cy="4595312"/>
            </a:xfrm>
          </p:grpSpPr>
          <p:sp>
            <p:nvSpPr>
              <p:cNvPr id="715" name="Google Shape;715;p29"/>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29"/>
            <p:cNvSpPr/>
            <p:nvPr/>
          </p:nvSpPr>
          <p:spPr>
            <a:xfrm rot="5400000">
              <a:off x="5821021" y="3081689"/>
              <a:ext cx="1210268" cy="1210268"/>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29"/>
            <p:cNvGrpSpPr/>
            <p:nvPr/>
          </p:nvGrpSpPr>
          <p:grpSpPr>
            <a:xfrm>
              <a:off x="3" y="3820059"/>
              <a:ext cx="2764559" cy="1318864"/>
              <a:chOff x="366" y="3241275"/>
              <a:chExt cx="4019422" cy="1917511"/>
            </a:xfrm>
          </p:grpSpPr>
          <p:grpSp>
            <p:nvGrpSpPr>
              <p:cNvPr id="723" name="Google Shape;723;p29"/>
              <p:cNvGrpSpPr/>
              <p:nvPr/>
            </p:nvGrpSpPr>
            <p:grpSpPr>
              <a:xfrm flipH="1">
                <a:off x="366" y="3241275"/>
                <a:ext cx="4019422" cy="1917511"/>
                <a:chOff x="5971133" y="3629700"/>
                <a:chExt cx="3172894" cy="1513666"/>
              </a:xfrm>
            </p:grpSpPr>
            <p:sp>
              <p:nvSpPr>
                <p:cNvPr id="724" name="Google Shape;724;p29"/>
                <p:cNvSpPr/>
                <p:nvPr/>
              </p:nvSpPr>
              <p:spPr>
                <a:xfrm flipH="1">
                  <a:off x="5971133" y="4205185"/>
                  <a:ext cx="1242945" cy="937327"/>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flipH="1">
                  <a:off x="8522541" y="3629700"/>
                  <a:ext cx="621486" cy="109394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flipH="1">
                  <a:off x="7960675" y="4761960"/>
                  <a:ext cx="764493" cy="381406"/>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flipH="1">
                  <a:off x="7816784" y="4518485"/>
                  <a:ext cx="71531" cy="553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flipH="1">
                  <a:off x="7636299" y="4343966"/>
                  <a:ext cx="28" cy="379698"/>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flipH="1">
                  <a:off x="7636299" y="4778121"/>
                  <a:ext cx="28" cy="2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flipH="1">
                  <a:off x="7540120" y="4154098"/>
                  <a:ext cx="28" cy="379726"/>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flipH="1">
                  <a:off x="7540120" y="4588281"/>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29"/>
              <p:cNvSpPr/>
              <p:nvPr/>
            </p:nvSpPr>
            <p:spPr>
              <a:xfrm rot="5400000">
                <a:off x="151735" y="3547872"/>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41">
    <p:spTree>
      <p:nvGrpSpPr>
        <p:cNvPr id="1" name="Shape 733"/>
        <p:cNvGrpSpPr/>
        <p:nvPr/>
      </p:nvGrpSpPr>
      <p:grpSpPr>
        <a:xfrm>
          <a:off x="0" y="0"/>
          <a:ext cx="0" cy="0"/>
          <a:chOff x="0" y="0"/>
          <a:chExt cx="0" cy="0"/>
        </a:xfrm>
      </p:grpSpPr>
      <p:sp>
        <p:nvSpPr>
          <p:cNvPr id="734" name="Google Shape;734;p30"/>
          <p:cNvSpPr/>
          <p:nvPr/>
        </p:nvSpPr>
        <p:spPr>
          <a:xfrm rot="10800000">
            <a:off x="6014314" y="-44965"/>
            <a:ext cx="3129693" cy="3915710"/>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rot="10800000">
            <a:off x="-29450" y="-42736"/>
            <a:ext cx="2733729" cy="1198030"/>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rot="10800000">
            <a:off x="5095902" y="-25627"/>
            <a:ext cx="1575122" cy="1187827"/>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rot="10800000">
            <a:off x="8329086" y="505151"/>
            <a:ext cx="787579" cy="1386302"/>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rot="10800000">
            <a:off x="537298" y="-25608"/>
            <a:ext cx="1062663" cy="910545"/>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rot="10800000">
            <a:off x="7617080" y="-26681"/>
            <a:ext cx="968803" cy="483337"/>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rot="10800000">
            <a:off x="7434773" y="695019"/>
            <a:ext cx="90648" cy="70169"/>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rot="10800000">
            <a:off x="5205987" y="1163228"/>
            <a:ext cx="91713" cy="70169"/>
          </a:xfrm>
          <a:custGeom>
            <a:avLst/>
            <a:gdLst/>
            <a:ahLst/>
            <a:cxnLst/>
            <a:rect l="l" t="t" r="r" b="b"/>
            <a:pathLst>
              <a:path w="2584" h="1977" extrusionOk="0">
                <a:moveTo>
                  <a:pt x="1277" y="1"/>
                </a:moveTo>
                <a:cubicBezTo>
                  <a:pt x="0" y="1"/>
                  <a:pt x="0" y="1976"/>
                  <a:pt x="1277" y="1976"/>
                </a:cubicBezTo>
                <a:cubicBezTo>
                  <a:pt x="2584" y="1976"/>
                  <a:pt x="258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rot="10800000">
            <a:off x="1912752" y="237636"/>
            <a:ext cx="91747" cy="70168"/>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rot="10800000">
            <a:off x="224437" y="2056454"/>
            <a:ext cx="90646" cy="70168"/>
          </a:xfrm>
          <a:custGeom>
            <a:avLst/>
            <a:gdLst/>
            <a:ahLst/>
            <a:cxnLst/>
            <a:rect l="l" t="t" r="r" b="b"/>
            <a:pathLst>
              <a:path w="2554" h="1977" extrusionOk="0">
                <a:moveTo>
                  <a:pt x="1307" y="0"/>
                </a:moveTo>
                <a:cubicBezTo>
                  <a:pt x="0" y="0"/>
                  <a:pt x="0" y="1976"/>
                  <a:pt x="1307" y="1976"/>
                </a:cubicBezTo>
                <a:cubicBezTo>
                  <a:pt x="1317" y="1976"/>
                  <a:pt x="1326" y="1976"/>
                  <a:pt x="1335" y="1976"/>
                </a:cubicBezTo>
                <a:cubicBezTo>
                  <a:pt x="2553" y="1976"/>
                  <a:pt x="2544"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rot="10800000">
            <a:off x="537298" y="1347716"/>
            <a:ext cx="35" cy="3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rot="10800000">
            <a:off x="537298" y="728489"/>
            <a:ext cx="35" cy="482264"/>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rot="10800000">
            <a:off x="537298" y="660522"/>
            <a:ext cx="35" cy="3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416484" y="1588280"/>
            <a:ext cx="0" cy="35"/>
          </a:xfrm>
          <a:custGeom>
            <a:avLst/>
            <a:gdLst/>
            <a:ahLst/>
            <a:cxnLst/>
            <a:rect l="l" t="t" r="r" b="b"/>
            <a:pathLst>
              <a:path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16484" y="969053"/>
            <a:ext cx="0" cy="481164"/>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16484" y="900021"/>
            <a:ext cx="0" cy="35"/>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rot="10800000">
            <a:off x="7206064" y="1124401"/>
            <a:ext cx="35" cy="35"/>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rot="10800000">
            <a:off x="7206064" y="505166"/>
            <a:ext cx="35" cy="481172"/>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rot="10800000">
            <a:off x="7206064" y="436142"/>
            <a:ext cx="35" cy="35"/>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rot="10800000">
            <a:off x="7084185" y="1363901"/>
            <a:ext cx="35" cy="3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rot="10800000">
            <a:off x="7084185" y="745730"/>
            <a:ext cx="35" cy="481207"/>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rot="10800000">
            <a:off x="7084185" y="676706"/>
            <a:ext cx="35" cy="3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rot="10800000">
            <a:off x="1244466" y="1881589"/>
            <a:ext cx="16153" cy="12924"/>
          </a:xfrm>
          <a:custGeom>
            <a:avLst/>
            <a:gdLst/>
            <a:ahLst/>
            <a:cxnLst/>
            <a:rect l="l" t="t" r="r" b="b"/>
            <a:pathLst>
              <a:path w="210" h="168" extrusionOk="0">
                <a:moveTo>
                  <a:pt x="147" y="21"/>
                </a:moveTo>
                <a:cubicBezTo>
                  <a:pt x="126" y="0"/>
                  <a:pt x="1" y="84"/>
                  <a:pt x="43" y="126"/>
                </a:cubicBezTo>
                <a:cubicBezTo>
                  <a:pt x="63" y="168"/>
                  <a:pt x="210" y="84"/>
                  <a:pt x="147" y="21"/>
                </a:cubicBezTo>
                <a:close/>
              </a:path>
            </a:pathLst>
          </a:custGeom>
          <a:solidFill>
            <a:srgbClr val="70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29349" y="2048517"/>
            <a:ext cx="2473714" cy="3094983"/>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7021083" y="4238799"/>
            <a:ext cx="2160716" cy="946912"/>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1925333" y="4189390"/>
            <a:ext cx="1244979" cy="938861"/>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7738" y="3612978"/>
            <a:ext cx="622503" cy="109573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7893952" y="4452493"/>
            <a:ext cx="839920" cy="719687"/>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411800" y="4747062"/>
            <a:ext cx="765744" cy="382030"/>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1250005" y="4503195"/>
            <a:ext cx="71648" cy="5546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3010828" y="4133115"/>
            <a:ext cx="72490" cy="55461"/>
          </a:xfrm>
          <a:custGeom>
            <a:avLst/>
            <a:gdLst/>
            <a:ahLst/>
            <a:cxnLst/>
            <a:rect l="l" t="t" r="r" b="b"/>
            <a:pathLst>
              <a:path w="2584" h="1977" extrusionOk="0">
                <a:moveTo>
                  <a:pt x="1277" y="1"/>
                </a:moveTo>
                <a:cubicBezTo>
                  <a:pt x="0" y="1"/>
                  <a:pt x="0" y="1976"/>
                  <a:pt x="1277" y="1976"/>
                </a:cubicBezTo>
                <a:cubicBezTo>
                  <a:pt x="2584" y="1976"/>
                  <a:pt x="258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7574200" y="4908668"/>
            <a:ext cx="72516" cy="55460"/>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8909539" y="3471047"/>
            <a:ext cx="71646" cy="55460"/>
          </a:xfrm>
          <a:custGeom>
            <a:avLst/>
            <a:gdLst/>
            <a:ahLst/>
            <a:cxnLst/>
            <a:rect l="l" t="t" r="r" b="b"/>
            <a:pathLst>
              <a:path w="2554" h="1977" extrusionOk="0">
                <a:moveTo>
                  <a:pt x="1307" y="0"/>
                </a:moveTo>
                <a:cubicBezTo>
                  <a:pt x="0" y="0"/>
                  <a:pt x="0" y="1976"/>
                  <a:pt x="1307" y="1976"/>
                </a:cubicBezTo>
                <a:cubicBezTo>
                  <a:pt x="1317" y="1976"/>
                  <a:pt x="1326" y="1976"/>
                  <a:pt x="1335" y="1976"/>
                </a:cubicBezTo>
                <a:cubicBezTo>
                  <a:pt x="2553" y="1976"/>
                  <a:pt x="2544"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8733869" y="4086677"/>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8733869" y="4194963"/>
            <a:ext cx="28" cy="381177"/>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8733869" y="4629846"/>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8829390" y="3896532"/>
            <a:ext cx="0" cy="28"/>
          </a:xfrm>
          <a:custGeom>
            <a:avLst/>
            <a:gdLst/>
            <a:ahLst/>
            <a:cxnLst/>
            <a:rect l="l" t="t" r="r" b="b"/>
            <a:pathLst>
              <a:path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8829390" y="4005687"/>
            <a:ext cx="0" cy="380308"/>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8829390" y="4440542"/>
            <a:ext cx="0" cy="28"/>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502401" y="4219239"/>
            <a:ext cx="28" cy="2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502401" y="4328394"/>
            <a:ext cx="28" cy="380319"/>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502401" y="4763249"/>
            <a:ext cx="28" cy="2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598736" y="4029935"/>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1598736" y="4138221"/>
            <a:ext cx="28" cy="380347"/>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1598736" y="4573104"/>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8162173" y="3654509"/>
            <a:ext cx="12767" cy="10215"/>
          </a:xfrm>
          <a:custGeom>
            <a:avLst/>
            <a:gdLst/>
            <a:ahLst/>
            <a:cxnLst/>
            <a:rect l="l" t="t" r="r" b="b"/>
            <a:pathLst>
              <a:path w="210" h="168" extrusionOk="0">
                <a:moveTo>
                  <a:pt x="147" y="21"/>
                </a:moveTo>
                <a:cubicBezTo>
                  <a:pt x="126" y="0"/>
                  <a:pt x="1" y="84"/>
                  <a:pt x="43" y="126"/>
                </a:cubicBezTo>
                <a:cubicBezTo>
                  <a:pt x="63" y="168"/>
                  <a:pt x="210" y="84"/>
                  <a:pt x="147" y="21"/>
                </a:cubicBezTo>
                <a:close/>
              </a:path>
            </a:pathLst>
          </a:custGeom>
          <a:solidFill>
            <a:srgbClr val="70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42">
    <p:spTree>
      <p:nvGrpSpPr>
        <p:cNvPr id="1" name="Shape 780"/>
        <p:cNvGrpSpPr/>
        <p:nvPr/>
      </p:nvGrpSpPr>
      <p:grpSpPr>
        <a:xfrm>
          <a:off x="0" y="0"/>
          <a:ext cx="0" cy="0"/>
          <a:chOff x="0" y="0"/>
          <a:chExt cx="0" cy="0"/>
        </a:xfrm>
      </p:grpSpPr>
      <p:grpSp>
        <p:nvGrpSpPr>
          <p:cNvPr id="781" name="Google Shape;781;p31"/>
          <p:cNvGrpSpPr/>
          <p:nvPr/>
        </p:nvGrpSpPr>
        <p:grpSpPr>
          <a:xfrm>
            <a:off x="129" y="3823061"/>
            <a:ext cx="3777907" cy="1329543"/>
            <a:chOff x="1881031" y="3340991"/>
            <a:chExt cx="5143509" cy="1810380"/>
          </a:xfrm>
        </p:grpSpPr>
        <p:sp>
          <p:nvSpPr>
            <p:cNvPr id="782" name="Google Shape;782;p31"/>
            <p:cNvSpPr/>
            <p:nvPr/>
          </p:nvSpPr>
          <p:spPr>
            <a:xfrm rot="10800000">
              <a:off x="1881901" y="3340991"/>
              <a:ext cx="5142639" cy="1810380"/>
            </a:xfrm>
            <a:custGeom>
              <a:avLst/>
              <a:gdLst/>
              <a:ahLst/>
              <a:cxnLst/>
              <a:rect l="l" t="t" r="r" b="b"/>
              <a:pathLst>
                <a:path w="169305" h="59601" extrusionOk="0">
                  <a:moveTo>
                    <a:pt x="15229" y="0"/>
                  </a:moveTo>
                  <a:cubicBezTo>
                    <a:pt x="9667" y="4195"/>
                    <a:pt x="5351" y="10122"/>
                    <a:pt x="3436" y="16870"/>
                  </a:cubicBezTo>
                  <a:cubicBezTo>
                    <a:pt x="1" y="28633"/>
                    <a:pt x="3831" y="42189"/>
                    <a:pt x="12949" y="50366"/>
                  </a:cubicBezTo>
                  <a:cubicBezTo>
                    <a:pt x="19851" y="56574"/>
                    <a:pt x="29277" y="59601"/>
                    <a:pt x="38595" y="59601"/>
                  </a:cubicBezTo>
                  <a:cubicBezTo>
                    <a:pt x="39084" y="59601"/>
                    <a:pt x="39574" y="59592"/>
                    <a:pt x="40062" y="59575"/>
                  </a:cubicBezTo>
                  <a:cubicBezTo>
                    <a:pt x="49819" y="59272"/>
                    <a:pt x="59303" y="55837"/>
                    <a:pt x="67753" y="50913"/>
                  </a:cubicBezTo>
                  <a:cubicBezTo>
                    <a:pt x="74440" y="46992"/>
                    <a:pt x="80732" y="42007"/>
                    <a:pt x="88300" y="40214"/>
                  </a:cubicBezTo>
                  <a:cubicBezTo>
                    <a:pt x="90623" y="39658"/>
                    <a:pt x="92942" y="39421"/>
                    <a:pt x="95261" y="39421"/>
                  </a:cubicBezTo>
                  <a:cubicBezTo>
                    <a:pt x="107782" y="39421"/>
                    <a:pt x="120281" y="46340"/>
                    <a:pt x="133104" y="47417"/>
                  </a:cubicBezTo>
                  <a:cubicBezTo>
                    <a:pt x="134180" y="47502"/>
                    <a:pt x="135259" y="47544"/>
                    <a:pt x="136338" y="47544"/>
                  </a:cubicBezTo>
                  <a:cubicBezTo>
                    <a:pt x="145278" y="47544"/>
                    <a:pt x="154184" y="44652"/>
                    <a:pt x="161372" y="39362"/>
                  </a:cubicBezTo>
                  <a:cubicBezTo>
                    <a:pt x="164381" y="37144"/>
                    <a:pt x="167025" y="34530"/>
                    <a:pt x="169305" y="31612"/>
                  </a:cubicBezTo>
                  <a:lnTo>
                    <a:pt x="169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rot="10800000">
              <a:off x="5021927" y="3948339"/>
              <a:ext cx="1360010" cy="1203032"/>
            </a:xfrm>
            <a:custGeom>
              <a:avLst/>
              <a:gdLst/>
              <a:ahLst/>
              <a:cxnLst/>
              <a:rect l="l" t="t" r="r" b="b"/>
              <a:pathLst>
                <a:path w="44774" h="39606" extrusionOk="0">
                  <a:moveTo>
                    <a:pt x="8177" y="0"/>
                  </a:moveTo>
                  <a:cubicBezTo>
                    <a:pt x="3192" y="4104"/>
                    <a:pt x="0" y="10335"/>
                    <a:pt x="0" y="17234"/>
                  </a:cubicBezTo>
                  <a:cubicBezTo>
                    <a:pt x="0" y="29575"/>
                    <a:pt x="10031" y="39606"/>
                    <a:pt x="22402" y="39606"/>
                  </a:cubicBezTo>
                  <a:cubicBezTo>
                    <a:pt x="34743" y="39606"/>
                    <a:pt x="44773" y="29575"/>
                    <a:pt x="44773" y="17234"/>
                  </a:cubicBezTo>
                  <a:cubicBezTo>
                    <a:pt x="44773" y="10274"/>
                    <a:pt x="41582" y="4104"/>
                    <a:pt x="36597" y="0"/>
                  </a:cubicBezTo>
                  <a:lnTo>
                    <a:pt x="29423" y="0"/>
                  </a:lnTo>
                  <a:cubicBezTo>
                    <a:pt x="36232" y="2766"/>
                    <a:pt x="41035" y="9453"/>
                    <a:pt x="41035" y="17234"/>
                  </a:cubicBezTo>
                  <a:cubicBezTo>
                    <a:pt x="41035" y="27508"/>
                    <a:pt x="32676" y="35897"/>
                    <a:pt x="22402" y="35897"/>
                  </a:cubicBezTo>
                  <a:cubicBezTo>
                    <a:pt x="12128" y="35897"/>
                    <a:pt x="3739" y="27539"/>
                    <a:pt x="3739" y="17234"/>
                  </a:cubicBezTo>
                  <a:cubicBezTo>
                    <a:pt x="3739" y="9453"/>
                    <a:pt x="8542" y="2766"/>
                    <a:pt x="15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rot="10800000">
              <a:off x="1881031" y="3446095"/>
              <a:ext cx="555832" cy="1144864"/>
            </a:xfrm>
            <a:custGeom>
              <a:avLst/>
              <a:gdLst/>
              <a:ahLst/>
              <a:cxnLst/>
              <a:rect l="l" t="t" r="r" b="b"/>
              <a:pathLst>
                <a:path w="18299" h="37691" extrusionOk="0">
                  <a:moveTo>
                    <a:pt x="18298" y="0"/>
                  </a:moveTo>
                  <a:cubicBezTo>
                    <a:pt x="8177" y="304"/>
                    <a:pt x="0" y="8633"/>
                    <a:pt x="0" y="18846"/>
                  </a:cubicBezTo>
                  <a:cubicBezTo>
                    <a:pt x="0" y="29058"/>
                    <a:pt x="8177" y="37387"/>
                    <a:pt x="18298" y="37691"/>
                  </a:cubicBezTo>
                  <a:lnTo>
                    <a:pt x="18298" y="33983"/>
                  </a:lnTo>
                  <a:cubicBezTo>
                    <a:pt x="10213" y="33679"/>
                    <a:pt x="3769" y="27022"/>
                    <a:pt x="3769" y="18846"/>
                  </a:cubicBezTo>
                  <a:cubicBezTo>
                    <a:pt x="3769" y="10669"/>
                    <a:pt x="10244" y="4012"/>
                    <a:pt x="18298" y="3709"/>
                  </a:cubicBezTo>
                  <a:lnTo>
                    <a:pt x="18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rot="10800000">
              <a:off x="5766092" y="4304708"/>
              <a:ext cx="78519" cy="60051"/>
            </a:xfrm>
            <a:custGeom>
              <a:avLst/>
              <a:gdLst/>
              <a:ahLst/>
              <a:cxnLst/>
              <a:rect l="l" t="t" r="r" b="b"/>
              <a:pathLst>
                <a:path w="2585" h="1977" extrusionOk="0">
                  <a:moveTo>
                    <a:pt x="1277" y="0"/>
                  </a:moveTo>
                  <a:cubicBezTo>
                    <a:pt x="1" y="0"/>
                    <a:pt x="1" y="1976"/>
                    <a:pt x="1277" y="1976"/>
                  </a:cubicBezTo>
                  <a:cubicBezTo>
                    <a:pt x="1287" y="1976"/>
                    <a:pt x="1297" y="1976"/>
                    <a:pt x="1306" y="1976"/>
                  </a:cubicBezTo>
                  <a:cubicBezTo>
                    <a:pt x="2584" y="1976"/>
                    <a:pt x="257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1"/>
          <p:cNvGrpSpPr/>
          <p:nvPr/>
        </p:nvGrpSpPr>
        <p:grpSpPr>
          <a:xfrm rot="-5400000">
            <a:off x="6877151" y="677396"/>
            <a:ext cx="2944242" cy="1589472"/>
            <a:chOff x="6199751" y="3550682"/>
            <a:chExt cx="2944242" cy="1589472"/>
          </a:xfrm>
        </p:grpSpPr>
        <p:sp>
          <p:nvSpPr>
            <p:cNvPr id="787" name="Google Shape;787;p31"/>
            <p:cNvSpPr/>
            <p:nvPr/>
          </p:nvSpPr>
          <p:spPr>
            <a:xfrm>
              <a:off x="6199751" y="3848684"/>
              <a:ext cx="2944242" cy="1290285"/>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7418555" y="4159492"/>
              <a:ext cx="1144495" cy="980662"/>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6982867" y="4781068"/>
              <a:ext cx="98812" cy="75571"/>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8563012" y="3661038"/>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8563012" y="3808586"/>
              <a:ext cx="38" cy="519401"/>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8563012" y="4401150"/>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8693168" y="3550682"/>
              <a:ext cx="0" cy="518216"/>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8693168" y="4143208"/>
              <a:ext cx="0" cy="38"/>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hasCustomPrompt="1"/>
          </p:nvPr>
        </p:nvSpPr>
        <p:spPr>
          <a:xfrm>
            <a:off x="897925" y="5334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09" name="Google Shape;109;p13"/>
          <p:cNvSpPr txBox="1">
            <a:spLocks noGrp="1"/>
          </p:cNvSpPr>
          <p:nvPr>
            <p:ph type="subTitle" idx="1"/>
          </p:nvPr>
        </p:nvSpPr>
        <p:spPr>
          <a:xfrm flipH="1">
            <a:off x="1972225" y="5334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0" name="Google Shape;110;p13"/>
          <p:cNvSpPr txBox="1">
            <a:spLocks noGrp="1"/>
          </p:cNvSpPr>
          <p:nvPr>
            <p:ph type="subTitle" idx="2"/>
          </p:nvPr>
        </p:nvSpPr>
        <p:spPr>
          <a:xfrm>
            <a:off x="1972225" y="90355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1" name="Google Shape;111;p13"/>
          <p:cNvSpPr txBox="1">
            <a:spLocks noGrp="1"/>
          </p:cNvSpPr>
          <p:nvPr>
            <p:ph type="title" idx="3" hasCustomPrompt="1"/>
          </p:nvPr>
        </p:nvSpPr>
        <p:spPr>
          <a:xfrm>
            <a:off x="897925" y="16077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2" name="Google Shape;112;p13"/>
          <p:cNvSpPr txBox="1">
            <a:spLocks noGrp="1"/>
          </p:cNvSpPr>
          <p:nvPr>
            <p:ph type="subTitle" idx="4"/>
          </p:nvPr>
        </p:nvSpPr>
        <p:spPr>
          <a:xfrm flipH="1">
            <a:off x="1972225" y="160417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3" name="Google Shape;113;p13"/>
          <p:cNvSpPr txBox="1">
            <a:spLocks noGrp="1"/>
          </p:cNvSpPr>
          <p:nvPr>
            <p:ph type="subTitle" idx="5"/>
          </p:nvPr>
        </p:nvSpPr>
        <p:spPr>
          <a:xfrm>
            <a:off x="1972225" y="197430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4" name="Google Shape;114;p13"/>
          <p:cNvSpPr txBox="1">
            <a:spLocks noGrp="1"/>
          </p:cNvSpPr>
          <p:nvPr>
            <p:ph type="title" idx="6" hasCustomPrompt="1"/>
          </p:nvPr>
        </p:nvSpPr>
        <p:spPr>
          <a:xfrm>
            <a:off x="897925" y="2680200"/>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5" name="Google Shape;115;p13"/>
          <p:cNvSpPr txBox="1">
            <a:spLocks noGrp="1"/>
          </p:cNvSpPr>
          <p:nvPr>
            <p:ph type="subTitle" idx="7"/>
          </p:nvPr>
        </p:nvSpPr>
        <p:spPr>
          <a:xfrm flipH="1">
            <a:off x="1972225" y="2680200"/>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6" name="Google Shape;116;p13"/>
          <p:cNvSpPr txBox="1">
            <a:spLocks noGrp="1"/>
          </p:cNvSpPr>
          <p:nvPr>
            <p:ph type="subTitle" idx="8"/>
          </p:nvPr>
        </p:nvSpPr>
        <p:spPr>
          <a:xfrm>
            <a:off x="1972225" y="3050316"/>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7" name="Google Shape;117;p13"/>
          <p:cNvSpPr txBox="1">
            <a:spLocks noGrp="1"/>
          </p:cNvSpPr>
          <p:nvPr>
            <p:ph type="title" idx="9" hasCustomPrompt="1"/>
          </p:nvPr>
        </p:nvSpPr>
        <p:spPr>
          <a:xfrm>
            <a:off x="5195125" y="5334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8" name="Google Shape;118;p13"/>
          <p:cNvSpPr txBox="1">
            <a:spLocks noGrp="1"/>
          </p:cNvSpPr>
          <p:nvPr>
            <p:ph type="subTitle" idx="13"/>
          </p:nvPr>
        </p:nvSpPr>
        <p:spPr>
          <a:xfrm flipH="1">
            <a:off x="6269425" y="5334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13"/>
          <p:cNvSpPr txBox="1">
            <a:spLocks noGrp="1"/>
          </p:cNvSpPr>
          <p:nvPr>
            <p:ph type="subTitle" idx="14"/>
          </p:nvPr>
        </p:nvSpPr>
        <p:spPr>
          <a:xfrm>
            <a:off x="6269425" y="90355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0" name="Google Shape;120;p13"/>
          <p:cNvSpPr txBox="1">
            <a:spLocks noGrp="1"/>
          </p:cNvSpPr>
          <p:nvPr>
            <p:ph type="title" idx="15" hasCustomPrompt="1"/>
          </p:nvPr>
        </p:nvSpPr>
        <p:spPr>
          <a:xfrm>
            <a:off x="5195125" y="1607713"/>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21" name="Google Shape;121;p13"/>
          <p:cNvSpPr txBox="1">
            <a:spLocks noGrp="1"/>
          </p:cNvSpPr>
          <p:nvPr>
            <p:ph type="subTitle" idx="16"/>
          </p:nvPr>
        </p:nvSpPr>
        <p:spPr>
          <a:xfrm flipH="1">
            <a:off x="6269425" y="16068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2" name="Google Shape;122;p13"/>
          <p:cNvSpPr txBox="1">
            <a:spLocks noGrp="1"/>
          </p:cNvSpPr>
          <p:nvPr>
            <p:ph type="subTitle" idx="17"/>
          </p:nvPr>
        </p:nvSpPr>
        <p:spPr>
          <a:xfrm>
            <a:off x="6269425" y="1971925"/>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 name="Google Shape;123;p13"/>
          <p:cNvSpPr/>
          <p:nvPr/>
        </p:nvSpPr>
        <p:spPr>
          <a:xfrm>
            <a:off x="7343725" y="2680188"/>
            <a:ext cx="857400" cy="85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6269425" y="3754500"/>
            <a:ext cx="857400" cy="85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7343713" y="3754500"/>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6269425" y="2680188"/>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5195113" y="3754500"/>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93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p3"/>
          <p:cNvGrpSpPr/>
          <p:nvPr/>
        </p:nvGrpSpPr>
        <p:grpSpPr>
          <a:xfrm>
            <a:off x="-9" y="200"/>
            <a:ext cx="9144009" cy="5156464"/>
            <a:chOff x="-9" y="200"/>
            <a:chExt cx="9144009" cy="5156464"/>
          </a:xfrm>
        </p:grpSpPr>
        <p:grpSp>
          <p:nvGrpSpPr>
            <p:cNvPr id="51" name="Google Shape;51;p3"/>
            <p:cNvGrpSpPr/>
            <p:nvPr/>
          </p:nvGrpSpPr>
          <p:grpSpPr>
            <a:xfrm>
              <a:off x="4544301" y="203"/>
              <a:ext cx="4599699" cy="5156461"/>
              <a:chOff x="4544301" y="203"/>
              <a:chExt cx="4599699" cy="5156461"/>
            </a:xfrm>
          </p:grpSpPr>
          <p:grpSp>
            <p:nvGrpSpPr>
              <p:cNvPr id="52" name="Google Shape;52;p3"/>
              <p:cNvGrpSpPr/>
              <p:nvPr/>
            </p:nvGrpSpPr>
            <p:grpSpPr>
              <a:xfrm rot="10800000">
                <a:off x="5466660" y="203"/>
                <a:ext cx="3677339" cy="3581223"/>
                <a:chOff x="0" y="924128"/>
                <a:chExt cx="4330357" cy="4217173"/>
              </a:xfrm>
            </p:grpSpPr>
            <p:sp>
              <p:nvSpPr>
                <p:cNvPr id="53" name="Google Shape;53;p3"/>
                <p:cNvSpPr/>
                <p:nvPr/>
              </p:nvSpPr>
              <p:spPr>
                <a:xfrm>
                  <a:off x="0" y="924128"/>
                  <a:ext cx="3370642" cy="4217173"/>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633970" y="3860878"/>
                  <a:ext cx="1696387" cy="1279276"/>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0" y="3075469"/>
                  <a:ext cx="848213" cy="1493030"/>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571655" y="4620753"/>
                  <a:ext cx="1043390" cy="520548"/>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13780" y="4288463"/>
                  <a:ext cx="97627" cy="755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057690" y="3901549"/>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057690" y="4050283"/>
                  <a:ext cx="38" cy="518216"/>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057690" y="4642808"/>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188955" y="3791155"/>
                  <a:ext cx="38" cy="51825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188955" y="4383719"/>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3"/>
              <p:cNvSpPr/>
              <p:nvPr/>
            </p:nvSpPr>
            <p:spPr>
              <a:xfrm rot="10800000" flipH="1">
                <a:off x="4544301" y="3524289"/>
                <a:ext cx="4599594" cy="1619210"/>
              </a:xfrm>
              <a:custGeom>
                <a:avLst/>
                <a:gdLst/>
                <a:ahLst/>
                <a:cxnLst/>
                <a:rect l="l" t="t" r="r" b="b"/>
                <a:pathLst>
                  <a:path w="169305" h="59601" extrusionOk="0">
                    <a:moveTo>
                      <a:pt x="15229" y="0"/>
                    </a:moveTo>
                    <a:cubicBezTo>
                      <a:pt x="9667" y="4195"/>
                      <a:pt x="5351" y="10122"/>
                      <a:pt x="3436" y="16870"/>
                    </a:cubicBezTo>
                    <a:cubicBezTo>
                      <a:pt x="1" y="28633"/>
                      <a:pt x="3831" y="42189"/>
                      <a:pt x="12949" y="50366"/>
                    </a:cubicBezTo>
                    <a:cubicBezTo>
                      <a:pt x="19851" y="56574"/>
                      <a:pt x="29277" y="59601"/>
                      <a:pt x="38595" y="59601"/>
                    </a:cubicBezTo>
                    <a:cubicBezTo>
                      <a:pt x="39084" y="59601"/>
                      <a:pt x="39574" y="59592"/>
                      <a:pt x="40062" y="59575"/>
                    </a:cubicBezTo>
                    <a:cubicBezTo>
                      <a:pt x="49819" y="59272"/>
                      <a:pt x="59303" y="55837"/>
                      <a:pt x="67753" y="50913"/>
                    </a:cubicBezTo>
                    <a:cubicBezTo>
                      <a:pt x="74440" y="46992"/>
                      <a:pt x="80732" y="42007"/>
                      <a:pt x="88300" y="40214"/>
                    </a:cubicBezTo>
                    <a:cubicBezTo>
                      <a:pt x="90623" y="39658"/>
                      <a:pt x="92942" y="39421"/>
                      <a:pt x="95261" y="39421"/>
                    </a:cubicBezTo>
                    <a:cubicBezTo>
                      <a:pt x="107782" y="39421"/>
                      <a:pt x="120281" y="46340"/>
                      <a:pt x="133104" y="47417"/>
                    </a:cubicBezTo>
                    <a:cubicBezTo>
                      <a:pt x="134180" y="47502"/>
                      <a:pt x="135259" y="47544"/>
                      <a:pt x="136338" y="47544"/>
                    </a:cubicBezTo>
                    <a:cubicBezTo>
                      <a:pt x="145278" y="47544"/>
                      <a:pt x="154184" y="44652"/>
                      <a:pt x="161372" y="39362"/>
                    </a:cubicBezTo>
                    <a:cubicBezTo>
                      <a:pt x="164381" y="37144"/>
                      <a:pt x="167025" y="34530"/>
                      <a:pt x="169305" y="31612"/>
                    </a:cubicBezTo>
                    <a:lnTo>
                      <a:pt x="169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a:off x="5988359" y="3642725"/>
                <a:ext cx="1711486" cy="1513939"/>
              </a:xfrm>
              <a:custGeom>
                <a:avLst/>
                <a:gdLst/>
                <a:ahLst/>
                <a:cxnLst/>
                <a:rect l="l" t="t" r="r" b="b"/>
                <a:pathLst>
                  <a:path w="44774" h="39606" extrusionOk="0">
                    <a:moveTo>
                      <a:pt x="8177" y="0"/>
                    </a:moveTo>
                    <a:cubicBezTo>
                      <a:pt x="3192" y="4104"/>
                      <a:pt x="0" y="10335"/>
                      <a:pt x="0" y="17234"/>
                    </a:cubicBezTo>
                    <a:cubicBezTo>
                      <a:pt x="0" y="29575"/>
                      <a:pt x="10031" y="39606"/>
                      <a:pt x="22402" y="39606"/>
                    </a:cubicBezTo>
                    <a:cubicBezTo>
                      <a:pt x="34743" y="39606"/>
                      <a:pt x="44773" y="29575"/>
                      <a:pt x="44773" y="17234"/>
                    </a:cubicBezTo>
                    <a:cubicBezTo>
                      <a:pt x="44773" y="10274"/>
                      <a:pt x="41582" y="4104"/>
                      <a:pt x="36597" y="0"/>
                    </a:cubicBezTo>
                    <a:lnTo>
                      <a:pt x="29423" y="0"/>
                    </a:lnTo>
                    <a:cubicBezTo>
                      <a:pt x="36232" y="2766"/>
                      <a:pt x="41035" y="9453"/>
                      <a:pt x="41035" y="17234"/>
                    </a:cubicBezTo>
                    <a:cubicBezTo>
                      <a:pt x="41035" y="27508"/>
                      <a:pt x="32676" y="35897"/>
                      <a:pt x="22402" y="35897"/>
                    </a:cubicBezTo>
                    <a:cubicBezTo>
                      <a:pt x="12128" y="35897"/>
                      <a:pt x="3739" y="27539"/>
                      <a:pt x="3739" y="17234"/>
                    </a:cubicBezTo>
                    <a:cubicBezTo>
                      <a:pt x="3739" y="9453"/>
                      <a:pt x="8542" y="2766"/>
                      <a:pt x="15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5400000">
                <a:off x="7101235" y="2103847"/>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a:off x="-9" y="200"/>
              <a:ext cx="787301" cy="2363279"/>
              <a:chOff x="-9" y="200"/>
              <a:chExt cx="787301" cy="2363279"/>
            </a:xfrm>
          </p:grpSpPr>
          <p:sp>
            <p:nvSpPr>
              <p:cNvPr id="67" name="Google Shape;67;p3"/>
              <p:cNvSpPr/>
              <p:nvPr/>
            </p:nvSpPr>
            <p:spPr>
              <a:xfrm>
                <a:off x="-9" y="200"/>
                <a:ext cx="787301" cy="1385813"/>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72127" y="2034537"/>
                <a:ext cx="90616" cy="70144"/>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91345" y="1813456"/>
                <a:ext cx="35" cy="481002"/>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91345" y="2363444"/>
                <a:ext cx="35" cy="35"/>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13186" y="1572932"/>
                <a:ext cx="35" cy="481038"/>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13186" y="2122955"/>
                <a:ext cx="35" cy="3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3"/>
          <p:cNvSpPr txBox="1">
            <a:spLocks noGrp="1"/>
          </p:cNvSpPr>
          <p:nvPr>
            <p:ph type="title"/>
          </p:nvPr>
        </p:nvSpPr>
        <p:spPr>
          <a:xfrm>
            <a:off x="713228" y="2800913"/>
            <a:ext cx="3858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4" name="Google Shape;74;p3"/>
          <p:cNvSpPr txBox="1">
            <a:spLocks noGrp="1"/>
          </p:cNvSpPr>
          <p:nvPr>
            <p:ph type="title" idx="2" hasCustomPrompt="1"/>
          </p:nvPr>
        </p:nvSpPr>
        <p:spPr>
          <a:xfrm>
            <a:off x="1626578" y="1588097"/>
            <a:ext cx="2032200" cy="76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grpSp>
        <p:nvGrpSpPr>
          <p:cNvPr id="76" name="Google Shape;76;p4"/>
          <p:cNvGrpSpPr/>
          <p:nvPr/>
        </p:nvGrpSpPr>
        <p:grpSpPr>
          <a:xfrm>
            <a:off x="-22282" y="-13623"/>
            <a:ext cx="9199593" cy="5179191"/>
            <a:chOff x="-22282" y="-13623"/>
            <a:chExt cx="9199593" cy="5179191"/>
          </a:xfrm>
        </p:grpSpPr>
        <p:grpSp>
          <p:nvGrpSpPr>
            <p:cNvPr id="77" name="Google Shape;77;p4"/>
            <p:cNvGrpSpPr/>
            <p:nvPr/>
          </p:nvGrpSpPr>
          <p:grpSpPr>
            <a:xfrm>
              <a:off x="-22282" y="-13623"/>
              <a:ext cx="2327665" cy="1256608"/>
              <a:chOff x="4865850" y="3486675"/>
              <a:chExt cx="1925600" cy="1039550"/>
            </a:xfrm>
          </p:grpSpPr>
          <p:sp>
            <p:nvSpPr>
              <p:cNvPr id="78" name="Google Shape;78;p4"/>
              <p:cNvSpPr/>
              <p:nvPr/>
            </p:nvSpPr>
            <p:spPr>
              <a:xfrm rot="10800000">
                <a:off x="4865850" y="3487450"/>
                <a:ext cx="1925600" cy="843875"/>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rot="10800000">
                <a:off x="5245800" y="3486675"/>
                <a:ext cx="748525" cy="641375"/>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10800000">
                <a:off x="6214650" y="3672100"/>
                <a:ext cx="64625" cy="49425"/>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rot="10800000">
                <a:off x="5245800" y="4017850"/>
                <a:ext cx="25" cy="339700"/>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10800000">
                <a:off x="5245800" y="3969975"/>
                <a:ext cx="25" cy="2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160700" y="4187300"/>
                <a:ext cx="0" cy="338925"/>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160700" y="4138675"/>
                <a:ext cx="0" cy="25"/>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4"/>
            <p:cNvSpPr/>
            <p:nvPr/>
          </p:nvSpPr>
          <p:spPr>
            <a:xfrm flipH="1">
              <a:off x="7563415" y="3146345"/>
              <a:ext cx="1613896" cy="2019223"/>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7103894" y="4552489"/>
              <a:ext cx="812247" cy="612530"/>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8771179" y="4176428"/>
              <a:ext cx="406132" cy="714877"/>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8095907" y="112885"/>
              <a:ext cx="936301" cy="936301"/>
            </a:xfrm>
            <a:custGeom>
              <a:avLst/>
              <a:gdLst/>
              <a:ahLst/>
              <a:cxnLst/>
              <a:rect l="l" t="t" r="r" b="b"/>
              <a:pathLst>
                <a:path w="51157" h="51157" extrusionOk="0">
                  <a:moveTo>
                    <a:pt x="25594" y="213"/>
                  </a:moveTo>
                  <a:cubicBezTo>
                    <a:pt x="39606" y="213"/>
                    <a:pt x="50974" y="11611"/>
                    <a:pt x="50974" y="25593"/>
                  </a:cubicBezTo>
                  <a:cubicBezTo>
                    <a:pt x="50974" y="39575"/>
                    <a:pt x="39576" y="50974"/>
                    <a:pt x="25594" y="50974"/>
                  </a:cubicBezTo>
                  <a:cubicBezTo>
                    <a:pt x="11612" y="50974"/>
                    <a:pt x="213" y="39575"/>
                    <a:pt x="213" y="25593"/>
                  </a:cubicBezTo>
                  <a:cubicBezTo>
                    <a:pt x="213" y="11611"/>
                    <a:pt x="11612" y="213"/>
                    <a:pt x="25594" y="213"/>
                  </a:cubicBezTo>
                  <a:close/>
                  <a:moveTo>
                    <a:pt x="25594" y="0"/>
                  </a:moveTo>
                  <a:cubicBezTo>
                    <a:pt x="11490" y="0"/>
                    <a:pt x="1" y="11490"/>
                    <a:pt x="1" y="25593"/>
                  </a:cubicBezTo>
                  <a:cubicBezTo>
                    <a:pt x="1" y="39666"/>
                    <a:pt x="11490" y="51156"/>
                    <a:pt x="25594" y="51156"/>
                  </a:cubicBezTo>
                  <a:cubicBezTo>
                    <a:pt x="39667" y="51156"/>
                    <a:pt x="51157" y="39666"/>
                    <a:pt x="51157" y="25593"/>
                  </a:cubicBezTo>
                  <a:cubicBezTo>
                    <a:pt x="51157" y="11490"/>
                    <a:pt x="39667" y="0"/>
                    <a:pt x="25594"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8404013" y="4916325"/>
              <a:ext cx="499585" cy="249243"/>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8309993" y="4757221"/>
              <a:ext cx="46745" cy="36184"/>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192051" y="4643178"/>
              <a:ext cx="18" cy="248127"/>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8192051" y="4926885"/>
              <a:ext cx="18" cy="1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8129200" y="4519106"/>
              <a:ext cx="18" cy="24814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129200" y="4802831"/>
              <a:ext cx="18" cy="1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4"/>
          <p:cNvSpPr txBox="1">
            <a:spLocks noGrp="1"/>
          </p:cNvSpPr>
          <p:nvPr>
            <p:ph type="title"/>
          </p:nvPr>
        </p:nvSpPr>
        <p:spPr>
          <a:xfrm>
            <a:off x="7133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713225" y="1184650"/>
            <a:ext cx="7717500" cy="3414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1600"/>
              </a:spcBef>
              <a:spcAft>
                <a:spcPts val="0"/>
              </a:spcAft>
              <a:buClr>
                <a:schemeClr val="dk1"/>
              </a:buClr>
              <a:buSzPts val="1400"/>
              <a:buFont typeface="Lato"/>
              <a:buChar char="○"/>
              <a:defRPr sz="1200"/>
            </a:lvl2pPr>
            <a:lvl3pPr marL="1371600" lvl="2" indent="-317500" rtl="0">
              <a:spcBef>
                <a:spcPts val="1600"/>
              </a:spcBef>
              <a:spcAft>
                <a:spcPts val="0"/>
              </a:spcAft>
              <a:buClr>
                <a:schemeClr val="dk1"/>
              </a:buClr>
              <a:buSzPts val="1400"/>
              <a:buFont typeface="Lato"/>
              <a:buChar char="■"/>
              <a:defRPr sz="1200"/>
            </a:lvl3pPr>
            <a:lvl4pPr marL="1828800" lvl="3" indent="-317500" rtl="0">
              <a:spcBef>
                <a:spcPts val="1600"/>
              </a:spcBef>
              <a:spcAft>
                <a:spcPts val="0"/>
              </a:spcAft>
              <a:buClr>
                <a:schemeClr val="dk1"/>
              </a:buClr>
              <a:buSzPts val="1400"/>
              <a:buFont typeface="Lato"/>
              <a:buChar char="●"/>
              <a:defRPr sz="1200"/>
            </a:lvl4pPr>
            <a:lvl5pPr marL="2286000" lvl="4" indent="-317500" rtl="0">
              <a:spcBef>
                <a:spcPts val="1600"/>
              </a:spcBef>
              <a:spcAft>
                <a:spcPts val="0"/>
              </a:spcAft>
              <a:buClr>
                <a:schemeClr val="dk1"/>
              </a:buClr>
              <a:buSzPts val="1400"/>
              <a:buFont typeface="Lato"/>
              <a:buChar char="○"/>
              <a:defRPr sz="1200"/>
            </a:lvl5pPr>
            <a:lvl6pPr marL="2743200" lvl="5" indent="-317500" rtl="0">
              <a:spcBef>
                <a:spcPts val="1600"/>
              </a:spcBef>
              <a:spcAft>
                <a:spcPts val="0"/>
              </a:spcAft>
              <a:buClr>
                <a:schemeClr val="dk1"/>
              </a:buClr>
              <a:buSzPts val="1400"/>
              <a:buFont typeface="Lato"/>
              <a:buChar char="■"/>
              <a:defRPr sz="1200"/>
            </a:lvl6pPr>
            <a:lvl7pPr marL="3200400" lvl="6" indent="-317500" rtl="0">
              <a:spcBef>
                <a:spcPts val="1600"/>
              </a:spcBef>
              <a:spcAft>
                <a:spcPts val="0"/>
              </a:spcAft>
              <a:buClr>
                <a:schemeClr val="dk1"/>
              </a:buClr>
              <a:buSzPts val="1400"/>
              <a:buFont typeface="Lato"/>
              <a:buChar char="●"/>
              <a:defRPr sz="1200"/>
            </a:lvl7pPr>
            <a:lvl8pPr marL="3657600" lvl="7" indent="-317500" rtl="0">
              <a:spcBef>
                <a:spcPts val="1600"/>
              </a:spcBef>
              <a:spcAft>
                <a:spcPts val="0"/>
              </a:spcAft>
              <a:buClr>
                <a:schemeClr val="dk1"/>
              </a:buClr>
              <a:buSzPts val="1400"/>
              <a:buFont typeface="Lato"/>
              <a:buChar char="○"/>
              <a:defRPr sz="1200"/>
            </a:lvl8pPr>
            <a:lvl9pPr marL="4114800" lvl="8" indent="-317500" rtl="0">
              <a:spcBef>
                <a:spcPts val="1600"/>
              </a:spcBef>
              <a:spcAft>
                <a:spcPts val="1600"/>
              </a:spcAft>
              <a:buClr>
                <a:schemeClr val="dk1"/>
              </a:buClr>
              <a:buSzPts val="1400"/>
              <a:buFont typeface="Lato"/>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grpSp>
        <p:nvGrpSpPr>
          <p:cNvPr id="98" name="Google Shape;98;p5"/>
          <p:cNvGrpSpPr/>
          <p:nvPr/>
        </p:nvGrpSpPr>
        <p:grpSpPr>
          <a:xfrm>
            <a:off x="0" y="3393418"/>
            <a:ext cx="3658880" cy="1745511"/>
            <a:chOff x="366" y="3241275"/>
            <a:chExt cx="4019422" cy="1917511"/>
          </a:xfrm>
        </p:grpSpPr>
        <p:grpSp>
          <p:nvGrpSpPr>
            <p:cNvPr id="99" name="Google Shape;99;p5"/>
            <p:cNvGrpSpPr/>
            <p:nvPr/>
          </p:nvGrpSpPr>
          <p:grpSpPr>
            <a:xfrm flipH="1">
              <a:off x="366" y="3241275"/>
              <a:ext cx="4019422" cy="1917511"/>
              <a:chOff x="5971133" y="3629700"/>
              <a:chExt cx="3172894" cy="1513666"/>
            </a:xfrm>
          </p:grpSpPr>
          <p:sp>
            <p:nvSpPr>
              <p:cNvPr id="100" name="Google Shape;100;p5"/>
              <p:cNvSpPr/>
              <p:nvPr/>
            </p:nvSpPr>
            <p:spPr>
              <a:xfrm flipH="1">
                <a:off x="5971133" y="4205185"/>
                <a:ext cx="1242945" cy="937327"/>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flipH="1">
                <a:off x="8522541" y="3629700"/>
                <a:ext cx="621486" cy="109394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flipH="1">
                <a:off x="7960675" y="4761960"/>
                <a:ext cx="764493" cy="381406"/>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flipH="1">
                <a:off x="7816784" y="4518485"/>
                <a:ext cx="71531" cy="553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flipH="1">
                <a:off x="7636299" y="4343966"/>
                <a:ext cx="28" cy="379698"/>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flipH="1">
                <a:off x="7636299" y="4778121"/>
                <a:ext cx="28" cy="2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flipH="1">
                <a:off x="7540120" y="4154098"/>
                <a:ext cx="28" cy="379726"/>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flipH="1">
                <a:off x="7540120" y="4588281"/>
                <a:ext cx="28" cy="2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5"/>
            <p:cNvSpPr/>
            <p:nvPr/>
          </p:nvSpPr>
          <p:spPr>
            <a:xfrm rot="5400000">
              <a:off x="151735" y="3547872"/>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5"/>
          <p:cNvGrpSpPr/>
          <p:nvPr/>
        </p:nvGrpSpPr>
        <p:grpSpPr>
          <a:xfrm flipH="1">
            <a:off x="6943596" y="2386382"/>
            <a:ext cx="2200053" cy="2752592"/>
            <a:chOff x="-37042" y="539492"/>
            <a:chExt cx="3672876" cy="4595312"/>
          </a:xfrm>
        </p:grpSpPr>
        <p:sp>
          <p:nvSpPr>
            <p:cNvPr id="110" name="Google Shape;110;p5"/>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5"/>
          <p:cNvSpPr/>
          <p:nvPr/>
        </p:nvSpPr>
        <p:spPr>
          <a:xfrm rot="5400000">
            <a:off x="7967564" y="1291621"/>
            <a:ext cx="926413" cy="926413"/>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txBox="1">
            <a:spLocks noGrp="1"/>
          </p:cNvSpPr>
          <p:nvPr>
            <p:ph type="title"/>
          </p:nvPr>
        </p:nvSpPr>
        <p:spPr>
          <a:xfrm>
            <a:off x="713225" y="539500"/>
            <a:ext cx="77178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118" name="Google Shape;118;p5"/>
          <p:cNvSpPr txBox="1">
            <a:spLocks noGrp="1"/>
          </p:cNvSpPr>
          <p:nvPr>
            <p:ph type="subTitle" idx="1"/>
          </p:nvPr>
        </p:nvSpPr>
        <p:spPr>
          <a:xfrm>
            <a:off x="4277236" y="1462938"/>
            <a:ext cx="2875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atin typeface="Hammersmith One"/>
                <a:ea typeface="Hammersmith One"/>
                <a:cs typeface="Hammersmith One"/>
                <a:sym typeface="Hammersmith One"/>
              </a:defRPr>
            </a:lvl1pPr>
            <a:lvl2pPr lvl="1" algn="ctr" rtl="0">
              <a:spcBef>
                <a:spcPts val="1600"/>
              </a:spcBef>
              <a:spcAft>
                <a:spcPts val="0"/>
              </a:spcAft>
              <a:buNone/>
              <a:defRPr sz="2400">
                <a:latin typeface="Hammersmith One"/>
                <a:ea typeface="Hammersmith One"/>
                <a:cs typeface="Hammersmith One"/>
                <a:sym typeface="Hammersmith One"/>
              </a:defRPr>
            </a:lvl2pPr>
            <a:lvl3pPr lvl="2" algn="ctr" rtl="0">
              <a:spcBef>
                <a:spcPts val="1600"/>
              </a:spcBef>
              <a:spcAft>
                <a:spcPts val="0"/>
              </a:spcAft>
              <a:buNone/>
              <a:defRPr sz="2400">
                <a:latin typeface="Hammersmith One"/>
                <a:ea typeface="Hammersmith One"/>
                <a:cs typeface="Hammersmith One"/>
                <a:sym typeface="Hammersmith One"/>
              </a:defRPr>
            </a:lvl3pPr>
            <a:lvl4pPr lvl="3" algn="ctr" rtl="0">
              <a:spcBef>
                <a:spcPts val="1600"/>
              </a:spcBef>
              <a:spcAft>
                <a:spcPts val="0"/>
              </a:spcAft>
              <a:buNone/>
              <a:defRPr sz="2400">
                <a:latin typeface="Hammersmith One"/>
                <a:ea typeface="Hammersmith One"/>
                <a:cs typeface="Hammersmith One"/>
                <a:sym typeface="Hammersmith One"/>
              </a:defRPr>
            </a:lvl4pPr>
            <a:lvl5pPr lvl="4" algn="ctr" rtl="0">
              <a:spcBef>
                <a:spcPts val="1600"/>
              </a:spcBef>
              <a:spcAft>
                <a:spcPts val="0"/>
              </a:spcAft>
              <a:buNone/>
              <a:defRPr sz="2400">
                <a:latin typeface="Hammersmith One"/>
                <a:ea typeface="Hammersmith One"/>
                <a:cs typeface="Hammersmith One"/>
                <a:sym typeface="Hammersmith One"/>
              </a:defRPr>
            </a:lvl5pPr>
            <a:lvl6pPr lvl="5" algn="ctr" rtl="0">
              <a:spcBef>
                <a:spcPts val="1600"/>
              </a:spcBef>
              <a:spcAft>
                <a:spcPts val="0"/>
              </a:spcAft>
              <a:buNone/>
              <a:defRPr sz="2400">
                <a:latin typeface="Hammersmith One"/>
                <a:ea typeface="Hammersmith One"/>
                <a:cs typeface="Hammersmith One"/>
                <a:sym typeface="Hammersmith One"/>
              </a:defRPr>
            </a:lvl6pPr>
            <a:lvl7pPr lvl="6" algn="ctr" rtl="0">
              <a:spcBef>
                <a:spcPts val="1600"/>
              </a:spcBef>
              <a:spcAft>
                <a:spcPts val="0"/>
              </a:spcAft>
              <a:buNone/>
              <a:defRPr sz="2400">
                <a:latin typeface="Hammersmith One"/>
                <a:ea typeface="Hammersmith One"/>
                <a:cs typeface="Hammersmith One"/>
                <a:sym typeface="Hammersmith One"/>
              </a:defRPr>
            </a:lvl7pPr>
            <a:lvl8pPr lvl="7" algn="ctr" rtl="0">
              <a:spcBef>
                <a:spcPts val="1600"/>
              </a:spcBef>
              <a:spcAft>
                <a:spcPts val="0"/>
              </a:spcAft>
              <a:buNone/>
              <a:defRPr sz="2400">
                <a:latin typeface="Hammersmith One"/>
                <a:ea typeface="Hammersmith One"/>
                <a:cs typeface="Hammersmith One"/>
                <a:sym typeface="Hammersmith One"/>
              </a:defRPr>
            </a:lvl8pPr>
            <a:lvl9pPr lvl="8" algn="ctr" rtl="0">
              <a:spcBef>
                <a:spcPts val="1600"/>
              </a:spcBef>
              <a:spcAft>
                <a:spcPts val="1600"/>
              </a:spcAft>
              <a:buNone/>
              <a:defRPr sz="2400">
                <a:latin typeface="Hammersmith One"/>
                <a:ea typeface="Hammersmith One"/>
                <a:cs typeface="Hammersmith One"/>
                <a:sym typeface="Hammersmith One"/>
              </a:defRPr>
            </a:lvl9pPr>
          </a:lstStyle>
          <a:p>
            <a:endParaRPr/>
          </a:p>
        </p:txBody>
      </p:sp>
      <p:sp>
        <p:nvSpPr>
          <p:cNvPr id="119" name="Google Shape;119;p5"/>
          <p:cNvSpPr txBox="1">
            <a:spLocks noGrp="1"/>
          </p:cNvSpPr>
          <p:nvPr>
            <p:ph type="body" idx="2"/>
          </p:nvPr>
        </p:nvSpPr>
        <p:spPr>
          <a:xfrm>
            <a:off x="4277258" y="1862238"/>
            <a:ext cx="2875500" cy="7515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0" name="Google Shape;120;p5"/>
          <p:cNvSpPr txBox="1">
            <a:spLocks noGrp="1"/>
          </p:cNvSpPr>
          <p:nvPr>
            <p:ph type="subTitle" idx="3"/>
          </p:nvPr>
        </p:nvSpPr>
        <p:spPr>
          <a:xfrm>
            <a:off x="4277229" y="2915213"/>
            <a:ext cx="2875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atin typeface="Hammersmith One"/>
                <a:ea typeface="Hammersmith One"/>
                <a:cs typeface="Hammersmith One"/>
                <a:sym typeface="Hammersmith One"/>
              </a:defRPr>
            </a:lvl1pPr>
            <a:lvl2pPr lvl="1" algn="ctr" rtl="0">
              <a:spcBef>
                <a:spcPts val="1600"/>
              </a:spcBef>
              <a:spcAft>
                <a:spcPts val="0"/>
              </a:spcAft>
              <a:buNone/>
              <a:defRPr sz="2400">
                <a:latin typeface="Hammersmith One"/>
                <a:ea typeface="Hammersmith One"/>
                <a:cs typeface="Hammersmith One"/>
                <a:sym typeface="Hammersmith One"/>
              </a:defRPr>
            </a:lvl2pPr>
            <a:lvl3pPr lvl="2" algn="ctr" rtl="0">
              <a:spcBef>
                <a:spcPts val="1600"/>
              </a:spcBef>
              <a:spcAft>
                <a:spcPts val="0"/>
              </a:spcAft>
              <a:buNone/>
              <a:defRPr sz="2400">
                <a:latin typeface="Hammersmith One"/>
                <a:ea typeface="Hammersmith One"/>
                <a:cs typeface="Hammersmith One"/>
                <a:sym typeface="Hammersmith One"/>
              </a:defRPr>
            </a:lvl3pPr>
            <a:lvl4pPr lvl="3" algn="ctr" rtl="0">
              <a:spcBef>
                <a:spcPts val="1600"/>
              </a:spcBef>
              <a:spcAft>
                <a:spcPts val="0"/>
              </a:spcAft>
              <a:buNone/>
              <a:defRPr sz="2400">
                <a:latin typeface="Hammersmith One"/>
                <a:ea typeface="Hammersmith One"/>
                <a:cs typeface="Hammersmith One"/>
                <a:sym typeface="Hammersmith One"/>
              </a:defRPr>
            </a:lvl4pPr>
            <a:lvl5pPr lvl="4" algn="ctr" rtl="0">
              <a:spcBef>
                <a:spcPts val="1600"/>
              </a:spcBef>
              <a:spcAft>
                <a:spcPts val="0"/>
              </a:spcAft>
              <a:buNone/>
              <a:defRPr sz="2400">
                <a:latin typeface="Hammersmith One"/>
                <a:ea typeface="Hammersmith One"/>
                <a:cs typeface="Hammersmith One"/>
                <a:sym typeface="Hammersmith One"/>
              </a:defRPr>
            </a:lvl5pPr>
            <a:lvl6pPr lvl="5" algn="ctr" rtl="0">
              <a:spcBef>
                <a:spcPts val="1600"/>
              </a:spcBef>
              <a:spcAft>
                <a:spcPts val="0"/>
              </a:spcAft>
              <a:buNone/>
              <a:defRPr sz="2400">
                <a:latin typeface="Hammersmith One"/>
                <a:ea typeface="Hammersmith One"/>
                <a:cs typeface="Hammersmith One"/>
                <a:sym typeface="Hammersmith One"/>
              </a:defRPr>
            </a:lvl6pPr>
            <a:lvl7pPr lvl="6" algn="ctr" rtl="0">
              <a:spcBef>
                <a:spcPts val="1600"/>
              </a:spcBef>
              <a:spcAft>
                <a:spcPts val="0"/>
              </a:spcAft>
              <a:buNone/>
              <a:defRPr sz="2400">
                <a:latin typeface="Hammersmith One"/>
                <a:ea typeface="Hammersmith One"/>
                <a:cs typeface="Hammersmith One"/>
                <a:sym typeface="Hammersmith One"/>
              </a:defRPr>
            </a:lvl7pPr>
            <a:lvl8pPr lvl="7" algn="ctr" rtl="0">
              <a:spcBef>
                <a:spcPts val="1600"/>
              </a:spcBef>
              <a:spcAft>
                <a:spcPts val="0"/>
              </a:spcAft>
              <a:buNone/>
              <a:defRPr sz="2400">
                <a:latin typeface="Hammersmith One"/>
                <a:ea typeface="Hammersmith One"/>
                <a:cs typeface="Hammersmith One"/>
                <a:sym typeface="Hammersmith One"/>
              </a:defRPr>
            </a:lvl8pPr>
            <a:lvl9pPr lvl="8" algn="ctr" rtl="0">
              <a:spcBef>
                <a:spcPts val="1600"/>
              </a:spcBef>
              <a:spcAft>
                <a:spcPts val="1600"/>
              </a:spcAft>
              <a:buNone/>
              <a:defRPr sz="2400">
                <a:latin typeface="Hammersmith One"/>
                <a:ea typeface="Hammersmith One"/>
                <a:cs typeface="Hammersmith One"/>
                <a:sym typeface="Hammersmith One"/>
              </a:defRPr>
            </a:lvl9pPr>
          </a:lstStyle>
          <a:p>
            <a:endParaRPr/>
          </a:p>
        </p:txBody>
      </p:sp>
      <p:sp>
        <p:nvSpPr>
          <p:cNvPr id="121" name="Google Shape;121;p5"/>
          <p:cNvSpPr txBox="1">
            <a:spLocks noGrp="1"/>
          </p:cNvSpPr>
          <p:nvPr>
            <p:ph type="body" idx="4"/>
          </p:nvPr>
        </p:nvSpPr>
        <p:spPr>
          <a:xfrm>
            <a:off x="4277250" y="3314513"/>
            <a:ext cx="2875500" cy="7515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2" name="Google Shape;122;p5"/>
          <p:cNvSpPr/>
          <p:nvPr/>
        </p:nvSpPr>
        <p:spPr>
          <a:xfrm rot="5400000">
            <a:off x="235351" y="-235353"/>
            <a:ext cx="1874245" cy="2344958"/>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grpSp>
        <p:nvGrpSpPr>
          <p:cNvPr id="151" name="Google Shape;151;p7"/>
          <p:cNvGrpSpPr/>
          <p:nvPr/>
        </p:nvGrpSpPr>
        <p:grpSpPr>
          <a:xfrm>
            <a:off x="-45739" y="-4573"/>
            <a:ext cx="9570740" cy="5155937"/>
            <a:chOff x="-45739" y="-4573"/>
            <a:chExt cx="9570740" cy="5155937"/>
          </a:xfrm>
        </p:grpSpPr>
        <p:sp>
          <p:nvSpPr>
            <p:cNvPr id="152" name="Google Shape;152;p7"/>
            <p:cNvSpPr/>
            <p:nvPr/>
          </p:nvSpPr>
          <p:spPr>
            <a:xfrm rot="5400000">
              <a:off x="6048491" y="1661556"/>
              <a:ext cx="5142639" cy="1810380"/>
            </a:xfrm>
            <a:custGeom>
              <a:avLst/>
              <a:gdLst/>
              <a:ahLst/>
              <a:cxnLst/>
              <a:rect l="l" t="t" r="r" b="b"/>
              <a:pathLst>
                <a:path w="169305" h="59601" extrusionOk="0">
                  <a:moveTo>
                    <a:pt x="15229" y="0"/>
                  </a:moveTo>
                  <a:cubicBezTo>
                    <a:pt x="9667" y="4195"/>
                    <a:pt x="5351" y="10122"/>
                    <a:pt x="3436" y="16870"/>
                  </a:cubicBezTo>
                  <a:cubicBezTo>
                    <a:pt x="1" y="28633"/>
                    <a:pt x="3831" y="42189"/>
                    <a:pt x="12949" y="50366"/>
                  </a:cubicBezTo>
                  <a:cubicBezTo>
                    <a:pt x="19851" y="56574"/>
                    <a:pt x="29277" y="59601"/>
                    <a:pt x="38595" y="59601"/>
                  </a:cubicBezTo>
                  <a:cubicBezTo>
                    <a:pt x="39084" y="59601"/>
                    <a:pt x="39574" y="59592"/>
                    <a:pt x="40062" y="59575"/>
                  </a:cubicBezTo>
                  <a:cubicBezTo>
                    <a:pt x="49819" y="59272"/>
                    <a:pt x="59303" y="55837"/>
                    <a:pt x="67753" y="50913"/>
                  </a:cubicBezTo>
                  <a:cubicBezTo>
                    <a:pt x="74440" y="46992"/>
                    <a:pt x="80732" y="42007"/>
                    <a:pt x="88300" y="40214"/>
                  </a:cubicBezTo>
                  <a:cubicBezTo>
                    <a:pt x="90623" y="39658"/>
                    <a:pt x="92942" y="39421"/>
                    <a:pt x="95261" y="39421"/>
                  </a:cubicBezTo>
                  <a:cubicBezTo>
                    <a:pt x="107782" y="39421"/>
                    <a:pt x="120281" y="46340"/>
                    <a:pt x="133104" y="47417"/>
                  </a:cubicBezTo>
                  <a:cubicBezTo>
                    <a:pt x="134180" y="47502"/>
                    <a:pt x="135259" y="47544"/>
                    <a:pt x="136338" y="47544"/>
                  </a:cubicBezTo>
                  <a:cubicBezTo>
                    <a:pt x="145278" y="47544"/>
                    <a:pt x="154184" y="44652"/>
                    <a:pt x="161372" y="39362"/>
                  </a:cubicBezTo>
                  <a:cubicBezTo>
                    <a:pt x="164381" y="37144"/>
                    <a:pt x="167025" y="34530"/>
                    <a:pt x="169305" y="31612"/>
                  </a:cubicBezTo>
                  <a:lnTo>
                    <a:pt x="169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5400000">
              <a:off x="8243480" y="716519"/>
              <a:ext cx="1360010" cy="1203032"/>
            </a:xfrm>
            <a:custGeom>
              <a:avLst/>
              <a:gdLst/>
              <a:ahLst/>
              <a:cxnLst/>
              <a:rect l="l" t="t" r="r" b="b"/>
              <a:pathLst>
                <a:path w="44774" h="39606" extrusionOk="0">
                  <a:moveTo>
                    <a:pt x="8177" y="0"/>
                  </a:moveTo>
                  <a:cubicBezTo>
                    <a:pt x="3192" y="4104"/>
                    <a:pt x="0" y="10335"/>
                    <a:pt x="0" y="17234"/>
                  </a:cubicBezTo>
                  <a:cubicBezTo>
                    <a:pt x="0" y="29575"/>
                    <a:pt x="10031" y="39606"/>
                    <a:pt x="22402" y="39606"/>
                  </a:cubicBezTo>
                  <a:cubicBezTo>
                    <a:pt x="34743" y="39606"/>
                    <a:pt x="44773" y="29575"/>
                    <a:pt x="44773" y="17234"/>
                  </a:cubicBezTo>
                  <a:cubicBezTo>
                    <a:pt x="44773" y="10274"/>
                    <a:pt x="41582" y="4104"/>
                    <a:pt x="36597" y="0"/>
                  </a:cubicBezTo>
                  <a:lnTo>
                    <a:pt x="29423" y="0"/>
                  </a:lnTo>
                  <a:cubicBezTo>
                    <a:pt x="36232" y="2766"/>
                    <a:pt x="41035" y="9453"/>
                    <a:pt x="41035" y="17234"/>
                  </a:cubicBezTo>
                  <a:cubicBezTo>
                    <a:pt x="41035" y="27508"/>
                    <a:pt x="32676" y="35897"/>
                    <a:pt x="22402" y="35897"/>
                  </a:cubicBezTo>
                  <a:cubicBezTo>
                    <a:pt x="12128" y="35897"/>
                    <a:pt x="3739" y="27539"/>
                    <a:pt x="3739" y="17234"/>
                  </a:cubicBezTo>
                  <a:cubicBezTo>
                    <a:pt x="3739" y="9453"/>
                    <a:pt x="8542" y="2766"/>
                    <a:pt x="15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rot="5400000">
              <a:off x="8114241" y="4288587"/>
              <a:ext cx="555832" cy="1144864"/>
            </a:xfrm>
            <a:custGeom>
              <a:avLst/>
              <a:gdLst/>
              <a:ahLst/>
              <a:cxnLst/>
              <a:rect l="l" t="t" r="r" b="b"/>
              <a:pathLst>
                <a:path w="18299" h="37691" extrusionOk="0">
                  <a:moveTo>
                    <a:pt x="18298" y="0"/>
                  </a:moveTo>
                  <a:cubicBezTo>
                    <a:pt x="8177" y="304"/>
                    <a:pt x="0" y="8633"/>
                    <a:pt x="0" y="18846"/>
                  </a:cubicBezTo>
                  <a:cubicBezTo>
                    <a:pt x="0" y="29058"/>
                    <a:pt x="8177" y="37387"/>
                    <a:pt x="18298" y="37691"/>
                  </a:cubicBezTo>
                  <a:lnTo>
                    <a:pt x="18298" y="33983"/>
                  </a:lnTo>
                  <a:cubicBezTo>
                    <a:pt x="10213" y="33679"/>
                    <a:pt x="3769" y="27022"/>
                    <a:pt x="3769" y="18846"/>
                  </a:cubicBezTo>
                  <a:cubicBezTo>
                    <a:pt x="3769" y="10669"/>
                    <a:pt x="10244" y="4012"/>
                    <a:pt x="18298" y="3709"/>
                  </a:cubicBezTo>
                  <a:lnTo>
                    <a:pt x="18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rot="5400000">
              <a:off x="7981285" y="3014472"/>
              <a:ext cx="1329544" cy="132954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rot="5400000">
              <a:off x="8669104" y="1184589"/>
              <a:ext cx="78519" cy="60051"/>
            </a:xfrm>
            <a:custGeom>
              <a:avLst/>
              <a:gdLst/>
              <a:ahLst/>
              <a:cxnLst/>
              <a:rect l="l" t="t" r="r" b="b"/>
              <a:pathLst>
                <a:path w="2585" h="1977" extrusionOk="0">
                  <a:moveTo>
                    <a:pt x="1277" y="0"/>
                  </a:moveTo>
                  <a:cubicBezTo>
                    <a:pt x="1" y="0"/>
                    <a:pt x="1" y="1976"/>
                    <a:pt x="1277" y="1976"/>
                  </a:cubicBezTo>
                  <a:cubicBezTo>
                    <a:pt x="1287" y="1976"/>
                    <a:pt x="1297" y="1976"/>
                    <a:pt x="1306" y="1976"/>
                  </a:cubicBezTo>
                  <a:cubicBezTo>
                    <a:pt x="2584" y="1976"/>
                    <a:pt x="257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rot="5400000">
              <a:off x="8609114" y="3854631"/>
              <a:ext cx="78519" cy="60051"/>
            </a:xfrm>
            <a:custGeom>
              <a:avLst/>
              <a:gdLst/>
              <a:ahLst/>
              <a:cxnLst/>
              <a:rect l="l" t="t" r="r" b="b"/>
              <a:pathLst>
                <a:path w="2585" h="1977" extrusionOk="0">
                  <a:moveTo>
                    <a:pt x="1308" y="1"/>
                  </a:moveTo>
                  <a:cubicBezTo>
                    <a:pt x="1" y="1"/>
                    <a:pt x="1" y="1977"/>
                    <a:pt x="1308" y="1977"/>
                  </a:cubicBezTo>
                  <a:cubicBezTo>
                    <a:pt x="1318" y="1977"/>
                    <a:pt x="1327" y="1977"/>
                    <a:pt x="1337" y="1977"/>
                  </a:cubicBezTo>
                  <a:cubicBezTo>
                    <a:pt x="2585" y="1977"/>
                    <a:pt x="2575"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7"/>
            <p:cNvGrpSpPr/>
            <p:nvPr/>
          </p:nvGrpSpPr>
          <p:grpSpPr>
            <a:xfrm rot="5400000">
              <a:off x="-723124" y="2884507"/>
              <a:ext cx="2944242" cy="1589472"/>
              <a:chOff x="6199751" y="3550682"/>
              <a:chExt cx="2944242" cy="1589472"/>
            </a:xfrm>
          </p:grpSpPr>
          <p:sp>
            <p:nvSpPr>
              <p:cNvPr id="159" name="Google Shape;159;p7"/>
              <p:cNvSpPr/>
              <p:nvPr/>
            </p:nvSpPr>
            <p:spPr>
              <a:xfrm>
                <a:off x="6199751" y="3848684"/>
                <a:ext cx="2944242" cy="1290285"/>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7418555" y="4159492"/>
                <a:ext cx="1144495" cy="980662"/>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6982867" y="4781068"/>
                <a:ext cx="98812" cy="75571"/>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8563012" y="3661038"/>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563012" y="3808586"/>
                <a:ext cx="38" cy="519401"/>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563012" y="4401150"/>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693168" y="3550682"/>
                <a:ext cx="0" cy="518216"/>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693168" y="4143208"/>
                <a:ext cx="0" cy="38"/>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 name="Google Shape;167;p7"/>
          <p:cNvSpPr txBox="1">
            <a:spLocks noGrp="1"/>
          </p:cNvSpPr>
          <p:nvPr>
            <p:ph type="title"/>
          </p:nvPr>
        </p:nvSpPr>
        <p:spPr>
          <a:xfrm>
            <a:off x="1484701" y="768100"/>
            <a:ext cx="6174600" cy="81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7"/>
          <p:cNvSpPr txBox="1">
            <a:spLocks noGrp="1"/>
          </p:cNvSpPr>
          <p:nvPr>
            <p:ph type="body" idx="1"/>
          </p:nvPr>
        </p:nvSpPr>
        <p:spPr>
          <a:xfrm>
            <a:off x="1484700" y="1884681"/>
            <a:ext cx="6174600" cy="11445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0"/>
        <p:cNvGrpSpPr/>
        <p:nvPr/>
      </p:nvGrpSpPr>
      <p:grpSpPr>
        <a:xfrm>
          <a:off x="0" y="0"/>
          <a:ext cx="0" cy="0"/>
          <a:chOff x="0" y="0"/>
          <a:chExt cx="0" cy="0"/>
        </a:xfrm>
      </p:grpSpPr>
      <p:grpSp>
        <p:nvGrpSpPr>
          <p:cNvPr id="211" name="Google Shape;211;p10"/>
          <p:cNvGrpSpPr/>
          <p:nvPr/>
        </p:nvGrpSpPr>
        <p:grpSpPr>
          <a:xfrm>
            <a:off x="2" y="9"/>
            <a:ext cx="9173438" cy="5158591"/>
            <a:chOff x="2" y="9"/>
            <a:chExt cx="9173438" cy="5158591"/>
          </a:xfrm>
        </p:grpSpPr>
        <p:sp>
          <p:nvSpPr>
            <p:cNvPr id="212" name="Google Shape;212;p10"/>
            <p:cNvSpPr/>
            <p:nvPr/>
          </p:nvSpPr>
          <p:spPr>
            <a:xfrm>
              <a:off x="6229198" y="3868316"/>
              <a:ext cx="2944242" cy="1290285"/>
            </a:xfrm>
            <a:custGeom>
              <a:avLst/>
              <a:gdLst/>
              <a:ahLst/>
              <a:cxnLst/>
              <a:rect l="l" t="t" r="r" b="b"/>
              <a:pathLst>
                <a:path w="77024" h="33755" extrusionOk="0">
                  <a:moveTo>
                    <a:pt x="72622" y="1"/>
                  </a:moveTo>
                  <a:cubicBezTo>
                    <a:pt x="69033" y="1"/>
                    <a:pt x="65581" y="2475"/>
                    <a:pt x="63194" y="5305"/>
                  </a:cubicBezTo>
                  <a:cubicBezTo>
                    <a:pt x="60336" y="8618"/>
                    <a:pt x="58178" y="12599"/>
                    <a:pt x="54561" y="15062"/>
                  </a:cubicBezTo>
                  <a:cubicBezTo>
                    <a:pt x="51627" y="17101"/>
                    <a:pt x="48037" y="17887"/>
                    <a:pt x="44426" y="17887"/>
                  </a:cubicBezTo>
                  <a:cubicBezTo>
                    <a:pt x="42763" y="17887"/>
                    <a:pt x="41095" y="17720"/>
                    <a:pt x="39485" y="17432"/>
                  </a:cubicBezTo>
                  <a:cubicBezTo>
                    <a:pt x="34348" y="16521"/>
                    <a:pt x="29454" y="14575"/>
                    <a:pt x="24348" y="13390"/>
                  </a:cubicBezTo>
                  <a:cubicBezTo>
                    <a:pt x="21914" y="12821"/>
                    <a:pt x="19368" y="12442"/>
                    <a:pt x="16858" y="12442"/>
                  </a:cubicBezTo>
                  <a:cubicBezTo>
                    <a:pt x="14133" y="12442"/>
                    <a:pt x="11450" y="12889"/>
                    <a:pt x="8998" y="14028"/>
                  </a:cubicBezTo>
                  <a:cubicBezTo>
                    <a:pt x="4013" y="16369"/>
                    <a:pt x="548" y="21445"/>
                    <a:pt x="153" y="26916"/>
                  </a:cubicBezTo>
                  <a:cubicBezTo>
                    <a:pt x="1" y="29287"/>
                    <a:pt x="426" y="31627"/>
                    <a:pt x="1338" y="33755"/>
                  </a:cubicBezTo>
                  <a:lnTo>
                    <a:pt x="77024" y="33755"/>
                  </a:lnTo>
                  <a:lnTo>
                    <a:pt x="77024" y="1323"/>
                  </a:lnTo>
                  <a:lnTo>
                    <a:pt x="76932" y="1323"/>
                  </a:lnTo>
                  <a:cubicBezTo>
                    <a:pt x="76172" y="836"/>
                    <a:pt x="75352" y="441"/>
                    <a:pt x="74470" y="228"/>
                  </a:cubicBezTo>
                  <a:cubicBezTo>
                    <a:pt x="73853" y="73"/>
                    <a:pt x="73236" y="1"/>
                    <a:pt x="72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7418555" y="4159492"/>
              <a:ext cx="1144495" cy="980662"/>
            </a:xfrm>
            <a:custGeom>
              <a:avLst/>
              <a:gdLst/>
              <a:ahLst/>
              <a:cxnLst/>
              <a:rect l="l" t="t" r="r" b="b"/>
              <a:pathLst>
                <a:path w="29941" h="25655" extrusionOk="0">
                  <a:moveTo>
                    <a:pt x="14956" y="0"/>
                  </a:moveTo>
                  <a:cubicBezTo>
                    <a:pt x="6718" y="0"/>
                    <a:pt x="1" y="6718"/>
                    <a:pt x="1" y="14955"/>
                  </a:cubicBezTo>
                  <a:cubicBezTo>
                    <a:pt x="1" y="19180"/>
                    <a:pt x="1733" y="22979"/>
                    <a:pt x="4530" y="25654"/>
                  </a:cubicBezTo>
                  <a:lnTo>
                    <a:pt x="4773" y="25654"/>
                  </a:lnTo>
                  <a:cubicBezTo>
                    <a:pt x="1946" y="22979"/>
                    <a:pt x="183" y="19180"/>
                    <a:pt x="183" y="14955"/>
                  </a:cubicBezTo>
                  <a:cubicBezTo>
                    <a:pt x="183" y="6779"/>
                    <a:pt x="6840" y="183"/>
                    <a:pt x="14956" y="183"/>
                  </a:cubicBezTo>
                  <a:cubicBezTo>
                    <a:pt x="23132" y="183"/>
                    <a:pt x="29758" y="6839"/>
                    <a:pt x="29758" y="14955"/>
                  </a:cubicBezTo>
                  <a:cubicBezTo>
                    <a:pt x="29758" y="19180"/>
                    <a:pt x="27965" y="22979"/>
                    <a:pt x="25138" y="25654"/>
                  </a:cubicBezTo>
                  <a:lnTo>
                    <a:pt x="25412" y="25654"/>
                  </a:lnTo>
                  <a:cubicBezTo>
                    <a:pt x="28239" y="22919"/>
                    <a:pt x="29941" y="19119"/>
                    <a:pt x="29941" y="14955"/>
                  </a:cubicBezTo>
                  <a:cubicBezTo>
                    <a:pt x="29941" y="6687"/>
                    <a:pt x="23223" y="0"/>
                    <a:pt x="14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1383783" y="813313"/>
              <a:ext cx="98773" cy="74424"/>
            </a:xfrm>
            <a:custGeom>
              <a:avLst/>
              <a:gdLst/>
              <a:ahLst/>
              <a:cxnLst/>
              <a:rect l="l" t="t" r="r" b="b"/>
              <a:pathLst>
                <a:path w="2584" h="1947" extrusionOk="0">
                  <a:moveTo>
                    <a:pt x="1308" y="0"/>
                  </a:moveTo>
                  <a:cubicBezTo>
                    <a:pt x="1" y="0"/>
                    <a:pt x="1" y="1945"/>
                    <a:pt x="1308" y="1945"/>
                  </a:cubicBezTo>
                  <a:cubicBezTo>
                    <a:pt x="1327" y="1946"/>
                    <a:pt x="1345" y="1947"/>
                    <a:pt x="1364" y="1947"/>
                  </a:cubicBezTo>
                  <a:cubicBezTo>
                    <a:pt x="2584" y="1947"/>
                    <a:pt x="2565"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p:nvPr/>
          </p:nvSpPr>
          <p:spPr>
            <a:xfrm>
              <a:off x="6982867" y="4781068"/>
              <a:ext cx="98812" cy="75571"/>
            </a:xfrm>
            <a:custGeom>
              <a:avLst/>
              <a:gdLst/>
              <a:ahLst/>
              <a:cxnLst/>
              <a:rect l="l" t="t" r="r" b="b"/>
              <a:pathLst>
                <a:path w="2585" h="1977" extrusionOk="0">
                  <a:moveTo>
                    <a:pt x="1277" y="1"/>
                  </a:moveTo>
                  <a:cubicBezTo>
                    <a:pt x="1" y="1"/>
                    <a:pt x="1" y="1977"/>
                    <a:pt x="1277" y="1977"/>
                  </a:cubicBezTo>
                  <a:cubicBezTo>
                    <a:pt x="1287" y="1977"/>
                    <a:pt x="1297" y="1977"/>
                    <a:pt x="1306" y="1977"/>
                  </a:cubicBezTo>
                  <a:cubicBezTo>
                    <a:pt x="2584" y="1977"/>
                    <a:pt x="257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8802377" y="2822190"/>
              <a:ext cx="97627" cy="75571"/>
            </a:xfrm>
            <a:custGeom>
              <a:avLst/>
              <a:gdLst/>
              <a:ahLst/>
              <a:cxnLst/>
              <a:rect l="l" t="t" r="r" b="b"/>
              <a:pathLst>
                <a:path w="2554" h="1977" extrusionOk="0">
                  <a:moveTo>
                    <a:pt x="1307" y="0"/>
                  </a:moveTo>
                  <a:cubicBezTo>
                    <a:pt x="0" y="0"/>
                    <a:pt x="0" y="1976"/>
                    <a:pt x="1307" y="1976"/>
                  </a:cubicBezTo>
                  <a:cubicBezTo>
                    <a:pt x="1317" y="1976"/>
                    <a:pt x="1326" y="1976"/>
                    <a:pt x="1335" y="1976"/>
                  </a:cubicBezTo>
                  <a:cubicBezTo>
                    <a:pt x="2553" y="1976"/>
                    <a:pt x="2544"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8563012" y="3661038"/>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8563012" y="3808586"/>
              <a:ext cx="38" cy="519401"/>
            </a:xfrm>
            <a:custGeom>
              <a:avLst/>
              <a:gdLst/>
              <a:ahLst/>
              <a:cxnLst/>
              <a:rect l="l" t="t" r="r" b="b"/>
              <a:pathLst>
                <a:path w="1" h="13588" fill="none" extrusionOk="0">
                  <a:moveTo>
                    <a:pt x="1" y="1"/>
                  </a:moveTo>
                  <a:lnTo>
                    <a:pt x="1" y="13588"/>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8563012" y="4401150"/>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8693168" y="3401949"/>
              <a:ext cx="0" cy="38"/>
            </a:xfrm>
            <a:custGeom>
              <a:avLst/>
              <a:gdLst/>
              <a:ahLst/>
              <a:cxnLst/>
              <a:rect l="l" t="t" r="r" b="b"/>
              <a:pathLst>
                <a:path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8693168" y="3550682"/>
              <a:ext cx="0" cy="518216"/>
            </a:xfrm>
            <a:custGeom>
              <a:avLst/>
              <a:gdLst/>
              <a:ahLst/>
              <a:cxnLst/>
              <a:rect l="l" t="t" r="r" b="b"/>
              <a:pathLst>
                <a:path h="13557" fill="none" extrusionOk="0">
                  <a:moveTo>
                    <a:pt x="0" y="0"/>
                  </a:moveTo>
                  <a:lnTo>
                    <a:pt x="0" y="13556"/>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8693168" y="4143208"/>
              <a:ext cx="0" cy="38"/>
            </a:xfrm>
            <a:custGeom>
              <a:avLst/>
              <a:gdLst/>
              <a:ahLst/>
              <a:cxnLst/>
              <a:rect l="l" t="t" r="r" b="b"/>
              <a:pathLst>
                <a:path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2299348" y="733117"/>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2040259" y="602999"/>
              <a:ext cx="38" cy="38"/>
            </a:xfrm>
            <a:custGeom>
              <a:avLst/>
              <a:gdLst/>
              <a:ahLst/>
              <a:cxnLst/>
              <a:rect l="l" t="t" r="r" b="b"/>
              <a:pathLst>
                <a:path w="1" h="1" fill="none" extrusionOk="0">
                  <a:moveTo>
                    <a:pt x="0" y="0"/>
                  </a:moveTo>
                  <a:lnTo>
                    <a:pt x="0" y="0"/>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7784029" y="3072173"/>
              <a:ext cx="17397" cy="13919"/>
            </a:xfrm>
            <a:custGeom>
              <a:avLst/>
              <a:gdLst/>
              <a:ahLst/>
              <a:cxnLst/>
              <a:rect l="l" t="t" r="r" b="b"/>
              <a:pathLst>
                <a:path w="210" h="168" extrusionOk="0">
                  <a:moveTo>
                    <a:pt x="147" y="21"/>
                  </a:moveTo>
                  <a:cubicBezTo>
                    <a:pt x="126" y="0"/>
                    <a:pt x="1" y="84"/>
                    <a:pt x="43" y="126"/>
                  </a:cubicBezTo>
                  <a:cubicBezTo>
                    <a:pt x="63" y="168"/>
                    <a:pt x="210" y="84"/>
                    <a:pt x="147" y="21"/>
                  </a:cubicBezTo>
                  <a:close/>
                </a:path>
              </a:pathLst>
            </a:custGeom>
            <a:solidFill>
              <a:srgbClr val="70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10"/>
            <p:cNvGrpSpPr/>
            <p:nvPr/>
          </p:nvGrpSpPr>
          <p:grpSpPr>
            <a:xfrm rot="10800000" flipH="1">
              <a:off x="2" y="9"/>
              <a:ext cx="4359805" cy="4217173"/>
              <a:chOff x="-29448" y="943759"/>
              <a:chExt cx="4359805" cy="4217173"/>
            </a:xfrm>
          </p:grpSpPr>
          <p:sp>
            <p:nvSpPr>
              <p:cNvPr id="227" name="Google Shape;227;p10"/>
              <p:cNvSpPr/>
              <p:nvPr/>
            </p:nvSpPr>
            <p:spPr>
              <a:xfrm>
                <a:off x="-29448" y="943759"/>
                <a:ext cx="3370642" cy="4217173"/>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2633970" y="3860878"/>
                <a:ext cx="1696387" cy="1279276"/>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0" y="3075469"/>
                <a:ext cx="848213" cy="1493030"/>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571655" y="4620753"/>
                <a:ext cx="1043390" cy="520548"/>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a:off x="1713780" y="4288463"/>
                <a:ext cx="97627" cy="75571"/>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4113048" y="3784199"/>
                <a:ext cx="98773" cy="75571"/>
              </a:xfrm>
              <a:custGeom>
                <a:avLst/>
                <a:gdLst/>
                <a:ahLst/>
                <a:cxnLst/>
                <a:rect l="l" t="t" r="r" b="b"/>
                <a:pathLst>
                  <a:path w="2584" h="1977" extrusionOk="0">
                    <a:moveTo>
                      <a:pt x="1277" y="1"/>
                    </a:moveTo>
                    <a:cubicBezTo>
                      <a:pt x="0" y="1"/>
                      <a:pt x="0" y="1976"/>
                      <a:pt x="1277" y="1976"/>
                    </a:cubicBezTo>
                    <a:cubicBezTo>
                      <a:pt x="2584" y="1976"/>
                      <a:pt x="2584" y="1"/>
                      <a:pt x="1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2057690" y="3901549"/>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2057690" y="4050283"/>
                <a:ext cx="38" cy="518216"/>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2057690" y="4642808"/>
                <a:ext cx="38" cy="38"/>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2188955" y="3643607"/>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2188955" y="3791155"/>
                <a:ext cx="38" cy="51825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2188955" y="4383719"/>
                <a:ext cx="38" cy="38"/>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 name="Google Shape;239;p10"/>
          <p:cNvSpPr txBox="1">
            <a:spLocks noGrp="1"/>
          </p:cNvSpPr>
          <p:nvPr>
            <p:ph type="title"/>
          </p:nvPr>
        </p:nvSpPr>
        <p:spPr>
          <a:xfrm>
            <a:off x="5694200" y="2038350"/>
            <a:ext cx="2736600" cy="1981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accent1"/>
                </a:solidFill>
              </a:defRPr>
            </a:lvl1pPr>
            <a:lvl2pPr lvl="1" algn="r" rtl="0">
              <a:spcBef>
                <a:spcPts val="0"/>
              </a:spcBef>
              <a:spcAft>
                <a:spcPts val="0"/>
              </a:spcAft>
              <a:buNone/>
              <a:defRPr>
                <a:solidFill>
                  <a:schemeClr val="accent1"/>
                </a:solidFill>
                <a:latin typeface="Montserrat"/>
                <a:ea typeface="Montserrat"/>
                <a:cs typeface="Montserrat"/>
                <a:sym typeface="Montserrat"/>
              </a:defRPr>
            </a:lvl2pPr>
            <a:lvl3pPr lvl="2" algn="r" rtl="0">
              <a:spcBef>
                <a:spcPts val="0"/>
              </a:spcBef>
              <a:spcAft>
                <a:spcPts val="0"/>
              </a:spcAft>
              <a:buNone/>
              <a:defRPr>
                <a:solidFill>
                  <a:schemeClr val="accent1"/>
                </a:solidFill>
                <a:latin typeface="Montserrat"/>
                <a:ea typeface="Montserrat"/>
                <a:cs typeface="Montserrat"/>
                <a:sym typeface="Montserrat"/>
              </a:defRPr>
            </a:lvl3pPr>
            <a:lvl4pPr lvl="3" algn="r" rtl="0">
              <a:spcBef>
                <a:spcPts val="0"/>
              </a:spcBef>
              <a:spcAft>
                <a:spcPts val="0"/>
              </a:spcAft>
              <a:buNone/>
              <a:defRPr>
                <a:solidFill>
                  <a:schemeClr val="accent1"/>
                </a:solidFill>
                <a:latin typeface="Montserrat"/>
                <a:ea typeface="Montserrat"/>
                <a:cs typeface="Montserrat"/>
                <a:sym typeface="Montserrat"/>
              </a:defRPr>
            </a:lvl4pPr>
            <a:lvl5pPr lvl="4" algn="r" rtl="0">
              <a:spcBef>
                <a:spcPts val="0"/>
              </a:spcBef>
              <a:spcAft>
                <a:spcPts val="0"/>
              </a:spcAft>
              <a:buNone/>
              <a:defRPr>
                <a:solidFill>
                  <a:schemeClr val="accent1"/>
                </a:solidFill>
                <a:latin typeface="Montserrat"/>
                <a:ea typeface="Montserrat"/>
                <a:cs typeface="Montserrat"/>
                <a:sym typeface="Montserrat"/>
              </a:defRPr>
            </a:lvl5pPr>
            <a:lvl6pPr lvl="5" algn="r" rtl="0">
              <a:spcBef>
                <a:spcPts val="0"/>
              </a:spcBef>
              <a:spcAft>
                <a:spcPts val="0"/>
              </a:spcAft>
              <a:buNone/>
              <a:defRPr>
                <a:solidFill>
                  <a:schemeClr val="accent1"/>
                </a:solidFill>
                <a:latin typeface="Montserrat"/>
                <a:ea typeface="Montserrat"/>
                <a:cs typeface="Montserrat"/>
                <a:sym typeface="Montserrat"/>
              </a:defRPr>
            </a:lvl6pPr>
            <a:lvl7pPr lvl="6" algn="r" rtl="0">
              <a:spcBef>
                <a:spcPts val="0"/>
              </a:spcBef>
              <a:spcAft>
                <a:spcPts val="0"/>
              </a:spcAft>
              <a:buNone/>
              <a:defRPr>
                <a:solidFill>
                  <a:schemeClr val="accent1"/>
                </a:solidFill>
                <a:latin typeface="Montserrat"/>
                <a:ea typeface="Montserrat"/>
                <a:cs typeface="Montserrat"/>
                <a:sym typeface="Montserrat"/>
              </a:defRPr>
            </a:lvl7pPr>
            <a:lvl8pPr lvl="7" algn="r" rtl="0">
              <a:spcBef>
                <a:spcPts val="0"/>
              </a:spcBef>
              <a:spcAft>
                <a:spcPts val="0"/>
              </a:spcAft>
              <a:buNone/>
              <a:defRPr>
                <a:solidFill>
                  <a:schemeClr val="accent1"/>
                </a:solidFill>
                <a:latin typeface="Montserrat"/>
                <a:ea typeface="Montserrat"/>
                <a:cs typeface="Montserrat"/>
                <a:sym typeface="Montserrat"/>
              </a:defRPr>
            </a:lvl8pPr>
            <a:lvl9pPr lvl="8" algn="r" rtl="0">
              <a:spcBef>
                <a:spcPts val="0"/>
              </a:spcBef>
              <a:spcAft>
                <a:spcPts val="0"/>
              </a:spcAft>
              <a:buNone/>
              <a:defRPr>
                <a:solidFill>
                  <a:schemeClr val="accent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4"/>
        <p:cNvGrpSpPr/>
        <p:nvPr/>
      </p:nvGrpSpPr>
      <p:grpSpPr>
        <a:xfrm>
          <a:off x="0" y="0"/>
          <a:ext cx="0" cy="0"/>
          <a:chOff x="0" y="0"/>
          <a:chExt cx="0" cy="0"/>
        </a:xfrm>
      </p:grpSpPr>
      <p:grpSp>
        <p:nvGrpSpPr>
          <p:cNvPr id="295" name="Google Shape;295;p13"/>
          <p:cNvGrpSpPr/>
          <p:nvPr/>
        </p:nvGrpSpPr>
        <p:grpSpPr>
          <a:xfrm>
            <a:off x="-1" y="-1"/>
            <a:ext cx="9178888" cy="5144138"/>
            <a:chOff x="-1" y="-1"/>
            <a:chExt cx="9178888" cy="5144138"/>
          </a:xfrm>
        </p:grpSpPr>
        <p:grpSp>
          <p:nvGrpSpPr>
            <p:cNvPr id="296" name="Google Shape;296;p13"/>
            <p:cNvGrpSpPr/>
            <p:nvPr/>
          </p:nvGrpSpPr>
          <p:grpSpPr>
            <a:xfrm>
              <a:off x="-1" y="2345133"/>
              <a:ext cx="2874122" cy="2799005"/>
              <a:chOff x="-37042" y="539492"/>
              <a:chExt cx="4718638" cy="4595312"/>
            </a:xfrm>
          </p:grpSpPr>
          <p:sp>
            <p:nvSpPr>
              <p:cNvPr id="297" name="Google Shape;297;p13"/>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2833099" y="3739562"/>
                <a:ext cx="1848496" cy="1393984"/>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585870" y="4567570"/>
              <a:ext cx="1136947" cy="567224"/>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205148" y="4591603"/>
              <a:ext cx="42" cy="42"/>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13"/>
            <p:cNvGrpSpPr/>
            <p:nvPr/>
          </p:nvGrpSpPr>
          <p:grpSpPr>
            <a:xfrm rot="-5400000" flipH="1">
              <a:off x="6342324" y="37558"/>
              <a:ext cx="2874122" cy="2799005"/>
              <a:chOff x="-37042" y="539492"/>
              <a:chExt cx="4718638" cy="4595312"/>
            </a:xfrm>
          </p:grpSpPr>
          <p:sp>
            <p:nvSpPr>
              <p:cNvPr id="307" name="Google Shape;307;p13"/>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2833099" y="3739562"/>
                <a:ext cx="1848496" cy="1393984"/>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3"/>
          <p:cNvSpPr txBox="1">
            <a:spLocks noGrp="1"/>
          </p:cNvSpPr>
          <p:nvPr>
            <p:ph type="title"/>
          </p:nvPr>
        </p:nvSpPr>
        <p:spPr>
          <a:xfrm>
            <a:off x="713225" y="548225"/>
            <a:ext cx="77160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13"/>
          <p:cNvSpPr txBox="1">
            <a:spLocks noGrp="1"/>
          </p:cNvSpPr>
          <p:nvPr>
            <p:ph type="subTitle" idx="1"/>
          </p:nvPr>
        </p:nvSpPr>
        <p:spPr>
          <a:xfrm>
            <a:off x="1224427" y="2765723"/>
            <a:ext cx="22275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rona One"/>
              <a:buNone/>
              <a:defRPr sz="2400">
                <a:latin typeface="Hammersmith One"/>
                <a:ea typeface="Hammersmith One"/>
                <a:cs typeface="Hammersmith One"/>
                <a:sym typeface="Hammersmith One"/>
              </a:defRPr>
            </a:lvl1pPr>
            <a:lvl2pPr lvl="1" rtl="0">
              <a:spcBef>
                <a:spcPts val="1600"/>
              </a:spcBef>
              <a:spcAft>
                <a:spcPts val="0"/>
              </a:spcAft>
              <a:buSzPts val="1400"/>
              <a:buFont typeface="Krona One"/>
              <a:buNone/>
              <a:defRPr>
                <a:latin typeface="Krona One"/>
                <a:ea typeface="Krona One"/>
                <a:cs typeface="Krona One"/>
                <a:sym typeface="Krona One"/>
              </a:defRPr>
            </a:lvl2pPr>
            <a:lvl3pPr lvl="2" rtl="0">
              <a:spcBef>
                <a:spcPts val="1600"/>
              </a:spcBef>
              <a:spcAft>
                <a:spcPts val="0"/>
              </a:spcAft>
              <a:buSzPts val="1400"/>
              <a:buFont typeface="Krona One"/>
              <a:buNone/>
              <a:defRPr>
                <a:latin typeface="Krona One"/>
                <a:ea typeface="Krona One"/>
                <a:cs typeface="Krona One"/>
                <a:sym typeface="Krona One"/>
              </a:defRPr>
            </a:lvl3pPr>
            <a:lvl4pPr lvl="3" rtl="0">
              <a:spcBef>
                <a:spcPts val="1600"/>
              </a:spcBef>
              <a:spcAft>
                <a:spcPts val="0"/>
              </a:spcAft>
              <a:buSzPts val="1400"/>
              <a:buFont typeface="Krona One"/>
              <a:buNone/>
              <a:defRPr>
                <a:latin typeface="Krona One"/>
                <a:ea typeface="Krona One"/>
                <a:cs typeface="Krona One"/>
                <a:sym typeface="Krona One"/>
              </a:defRPr>
            </a:lvl4pPr>
            <a:lvl5pPr lvl="4" rtl="0">
              <a:spcBef>
                <a:spcPts val="1600"/>
              </a:spcBef>
              <a:spcAft>
                <a:spcPts val="0"/>
              </a:spcAft>
              <a:buSzPts val="1400"/>
              <a:buFont typeface="Krona One"/>
              <a:buNone/>
              <a:defRPr>
                <a:latin typeface="Krona One"/>
                <a:ea typeface="Krona One"/>
                <a:cs typeface="Krona One"/>
                <a:sym typeface="Krona One"/>
              </a:defRPr>
            </a:lvl5pPr>
            <a:lvl6pPr lvl="5" rtl="0">
              <a:spcBef>
                <a:spcPts val="1600"/>
              </a:spcBef>
              <a:spcAft>
                <a:spcPts val="0"/>
              </a:spcAft>
              <a:buSzPts val="1400"/>
              <a:buFont typeface="Krona One"/>
              <a:buNone/>
              <a:defRPr>
                <a:latin typeface="Krona One"/>
                <a:ea typeface="Krona One"/>
                <a:cs typeface="Krona One"/>
                <a:sym typeface="Krona One"/>
              </a:defRPr>
            </a:lvl6pPr>
            <a:lvl7pPr lvl="6" rtl="0">
              <a:spcBef>
                <a:spcPts val="1600"/>
              </a:spcBef>
              <a:spcAft>
                <a:spcPts val="0"/>
              </a:spcAft>
              <a:buSzPts val="1400"/>
              <a:buFont typeface="Krona One"/>
              <a:buNone/>
              <a:defRPr>
                <a:latin typeface="Krona One"/>
                <a:ea typeface="Krona One"/>
                <a:cs typeface="Krona One"/>
                <a:sym typeface="Krona One"/>
              </a:defRPr>
            </a:lvl7pPr>
            <a:lvl8pPr lvl="7" rtl="0">
              <a:spcBef>
                <a:spcPts val="1600"/>
              </a:spcBef>
              <a:spcAft>
                <a:spcPts val="0"/>
              </a:spcAft>
              <a:buSzPts val="1400"/>
              <a:buFont typeface="Krona One"/>
              <a:buNone/>
              <a:defRPr>
                <a:latin typeface="Krona One"/>
                <a:ea typeface="Krona One"/>
                <a:cs typeface="Krona One"/>
                <a:sym typeface="Krona One"/>
              </a:defRPr>
            </a:lvl8pPr>
            <a:lvl9pPr lvl="8" rtl="0">
              <a:spcBef>
                <a:spcPts val="1600"/>
              </a:spcBef>
              <a:spcAft>
                <a:spcPts val="1600"/>
              </a:spcAft>
              <a:buSzPts val="1400"/>
              <a:buFont typeface="Krona One"/>
              <a:buNone/>
              <a:defRPr>
                <a:latin typeface="Krona One"/>
                <a:ea typeface="Krona One"/>
                <a:cs typeface="Krona One"/>
                <a:sym typeface="Krona One"/>
              </a:defRPr>
            </a:lvl9pPr>
          </a:lstStyle>
          <a:p>
            <a:endParaRPr/>
          </a:p>
        </p:txBody>
      </p:sp>
      <p:sp>
        <p:nvSpPr>
          <p:cNvPr id="316" name="Google Shape;316;p13"/>
          <p:cNvSpPr txBox="1">
            <a:spLocks noGrp="1"/>
          </p:cNvSpPr>
          <p:nvPr>
            <p:ph type="subTitle" idx="2"/>
          </p:nvPr>
        </p:nvSpPr>
        <p:spPr>
          <a:xfrm>
            <a:off x="3459254" y="2765723"/>
            <a:ext cx="22275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rona One"/>
              <a:buNone/>
              <a:defRPr sz="2400">
                <a:latin typeface="Hammersmith One"/>
                <a:ea typeface="Hammersmith One"/>
                <a:cs typeface="Hammersmith One"/>
                <a:sym typeface="Hammersmith One"/>
              </a:defRPr>
            </a:lvl1pPr>
            <a:lvl2pPr lvl="1" rtl="0">
              <a:spcBef>
                <a:spcPts val="1600"/>
              </a:spcBef>
              <a:spcAft>
                <a:spcPts val="0"/>
              </a:spcAft>
              <a:buSzPts val="1400"/>
              <a:buFont typeface="Krona One"/>
              <a:buNone/>
              <a:defRPr>
                <a:latin typeface="Krona One"/>
                <a:ea typeface="Krona One"/>
                <a:cs typeface="Krona One"/>
                <a:sym typeface="Krona One"/>
              </a:defRPr>
            </a:lvl2pPr>
            <a:lvl3pPr lvl="2" rtl="0">
              <a:spcBef>
                <a:spcPts val="1600"/>
              </a:spcBef>
              <a:spcAft>
                <a:spcPts val="0"/>
              </a:spcAft>
              <a:buSzPts val="1400"/>
              <a:buFont typeface="Krona One"/>
              <a:buNone/>
              <a:defRPr>
                <a:latin typeface="Krona One"/>
                <a:ea typeface="Krona One"/>
                <a:cs typeface="Krona One"/>
                <a:sym typeface="Krona One"/>
              </a:defRPr>
            </a:lvl3pPr>
            <a:lvl4pPr lvl="3" rtl="0">
              <a:spcBef>
                <a:spcPts val="1600"/>
              </a:spcBef>
              <a:spcAft>
                <a:spcPts val="0"/>
              </a:spcAft>
              <a:buSzPts val="1400"/>
              <a:buFont typeface="Krona One"/>
              <a:buNone/>
              <a:defRPr>
                <a:latin typeface="Krona One"/>
                <a:ea typeface="Krona One"/>
                <a:cs typeface="Krona One"/>
                <a:sym typeface="Krona One"/>
              </a:defRPr>
            </a:lvl4pPr>
            <a:lvl5pPr lvl="4" rtl="0">
              <a:spcBef>
                <a:spcPts val="1600"/>
              </a:spcBef>
              <a:spcAft>
                <a:spcPts val="0"/>
              </a:spcAft>
              <a:buSzPts val="1400"/>
              <a:buFont typeface="Krona One"/>
              <a:buNone/>
              <a:defRPr>
                <a:latin typeface="Krona One"/>
                <a:ea typeface="Krona One"/>
                <a:cs typeface="Krona One"/>
                <a:sym typeface="Krona One"/>
              </a:defRPr>
            </a:lvl5pPr>
            <a:lvl6pPr lvl="5" rtl="0">
              <a:spcBef>
                <a:spcPts val="1600"/>
              </a:spcBef>
              <a:spcAft>
                <a:spcPts val="0"/>
              </a:spcAft>
              <a:buSzPts val="1400"/>
              <a:buFont typeface="Krona One"/>
              <a:buNone/>
              <a:defRPr>
                <a:latin typeface="Krona One"/>
                <a:ea typeface="Krona One"/>
                <a:cs typeface="Krona One"/>
                <a:sym typeface="Krona One"/>
              </a:defRPr>
            </a:lvl6pPr>
            <a:lvl7pPr lvl="6" rtl="0">
              <a:spcBef>
                <a:spcPts val="1600"/>
              </a:spcBef>
              <a:spcAft>
                <a:spcPts val="0"/>
              </a:spcAft>
              <a:buSzPts val="1400"/>
              <a:buFont typeface="Krona One"/>
              <a:buNone/>
              <a:defRPr>
                <a:latin typeface="Krona One"/>
                <a:ea typeface="Krona One"/>
                <a:cs typeface="Krona One"/>
                <a:sym typeface="Krona One"/>
              </a:defRPr>
            </a:lvl7pPr>
            <a:lvl8pPr lvl="7" rtl="0">
              <a:spcBef>
                <a:spcPts val="1600"/>
              </a:spcBef>
              <a:spcAft>
                <a:spcPts val="0"/>
              </a:spcAft>
              <a:buSzPts val="1400"/>
              <a:buFont typeface="Krona One"/>
              <a:buNone/>
              <a:defRPr>
                <a:latin typeface="Krona One"/>
                <a:ea typeface="Krona One"/>
                <a:cs typeface="Krona One"/>
                <a:sym typeface="Krona One"/>
              </a:defRPr>
            </a:lvl8pPr>
            <a:lvl9pPr lvl="8" rtl="0">
              <a:spcBef>
                <a:spcPts val="1600"/>
              </a:spcBef>
              <a:spcAft>
                <a:spcPts val="1600"/>
              </a:spcAft>
              <a:buSzPts val="1400"/>
              <a:buFont typeface="Krona One"/>
              <a:buNone/>
              <a:defRPr>
                <a:latin typeface="Krona One"/>
                <a:ea typeface="Krona One"/>
                <a:cs typeface="Krona One"/>
                <a:sym typeface="Krona One"/>
              </a:defRPr>
            </a:lvl9pPr>
          </a:lstStyle>
          <a:p>
            <a:endParaRPr/>
          </a:p>
        </p:txBody>
      </p:sp>
      <p:sp>
        <p:nvSpPr>
          <p:cNvPr id="317" name="Google Shape;317;p13"/>
          <p:cNvSpPr txBox="1">
            <a:spLocks noGrp="1"/>
          </p:cNvSpPr>
          <p:nvPr>
            <p:ph type="subTitle" idx="3"/>
          </p:nvPr>
        </p:nvSpPr>
        <p:spPr>
          <a:xfrm>
            <a:off x="5694440" y="2765723"/>
            <a:ext cx="22266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rona One"/>
              <a:buNone/>
              <a:defRPr sz="2400">
                <a:latin typeface="Hammersmith One"/>
                <a:ea typeface="Hammersmith One"/>
                <a:cs typeface="Hammersmith One"/>
                <a:sym typeface="Hammersmith One"/>
              </a:defRPr>
            </a:lvl1pPr>
            <a:lvl2pPr lvl="1" rtl="0">
              <a:spcBef>
                <a:spcPts val="1600"/>
              </a:spcBef>
              <a:spcAft>
                <a:spcPts val="0"/>
              </a:spcAft>
              <a:buSzPts val="1400"/>
              <a:buFont typeface="Krona One"/>
              <a:buNone/>
              <a:defRPr>
                <a:latin typeface="Krona One"/>
                <a:ea typeface="Krona One"/>
                <a:cs typeface="Krona One"/>
                <a:sym typeface="Krona One"/>
              </a:defRPr>
            </a:lvl2pPr>
            <a:lvl3pPr lvl="2" rtl="0">
              <a:spcBef>
                <a:spcPts val="1600"/>
              </a:spcBef>
              <a:spcAft>
                <a:spcPts val="0"/>
              </a:spcAft>
              <a:buSzPts val="1400"/>
              <a:buFont typeface="Krona One"/>
              <a:buNone/>
              <a:defRPr>
                <a:latin typeface="Krona One"/>
                <a:ea typeface="Krona One"/>
                <a:cs typeface="Krona One"/>
                <a:sym typeface="Krona One"/>
              </a:defRPr>
            </a:lvl3pPr>
            <a:lvl4pPr lvl="3" rtl="0">
              <a:spcBef>
                <a:spcPts val="1600"/>
              </a:spcBef>
              <a:spcAft>
                <a:spcPts val="0"/>
              </a:spcAft>
              <a:buSzPts val="1400"/>
              <a:buFont typeface="Krona One"/>
              <a:buNone/>
              <a:defRPr>
                <a:latin typeface="Krona One"/>
                <a:ea typeface="Krona One"/>
                <a:cs typeface="Krona One"/>
                <a:sym typeface="Krona One"/>
              </a:defRPr>
            </a:lvl4pPr>
            <a:lvl5pPr lvl="4" rtl="0">
              <a:spcBef>
                <a:spcPts val="1600"/>
              </a:spcBef>
              <a:spcAft>
                <a:spcPts val="0"/>
              </a:spcAft>
              <a:buSzPts val="1400"/>
              <a:buFont typeface="Krona One"/>
              <a:buNone/>
              <a:defRPr>
                <a:latin typeface="Krona One"/>
                <a:ea typeface="Krona One"/>
                <a:cs typeface="Krona One"/>
                <a:sym typeface="Krona One"/>
              </a:defRPr>
            </a:lvl5pPr>
            <a:lvl6pPr lvl="5" rtl="0">
              <a:spcBef>
                <a:spcPts val="1600"/>
              </a:spcBef>
              <a:spcAft>
                <a:spcPts val="0"/>
              </a:spcAft>
              <a:buSzPts val="1400"/>
              <a:buFont typeface="Krona One"/>
              <a:buNone/>
              <a:defRPr>
                <a:latin typeface="Krona One"/>
                <a:ea typeface="Krona One"/>
                <a:cs typeface="Krona One"/>
                <a:sym typeface="Krona One"/>
              </a:defRPr>
            </a:lvl6pPr>
            <a:lvl7pPr lvl="6" rtl="0">
              <a:spcBef>
                <a:spcPts val="1600"/>
              </a:spcBef>
              <a:spcAft>
                <a:spcPts val="0"/>
              </a:spcAft>
              <a:buSzPts val="1400"/>
              <a:buFont typeface="Krona One"/>
              <a:buNone/>
              <a:defRPr>
                <a:latin typeface="Krona One"/>
                <a:ea typeface="Krona One"/>
                <a:cs typeface="Krona One"/>
                <a:sym typeface="Krona One"/>
              </a:defRPr>
            </a:lvl7pPr>
            <a:lvl8pPr lvl="7" rtl="0">
              <a:spcBef>
                <a:spcPts val="1600"/>
              </a:spcBef>
              <a:spcAft>
                <a:spcPts val="0"/>
              </a:spcAft>
              <a:buSzPts val="1400"/>
              <a:buFont typeface="Krona One"/>
              <a:buNone/>
              <a:defRPr>
                <a:latin typeface="Krona One"/>
                <a:ea typeface="Krona One"/>
                <a:cs typeface="Krona One"/>
                <a:sym typeface="Krona One"/>
              </a:defRPr>
            </a:lvl8pPr>
            <a:lvl9pPr lvl="8" rtl="0">
              <a:spcBef>
                <a:spcPts val="1600"/>
              </a:spcBef>
              <a:spcAft>
                <a:spcPts val="1600"/>
              </a:spcAft>
              <a:buSzPts val="1400"/>
              <a:buFont typeface="Krona One"/>
              <a:buNone/>
              <a:defRPr>
                <a:latin typeface="Krona One"/>
                <a:ea typeface="Krona One"/>
                <a:cs typeface="Krona One"/>
                <a:sym typeface="Krona One"/>
              </a:defRPr>
            </a:lvl9pPr>
          </a:lstStyle>
          <a:p>
            <a:endParaRPr/>
          </a:p>
        </p:txBody>
      </p:sp>
      <p:sp>
        <p:nvSpPr>
          <p:cNvPr id="318" name="Google Shape;318;p13"/>
          <p:cNvSpPr txBox="1">
            <a:spLocks noGrp="1"/>
          </p:cNvSpPr>
          <p:nvPr>
            <p:ph type="subTitle" idx="4"/>
          </p:nvPr>
        </p:nvSpPr>
        <p:spPr>
          <a:xfrm>
            <a:off x="1224427" y="3207896"/>
            <a:ext cx="2227500" cy="6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9" name="Google Shape;319;p13"/>
          <p:cNvSpPr txBox="1">
            <a:spLocks noGrp="1"/>
          </p:cNvSpPr>
          <p:nvPr>
            <p:ph type="subTitle" idx="5"/>
          </p:nvPr>
        </p:nvSpPr>
        <p:spPr>
          <a:xfrm>
            <a:off x="3459254" y="3207896"/>
            <a:ext cx="2227500" cy="6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0" name="Google Shape;320;p13"/>
          <p:cNvSpPr txBox="1">
            <a:spLocks noGrp="1"/>
          </p:cNvSpPr>
          <p:nvPr>
            <p:ph type="subTitle" idx="6"/>
          </p:nvPr>
        </p:nvSpPr>
        <p:spPr>
          <a:xfrm>
            <a:off x="5694440" y="3207896"/>
            <a:ext cx="2226600" cy="6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1" name="Google Shape;321;p13"/>
          <p:cNvSpPr txBox="1">
            <a:spLocks noGrp="1"/>
          </p:cNvSpPr>
          <p:nvPr>
            <p:ph type="title" idx="7" hasCustomPrompt="1"/>
          </p:nvPr>
        </p:nvSpPr>
        <p:spPr>
          <a:xfrm>
            <a:off x="1863427" y="1929915"/>
            <a:ext cx="949500" cy="404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algn="ctr" rtl="0">
              <a:spcBef>
                <a:spcPts val="0"/>
              </a:spcBef>
              <a:spcAft>
                <a:spcPts val="0"/>
              </a:spcAft>
              <a:buSzPts val="12000"/>
              <a:buFont typeface="Krona One"/>
              <a:buNone/>
              <a:defRPr sz="12000">
                <a:latin typeface="Krona One"/>
                <a:ea typeface="Krona One"/>
                <a:cs typeface="Krona One"/>
                <a:sym typeface="Krona One"/>
              </a:defRPr>
            </a:lvl2pPr>
            <a:lvl3pPr lvl="2" algn="ctr" rtl="0">
              <a:spcBef>
                <a:spcPts val="0"/>
              </a:spcBef>
              <a:spcAft>
                <a:spcPts val="0"/>
              </a:spcAft>
              <a:buSzPts val="12000"/>
              <a:buFont typeface="Krona One"/>
              <a:buNone/>
              <a:defRPr sz="12000">
                <a:latin typeface="Krona One"/>
                <a:ea typeface="Krona One"/>
                <a:cs typeface="Krona One"/>
                <a:sym typeface="Krona One"/>
              </a:defRPr>
            </a:lvl3pPr>
            <a:lvl4pPr lvl="3" algn="ctr" rtl="0">
              <a:spcBef>
                <a:spcPts val="0"/>
              </a:spcBef>
              <a:spcAft>
                <a:spcPts val="0"/>
              </a:spcAft>
              <a:buSzPts val="12000"/>
              <a:buFont typeface="Krona One"/>
              <a:buNone/>
              <a:defRPr sz="12000">
                <a:latin typeface="Krona One"/>
                <a:ea typeface="Krona One"/>
                <a:cs typeface="Krona One"/>
                <a:sym typeface="Krona One"/>
              </a:defRPr>
            </a:lvl4pPr>
            <a:lvl5pPr lvl="4" algn="ctr" rtl="0">
              <a:spcBef>
                <a:spcPts val="0"/>
              </a:spcBef>
              <a:spcAft>
                <a:spcPts val="0"/>
              </a:spcAft>
              <a:buSzPts val="12000"/>
              <a:buFont typeface="Krona One"/>
              <a:buNone/>
              <a:defRPr sz="12000">
                <a:latin typeface="Krona One"/>
                <a:ea typeface="Krona One"/>
                <a:cs typeface="Krona One"/>
                <a:sym typeface="Krona One"/>
              </a:defRPr>
            </a:lvl5pPr>
            <a:lvl6pPr lvl="5" algn="ctr" rtl="0">
              <a:spcBef>
                <a:spcPts val="0"/>
              </a:spcBef>
              <a:spcAft>
                <a:spcPts val="0"/>
              </a:spcAft>
              <a:buSzPts val="12000"/>
              <a:buFont typeface="Krona One"/>
              <a:buNone/>
              <a:defRPr sz="12000">
                <a:latin typeface="Krona One"/>
                <a:ea typeface="Krona One"/>
                <a:cs typeface="Krona One"/>
                <a:sym typeface="Krona One"/>
              </a:defRPr>
            </a:lvl6pPr>
            <a:lvl7pPr lvl="6" algn="ctr" rtl="0">
              <a:spcBef>
                <a:spcPts val="0"/>
              </a:spcBef>
              <a:spcAft>
                <a:spcPts val="0"/>
              </a:spcAft>
              <a:buSzPts val="12000"/>
              <a:buFont typeface="Krona One"/>
              <a:buNone/>
              <a:defRPr sz="12000">
                <a:latin typeface="Krona One"/>
                <a:ea typeface="Krona One"/>
                <a:cs typeface="Krona One"/>
                <a:sym typeface="Krona One"/>
              </a:defRPr>
            </a:lvl7pPr>
            <a:lvl8pPr lvl="7" algn="ctr" rtl="0">
              <a:spcBef>
                <a:spcPts val="0"/>
              </a:spcBef>
              <a:spcAft>
                <a:spcPts val="0"/>
              </a:spcAft>
              <a:buSzPts val="12000"/>
              <a:buFont typeface="Krona One"/>
              <a:buNone/>
              <a:defRPr sz="12000">
                <a:latin typeface="Krona One"/>
                <a:ea typeface="Krona One"/>
                <a:cs typeface="Krona One"/>
                <a:sym typeface="Krona One"/>
              </a:defRPr>
            </a:lvl8pPr>
            <a:lvl9pPr lvl="8" algn="ctr" rtl="0">
              <a:spcBef>
                <a:spcPts val="0"/>
              </a:spcBef>
              <a:spcAft>
                <a:spcPts val="0"/>
              </a:spcAft>
              <a:buSzPts val="12000"/>
              <a:buFont typeface="Krona One"/>
              <a:buNone/>
              <a:defRPr sz="12000">
                <a:latin typeface="Krona One"/>
                <a:ea typeface="Krona One"/>
                <a:cs typeface="Krona One"/>
                <a:sym typeface="Krona One"/>
              </a:defRPr>
            </a:lvl9pPr>
          </a:lstStyle>
          <a:p>
            <a:r>
              <a:t>xx%</a:t>
            </a:r>
          </a:p>
        </p:txBody>
      </p:sp>
      <p:sp>
        <p:nvSpPr>
          <p:cNvPr id="322" name="Google Shape;322;p13"/>
          <p:cNvSpPr txBox="1">
            <a:spLocks noGrp="1"/>
          </p:cNvSpPr>
          <p:nvPr>
            <p:ph type="title" idx="8" hasCustomPrompt="1"/>
          </p:nvPr>
        </p:nvSpPr>
        <p:spPr>
          <a:xfrm>
            <a:off x="4098254" y="1908824"/>
            <a:ext cx="949500" cy="404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algn="ctr" rtl="0">
              <a:spcBef>
                <a:spcPts val="0"/>
              </a:spcBef>
              <a:spcAft>
                <a:spcPts val="0"/>
              </a:spcAft>
              <a:buSzPts val="12000"/>
              <a:buFont typeface="Krona One"/>
              <a:buNone/>
              <a:defRPr sz="12000">
                <a:latin typeface="Krona One"/>
                <a:ea typeface="Krona One"/>
                <a:cs typeface="Krona One"/>
                <a:sym typeface="Krona One"/>
              </a:defRPr>
            </a:lvl2pPr>
            <a:lvl3pPr lvl="2" algn="ctr" rtl="0">
              <a:spcBef>
                <a:spcPts val="0"/>
              </a:spcBef>
              <a:spcAft>
                <a:spcPts val="0"/>
              </a:spcAft>
              <a:buSzPts val="12000"/>
              <a:buFont typeface="Krona One"/>
              <a:buNone/>
              <a:defRPr sz="12000">
                <a:latin typeface="Krona One"/>
                <a:ea typeface="Krona One"/>
                <a:cs typeface="Krona One"/>
                <a:sym typeface="Krona One"/>
              </a:defRPr>
            </a:lvl3pPr>
            <a:lvl4pPr lvl="3" algn="ctr" rtl="0">
              <a:spcBef>
                <a:spcPts val="0"/>
              </a:spcBef>
              <a:spcAft>
                <a:spcPts val="0"/>
              </a:spcAft>
              <a:buSzPts val="12000"/>
              <a:buFont typeface="Krona One"/>
              <a:buNone/>
              <a:defRPr sz="12000">
                <a:latin typeface="Krona One"/>
                <a:ea typeface="Krona One"/>
                <a:cs typeface="Krona One"/>
                <a:sym typeface="Krona One"/>
              </a:defRPr>
            </a:lvl4pPr>
            <a:lvl5pPr lvl="4" algn="ctr" rtl="0">
              <a:spcBef>
                <a:spcPts val="0"/>
              </a:spcBef>
              <a:spcAft>
                <a:spcPts val="0"/>
              </a:spcAft>
              <a:buSzPts val="12000"/>
              <a:buFont typeface="Krona One"/>
              <a:buNone/>
              <a:defRPr sz="12000">
                <a:latin typeface="Krona One"/>
                <a:ea typeface="Krona One"/>
                <a:cs typeface="Krona One"/>
                <a:sym typeface="Krona One"/>
              </a:defRPr>
            </a:lvl5pPr>
            <a:lvl6pPr lvl="5" algn="ctr" rtl="0">
              <a:spcBef>
                <a:spcPts val="0"/>
              </a:spcBef>
              <a:spcAft>
                <a:spcPts val="0"/>
              </a:spcAft>
              <a:buSzPts val="12000"/>
              <a:buFont typeface="Krona One"/>
              <a:buNone/>
              <a:defRPr sz="12000">
                <a:latin typeface="Krona One"/>
                <a:ea typeface="Krona One"/>
                <a:cs typeface="Krona One"/>
                <a:sym typeface="Krona One"/>
              </a:defRPr>
            </a:lvl6pPr>
            <a:lvl7pPr lvl="6" algn="ctr" rtl="0">
              <a:spcBef>
                <a:spcPts val="0"/>
              </a:spcBef>
              <a:spcAft>
                <a:spcPts val="0"/>
              </a:spcAft>
              <a:buSzPts val="12000"/>
              <a:buFont typeface="Krona One"/>
              <a:buNone/>
              <a:defRPr sz="12000">
                <a:latin typeface="Krona One"/>
                <a:ea typeface="Krona One"/>
                <a:cs typeface="Krona One"/>
                <a:sym typeface="Krona One"/>
              </a:defRPr>
            </a:lvl7pPr>
            <a:lvl8pPr lvl="7" algn="ctr" rtl="0">
              <a:spcBef>
                <a:spcPts val="0"/>
              </a:spcBef>
              <a:spcAft>
                <a:spcPts val="0"/>
              </a:spcAft>
              <a:buSzPts val="12000"/>
              <a:buFont typeface="Krona One"/>
              <a:buNone/>
              <a:defRPr sz="12000">
                <a:latin typeface="Krona One"/>
                <a:ea typeface="Krona One"/>
                <a:cs typeface="Krona One"/>
                <a:sym typeface="Krona One"/>
              </a:defRPr>
            </a:lvl8pPr>
            <a:lvl9pPr lvl="8" algn="ctr" rtl="0">
              <a:spcBef>
                <a:spcPts val="0"/>
              </a:spcBef>
              <a:spcAft>
                <a:spcPts val="0"/>
              </a:spcAft>
              <a:buSzPts val="12000"/>
              <a:buFont typeface="Krona One"/>
              <a:buNone/>
              <a:defRPr sz="12000">
                <a:latin typeface="Krona One"/>
                <a:ea typeface="Krona One"/>
                <a:cs typeface="Krona One"/>
                <a:sym typeface="Krona One"/>
              </a:defRPr>
            </a:lvl9pPr>
          </a:lstStyle>
          <a:p>
            <a:r>
              <a:t>xx%</a:t>
            </a:r>
          </a:p>
        </p:txBody>
      </p:sp>
      <p:sp>
        <p:nvSpPr>
          <p:cNvPr id="323" name="Google Shape;323;p13"/>
          <p:cNvSpPr txBox="1">
            <a:spLocks noGrp="1"/>
          </p:cNvSpPr>
          <p:nvPr>
            <p:ph type="title" idx="9" hasCustomPrompt="1"/>
          </p:nvPr>
        </p:nvSpPr>
        <p:spPr>
          <a:xfrm>
            <a:off x="6333290" y="1918768"/>
            <a:ext cx="948900" cy="404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algn="ctr" rtl="0">
              <a:spcBef>
                <a:spcPts val="0"/>
              </a:spcBef>
              <a:spcAft>
                <a:spcPts val="0"/>
              </a:spcAft>
              <a:buSzPts val="12000"/>
              <a:buFont typeface="Krona One"/>
              <a:buNone/>
              <a:defRPr sz="12000">
                <a:latin typeface="Krona One"/>
                <a:ea typeface="Krona One"/>
                <a:cs typeface="Krona One"/>
                <a:sym typeface="Krona One"/>
              </a:defRPr>
            </a:lvl2pPr>
            <a:lvl3pPr lvl="2" algn="ctr" rtl="0">
              <a:spcBef>
                <a:spcPts val="0"/>
              </a:spcBef>
              <a:spcAft>
                <a:spcPts val="0"/>
              </a:spcAft>
              <a:buSzPts val="12000"/>
              <a:buFont typeface="Krona One"/>
              <a:buNone/>
              <a:defRPr sz="12000">
                <a:latin typeface="Krona One"/>
                <a:ea typeface="Krona One"/>
                <a:cs typeface="Krona One"/>
                <a:sym typeface="Krona One"/>
              </a:defRPr>
            </a:lvl3pPr>
            <a:lvl4pPr lvl="3" algn="ctr" rtl="0">
              <a:spcBef>
                <a:spcPts val="0"/>
              </a:spcBef>
              <a:spcAft>
                <a:spcPts val="0"/>
              </a:spcAft>
              <a:buSzPts val="12000"/>
              <a:buFont typeface="Krona One"/>
              <a:buNone/>
              <a:defRPr sz="12000">
                <a:latin typeface="Krona One"/>
                <a:ea typeface="Krona One"/>
                <a:cs typeface="Krona One"/>
                <a:sym typeface="Krona One"/>
              </a:defRPr>
            </a:lvl4pPr>
            <a:lvl5pPr lvl="4" algn="ctr" rtl="0">
              <a:spcBef>
                <a:spcPts val="0"/>
              </a:spcBef>
              <a:spcAft>
                <a:spcPts val="0"/>
              </a:spcAft>
              <a:buSzPts val="12000"/>
              <a:buFont typeface="Krona One"/>
              <a:buNone/>
              <a:defRPr sz="12000">
                <a:latin typeface="Krona One"/>
                <a:ea typeface="Krona One"/>
                <a:cs typeface="Krona One"/>
                <a:sym typeface="Krona One"/>
              </a:defRPr>
            </a:lvl5pPr>
            <a:lvl6pPr lvl="5" algn="ctr" rtl="0">
              <a:spcBef>
                <a:spcPts val="0"/>
              </a:spcBef>
              <a:spcAft>
                <a:spcPts val="0"/>
              </a:spcAft>
              <a:buSzPts val="12000"/>
              <a:buFont typeface="Krona One"/>
              <a:buNone/>
              <a:defRPr sz="12000">
                <a:latin typeface="Krona One"/>
                <a:ea typeface="Krona One"/>
                <a:cs typeface="Krona One"/>
                <a:sym typeface="Krona One"/>
              </a:defRPr>
            </a:lvl6pPr>
            <a:lvl7pPr lvl="6" algn="ctr" rtl="0">
              <a:spcBef>
                <a:spcPts val="0"/>
              </a:spcBef>
              <a:spcAft>
                <a:spcPts val="0"/>
              </a:spcAft>
              <a:buSzPts val="12000"/>
              <a:buFont typeface="Krona One"/>
              <a:buNone/>
              <a:defRPr sz="12000">
                <a:latin typeface="Krona One"/>
                <a:ea typeface="Krona One"/>
                <a:cs typeface="Krona One"/>
                <a:sym typeface="Krona One"/>
              </a:defRPr>
            </a:lvl7pPr>
            <a:lvl8pPr lvl="7" algn="ctr" rtl="0">
              <a:spcBef>
                <a:spcPts val="0"/>
              </a:spcBef>
              <a:spcAft>
                <a:spcPts val="0"/>
              </a:spcAft>
              <a:buSzPts val="12000"/>
              <a:buFont typeface="Krona One"/>
              <a:buNone/>
              <a:defRPr sz="12000">
                <a:latin typeface="Krona One"/>
                <a:ea typeface="Krona One"/>
                <a:cs typeface="Krona One"/>
                <a:sym typeface="Krona One"/>
              </a:defRPr>
            </a:lvl8pPr>
            <a:lvl9pPr lvl="8" algn="ctr" rtl="0">
              <a:spcBef>
                <a:spcPts val="0"/>
              </a:spcBef>
              <a:spcAft>
                <a:spcPts val="0"/>
              </a:spcAft>
              <a:buSzPts val="12000"/>
              <a:buFont typeface="Krona One"/>
              <a:buNone/>
              <a:defRPr sz="12000">
                <a:latin typeface="Krona One"/>
                <a:ea typeface="Krona One"/>
                <a:cs typeface="Krona One"/>
                <a:sym typeface="Krona One"/>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8_1">
    <p:spTree>
      <p:nvGrpSpPr>
        <p:cNvPr id="1" name="Shape 444"/>
        <p:cNvGrpSpPr/>
        <p:nvPr/>
      </p:nvGrpSpPr>
      <p:grpSpPr>
        <a:xfrm>
          <a:off x="0" y="0"/>
          <a:ext cx="0" cy="0"/>
          <a:chOff x="0" y="0"/>
          <a:chExt cx="0" cy="0"/>
        </a:xfrm>
      </p:grpSpPr>
      <p:grpSp>
        <p:nvGrpSpPr>
          <p:cNvPr id="445" name="Google Shape;445;p18"/>
          <p:cNvGrpSpPr/>
          <p:nvPr/>
        </p:nvGrpSpPr>
        <p:grpSpPr>
          <a:xfrm>
            <a:off x="10" y="-4171"/>
            <a:ext cx="9143642" cy="5143533"/>
            <a:chOff x="10" y="-4171"/>
            <a:chExt cx="9143642" cy="5143533"/>
          </a:xfrm>
        </p:grpSpPr>
        <p:grpSp>
          <p:nvGrpSpPr>
            <p:cNvPr id="446" name="Google Shape;446;p18"/>
            <p:cNvGrpSpPr/>
            <p:nvPr/>
          </p:nvGrpSpPr>
          <p:grpSpPr>
            <a:xfrm rot="5400000" flipH="1">
              <a:off x="787999" y="3563625"/>
              <a:ext cx="787301" cy="2363279"/>
              <a:chOff x="-9" y="200"/>
              <a:chExt cx="787301" cy="2363279"/>
            </a:xfrm>
          </p:grpSpPr>
          <p:sp>
            <p:nvSpPr>
              <p:cNvPr id="447" name="Google Shape;447;p18"/>
              <p:cNvSpPr/>
              <p:nvPr/>
            </p:nvSpPr>
            <p:spPr>
              <a:xfrm>
                <a:off x="-9" y="200"/>
                <a:ext cx="787301" cy="1385813"/>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272127" y="2034537"/>
                <a:ext cx="90616" cy="70144"/>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591345" y="1813456"/>
                <a:ext cx="35" cy="481002"/>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591345" y="2363444"/>
                <a:ext cx="35" cy="35"/>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713186" y="1572932"/>
                <a:ext cx="35" cy="481038"/>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713186" y="2122955"/>
                <a:ext cx="35" cy="35"/>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18"/>
            <p:cNvGrpSpPr/>
            <p:nvPr/>
          </p:nvGrpSpPr>
          <p:grpSpPr>
            <a:xfrm flipH="1">
              <a:off x="5032601" y="-4171"/>
              <a:ext cx="4111050" cy="5143533"/>
              <a:chOff x="-37042" y="539492"/>
              <a:chExt cx="3672876" cy="4595312"/>
            </a:xfrm>
          </p:grpSpPr>
          <p:sp>
            <p:nvSpPr>
              <p:cNvPr id="454" name="Google Shape;454;p18"/>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0" name="Google Shape;460;p18"/>
          <p:cNvSpPr txBox="1">
            <a:spLocks noGrp="1"/>
          </p:cNvSpPr>
          <p:nvPr>
            <p:ph type="title"/>
          </p:nvPr>
        </p:nvSpPr>
        <p:spPr>
          <a:xfrm>
            <a:off x="713225" y="539500"/>
            <a:ext cx="41622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461" name="Google Shape;461;p18"/>
          <p:cNvSpPr txBox="1">
            <a:spLocks noGrp="1"/>
          </p:cNvSpPr>
          <p:nvPr>
            <p:ph type="subTitle" idx="1"/>
          </p:nvPr>
        </p:nvSpPr>
        <p:spPr>
          <a:xfrm>
            <a:off x="931025" y="1485901"/>
            <a:ext cx="18633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2" name="Google Shape;462;p18"/>
          <p:cNvSpPr txBox="1">
            <a:spLocks noGrp="1"/>
          </p:cNvSpPr>
          <p:nvPr>
            <p:ph type="subTitle" idx="2"/>
          </p:nvPr>
        </p:nvSpPr>
        <p:spPr>
          <a:xfrm>
            <a:off x="2794325" y="1485901"/>
            <a:ext cx="18633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3" name="Google Shape;463;p18"/>
          <p:cNvSpPr txBox="1">
            <a:spLocks noGrp="1"/>
          </p:cNvSpPr>
          <p:nvPr>
            <p:ph type="subTitle" idx="3"/>
          </p:nvPr>
        </p:nvSpPr>
        <p:spPr>
          <a:xfrm>
            <a:off x="931025" y="3182399"/>
            <a:ext cx="18633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4" name="Google Shape;464;p18"/>
          <p:cNvSpPr txBox="1">
            <a:spLocks noGrp="1"/>
          </p:cNvSpPr>
          <p:nvPr>
            <p:ph type="subTitle" idx="4"/>
          </p:nvPr>
        </p:nvSpPr>
        <p:spPr>
          <a:xfrm>
            <a:off x="2794325" y="3182399"/>
            <a:ext cx="18633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atin typeface="Hammersmith One"/>
                <a:ea typeface="Hammersmith One"/>
                <a:cs typeface="Hammersmith One"/>
                <a:sym typeface="Hammersmith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5" name="Google Shape;465;p18"/>
          <p:cNvSpPr txBox="1">
            <a:spLocks noGrp="1"/>
          </p:cNvSpPr>
          <p:nvPr>
            <p:ph type="subTitle" idx="5"/>
          </p:nvPr>
        </p:nvSpPr>
        <p:spPr>
          <a:xfrm>
            <a:off x="931025" y="1951907"/>
            <a:ext cx="1863300" cy="61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6" name="Google Shape;466;p18"/>
          <p:cNvSpPr txBox="1">
            <a:spLocks noGrp="1"/>
          </p:cNvSpPr>
          <p:nvPr>
            <p:ph type="subTitle" idx="6"/>
          </p:nvPr>
        </p:nvSpPr>
        <p:spPr>
          <a:xfrm>
            <a:off x="2794325" y="1951907"/>
            <a:ext cx="1863300" cy="61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7" name="Google Shape;467;p18"/>
          <p:cNvSpPr txBox="1">
            <a:spLocks noGrp="1"/>
          </p:cNvSpPr>
          <p:nvPr>
            <p:ph type="subTitle" idx="7"/>
          </p:nvPr>
        </p:nvSpPr>
        <p:spPr>
          <a:xfrm>
            <a:off x="931025" y="3619794"/>
            <a:ext cx="1863300" cy="61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68" name="Google Shape;468;p18"/>
          <p:cNvSpPr txBox="1">
            <a:spLocks noGrp="1"/>
          </p:cNvSpPr>
          <p:nvPr>
            <p:ph type="subTitle" idx="8"/>
          </p:nvPr>
        </p:nvSpPr>
        <p:spPr>
          <a:xfrm>
            <a:off x="2794325" y="3619794"/>
            <a:ext cx="1863300" cy="61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0800" y="539496"/>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Hammersmith One"/>
              <a:buNone/>
              <a:defRPr sz="3000">
                <a:solidFill>
                  <a:schemeClr val="dk2"/>
                </a:solidFill>
                <a:latin typeface="Hammersmith One"/>
                <a:ea typeface="Hammersmith One"/>
                <a:cs typeface="Hammersmith One"/>
                <a:sym typeface="Hammersmith One"/>
              </a:defRPr>
            </a:lvl1pPr>
            <a:lvl2pPr lvl="1">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2pPr>
            <a:lvl3pPr lvl="2">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3pPr>
            <a:lvl4pPr lvl="3">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4pPr>
            <a:lvl5pPr lvl="4">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5pPr>
            <a:lvl6pPr lvl="5">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6pPr>
            <a:lvl7pPr lvl="6">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7pPr>
            <a:lvl8pPr lvl="7">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8pPr>
            <a:lvl9pPr lvl="8">
              <a:spcBef>
                <a:spcPts val="0"/>
              </a:spcBef>
              <a:spcAft>
                <a:spcPts val="0"/>
              </a:spcAft>
              <a:buClr>
                <a:schemeClr val="dk2"/>
              </a:buClr>
              <a:buSzPts val="2800"/>
              <a:buFont typeface="Hammersmith One"/>
              <a:buNone/>
              <a:defRPr sz="2800">
                <a:solidFill>
                  <a:schemeClr val="dk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Ubuntu"/>
              <a:buChar char="●"/>
              <a:defRPr sz="1800">
                <a:solidFill>
                  <a:schemeClr val="dk2"/>
                </a:solidFill>
                <a:latin typeface="Ubuntu"/>
                <a:ea typeface="Ubuntu"/>
                <a:cs typeface="Ubuntu"/>
                <a:sym typeface="Ubuntu"/>
              </a:defRPr>
            </a:lvl1pPr>
            <a:lvl2pPr marL="914400" lvl="1"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00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00000"/>
              </a:lnSpc>
              <a:spcBef>
                <a:spcPts val="1600"/>
              </a:spcBef>
              <a:spcAft>
                <a:spcPts val="160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8" r:id="rId7"/>
    <p:sldLayoutId id="2147483659" r:id="rId8"/>
    <p:sldLayoutId id="2147483664" r:id="rId9"/>
    <p:sldLayoutId id="2147483665" r:id="rId10"/>
    <p:sldLayoutId id="2147483666" r:id="rId11"/>
    <p:sldLayoutId id="2147483668" r:id="rId12"/>
    <p:sldLayoutId id="2147483670" r:id="rId13"/>
    <p:sldLayoutId id="2147483671" r:id="rId14"/>
    <p:sldLayoutId id="2147483675" r:id="rId15"/>
    <p:sldLayoutId id="2147483676" r:id="rId16"/>
    <p:sldLayoutId id="2147483677" r:id="rId17"/>
    <p:sldLayoutId id="214748368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bSKRN3w0m1w" TargetMode="External"/><Relationship Id="rId3" Type="http://schemas.openxmlformats.org/officeDocument/2006/relationships/hyperlink" Target="https://digitalcommons.law.byu.edu/cgi/viewcontent.cgi?article=3177&amp;context=lawreview" TargetMode="External"/><Relationship Id="rId7" Type="http://schemas.openxmlformats.org/officeDocument/2006/relationships/hyperlink" Target="https://www.youtube.com/watch?v=kNw8V_Fkw28"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youtube.com/watch?v=Mx-xg8dsvKQ" TargetMode="External"/><Relationship Id="rId5" Type="http://schemas.openxmlformats.org/officeDocument/2006/relationships/hyperlink" Target="https://www.crresearch.com/blog/connection-between-hair-and-identity-black-culture" TargetMode="External"/><Relationship Id="rId10" Type="http://schemas.openxmlformats.org/officeDocument/2006/relationships/image" Target="../media/image27.png"/><Relationship Id="rId4" Type="http://schemas.openxmlformats.org/officeDocument/2006/relationships/hyperlink" Target="https://www.dcareaeducators4socialjustice.org/news/hair-representation-in-childrens-literature" TargetMode="External"/><Relationship Id="rId9" Type="http://schemas.openxmlformats.org/officeDocument/2006/relationships/hyperlink" Target="https://www.youtube.com/watch?v=agptI1_1C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mailto:ml782@cornell.edu" TargetMode="External"/><Relationship Id="rId5" Type="http://schemas.openxmlformats.org/officeDocument/2006/relationships/hyperlink" Target="mailto:%E2%80%93jd81@cornell.edu" TargetMode="External"/><Relationship Id="rId4" Type="http://schemas.openxmlformats.org/officeDocument/2006/relationships/hyperlink" Target="mailto:haw48@cornell.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4"/>
          <p:cNvSpPr txBox="1">
            <a:spLocks noGrp="1"/>
          </p:cNvSpPr>
          <p:nvPr>
            <p:ph type="ctrTitle"/>
          </p:nvPr>
        </p:nvSpPr>
        <p:spPr>
          <a:xfrm>
            <a:off x="3219450" y="1409700"/>
            <a:ext cx="5214900" cy="17224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It’s a HAIRY BIG Deal</a:t>
            </a:r>
            <a:endParaRPr dirty="0"/>
          </a:p>
        </p:txBody>
      </p:sp>
      <p:sp>
        <p:nvSpPr>
          <p:cNvPr id="804" name="Google Shape;804;p34"/>
          <p:cNvSpPr txBox="1">
            <a:spLocks noGrp="1"/>
          </p:cNvSpPr>
          <p:nvPr>
            <p:ph type="subTitle" idx="1"/>
          </p:nvPr>
        </p:nvSpPr>
        <p:spPr>
          <a:xfrm>
            <a:off x="3926751" y="3599762"/>
            <a:ext cx="4921200" cy="4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Presented by </a:t>
            </a:r>
            <a:r>
              <a:rPr lang="en-US" b="1" dirty="0"/>
              <a:t>Mary Maley &amp; Marisol De Leon</a:t>
            </a:r>
            <a:endParaRPr b="1" dirty="0"/>
          </a:p>
          <a:p>
            <a:pPr marL="0" lvl="0" indent="0" algn="ctr" rtl="0">
              <a:spcBef>
                <a:spcPts val="0"/>
              </a:spcBef>
              <a:spcAft>
                <a:spcPts val="0"/>
              </a:spcAft>
              <a:buNone/>
            </a:pPr>
            <a:endParaRPr dirty="0"/>
          </a:p>
        </p:txBody>
      </p:sp>
      <p:pic>
        <p:nvPicPr>
          <p:cNvPr id="805" name="Google Shape;805;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48139"/>
            <a:ext cx="3540350" cy="5047221"/>
          </a:xfrm>
          <a:prstGeom prst="rect">
            <a:avLst/>
          </a:prstGeom>
          <a:noFill/>
          <a:ln>
            <a:noFill/>
          </a:ln>
        </p:spPr>
      </p:pic>
      <p:sp>
        <p:nvSpPr>
          <p:cNvPr id="5" name="Google Shape;804;p34">
            <a:extLst>
              <a:ext uri="{FF2B5EF4-FFF2-40B4-BE49-F238E27FC236}">
                <a16:creationId xmlns:a16="http://schemas.microsoft.com/office/drawing/2014/main" id="{F80B4053-5A95-8441-89E5-C4AE1E3BE6D1}"/>
              </a:ext>
            </a:extLst>
          </p:cNvPr>
          <p:cNvSpPr txBox="1">
            <a:spLocks/>
          </p:cNvSpPr>
          <p:nvPr/>
        </p:nvSpPr>
        <p:spPr>
          <a:xfrm>
            <a:off x="2962275" y="4879150"/>
            <a:ext cx="3540350" cy="264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Ubuntu"/>
              <a:buNone/>
              <a:defRPr sz="1800" b="0" i="0" u="none" strike="noStrike" cap="none">
                <a:solidFill>
                  <a:schemeClr val="dk2"/>
                </a:solidFill>
                <a:latin typeface="Ubuntu"/>
                <a:ea typeface="Ubuntu"/>
                <a:cs typeface="Ubuntu"/>
                <a:sym typeface="Ubuntu"/>
              </a:defRPr>
            </a:lvl1pPr>
            <a:lvl2pPr marL="914400" marR="0" lvl="1"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2pPr>
            <a:lvl3pPr marL="1371600" marR="0" lvl="2"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3pPr>
            <a:lvl4pPr marL="1828800" marR="0" lvl="3"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4pPr>
            <a:lvl5pPr marL="2286000" marR="0" lvl="4"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5pPr>
            <a:lvl6pPr marL="2743200" marR="0" lvl="5"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6pPr>
            <a:lvl7pPr marL="3200400" marR="0" lvl="6"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7pPr>
            <a:lvl8pPr marL="3657600" marR="0" lvl="7"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8pPr>
            <a:lvl9pPr marL="4114800" marR="0" lvl="8"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9pPr>
          </a:lstStyle>
          <a:p>
            <a:pPr marL="0" indent="0">
              <a:buClr>
                <a:schemeClr val="dk1"/>
              </a:buClr>
              <a:buSzPts val="1100"/>
              <a:buFont typeface="Arial"/>
              <a:buNone/>
            </a:pPr>
            <a:r>
              <a:rPr lang="en-US" sz="1200" dirty="0"/>
              <a:t>ACT for Youth Center for Community Action</a:t>
            </a:r>
          </a:p>
          <a:p>
            <a:pPr marL="0" indent="0"/>
            <a:endParaRPr lang="en-US" dirty="0"/>
          </a:p>
        </p:txBody>
      </p:sp>
      <p:sp>
        <p:nvSpPr>
          <p:cNvPr id="6" name="Google Shape;804;p34">
            <a:extLst>
              <a:ext uri="{FF2B5EF4-FFF2-40B4-BE49-F238E27FC236}">
                <a16:creationId xmlns:a16="http://schemas.microsoft.com/office/drawing/2014/main" id="{F3F0EC64-1508-F841-B2C4-8EC55B21D0AF}"/>
              </a:ext>
            </a:extLst>
          </p:cNvPr>
          <p:cNvSpPr txBox="1">
            <a:spLocks/>
          </p:cNvSpPr>
          <p:nvPr/>
        </p:nvSpPr>
        <p:spPr>
          <a:xfrm>
            <a:off x="8434350" y="4879150"/>
            <a:ext cx="827202" cy="264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Ubuntu"/>
              <a:buNone/>
              <a:defRPr sz="1800" b="0" i="0" u="none" strike="noStrike" cap="none">
                <a:solidFill>
                  <a:schemeClr val="dk2"/>
                </a:solidFill>
                <a:latin typeface="Ubuntu"/>
                <a:ea typeface="Ubuntu"/>
                <a:cs typeface="Ubuntu"/>
                <a:sym typeface="Ubuntu"/>
              </a:defRPr>
            </a:lvl1pPr>
            <a:lvl2pPr marL="914400" marR="0" lvl="1"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2pPr>
            <a:lvl3pPr marL="1371600" marR="0" lvl="2"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3pPr>
            <a:lvl4pPr marL="1828800" marR="0" lvl="3"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4pPr>
            <a:lvl5pPr marL="2286000" marR="0" lvl="4"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5pPr>
            <a:lvl6pPr marL="2743200" marR="0" lvl="5"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6pPr>
            <a:lvl7pPr marL="3200400" marR="0" lvl="6"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7pPr>
            <a:lvl8pPr marL="3657600" marR="0" lvl="7"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8pPr>
            <a:lvl9pPr marL="4114800" marR="0" lvl="8" indent="-317500" algn="ctr" rtl="0">
              <a:lnSpc>
                <a:spcPct val="100000"/>
              </a:lnSpc>
              <a:spcBef>
                <a:spcPts val="0"/>
              </a:spcBef>
              <a:spcAft>
                <a:spcPts val="0"/>
              </a:spcAft>
              <a:buClr>
                <a:schemeClr val="dk2"/>
              </a:buClr>
              <a:buSzPts val="2800"/>
              <a:buFont typeface="Ubuntu"/>
              <a:buNone/>
              <a:defRPr sz="2800" b="1" i="0" u="none" strike="noStrike" cap="none">
                <a:solidFill>
                  <a:schemeClr val="dk2"/>
                </a:solidFill>
                <a:latin typeface="Ubuntu"/>
                <a:ea typeface="Ubuntu"/>
                <a:cs typeface="Ubuntu"/>
                <a:sym typeface="Ubuntu"/>
              </a:defRPr>
            </a:lvl9pPr>
          </a:lstStyle>
          <a:p>
            <a:pPr marL="0" indent="0">
              <a:buClr>
                <a:schemeClr val="dk1"/>
              </a:buClr>
              <a:buSzPts val="1100"/>
              <a:buFont typeface="Arial"/>
              <a:buNone/>
            </a:pPr>
            <a:r>
              <a:rPr lang="en-US" sz="1200" dirty="0"/>
              <a:t>4/13/21</a:t>
            </a:r>
          </a:p>
          <a:p>
            <a:pPr marL="0" indent="0"/>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grpSp>
        <p:nvGrpSpPr>
          <p:cNvPr id="1062" name="Google Shape;1062;p55"/>
          <p:cNvGrpSpPr/>
          <p:nvPr/>
        </p:nvGrpSpPr>
        <p:grpSpPr>
          <a:xfrm>
            <a:off x="4139436" y="1590925"/>
            <a:ext cx="4179779" cy="2519850"/>
            <a:chOff x="4139436" y="1590925"/>
            <a:chExt cx="4179779" cy="2519850"/>
          </a:xfrm>
        </p:grpSpPr>
        <p:sp>
          <p:nvSpPr>
            <p:cNvPr id="1063" name="Google Shape;1063;p55"/>
            <p:cNvSpPr/>
            <p:nvPr/>
          </p:nvSpPr>
          <p:spPr>
            <a:xfrm>
              <a:off x="4388352" y="1590925"/>
              <a:ext cx="3685075" cy="2265094"/>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5"/>
            <p:cNvSpPr/>
            <p:nvPr/>
          </p:nvSpPr>
          <p:spPr>
            <a:xfrm rot="10800000">
              <a:off x="4139436" y="4006075"/>
              <a:ext cx="4175400" cy="104700"/>
            </a:xfrm>
            <a:prstGeom prst="trapezoid">
              <a:avLst>
                <a:gd name="adj" fmla="val 150191"/>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5"/>
            <p:cNvSpPr/>
            <p:nvPr/>
          </p:nvSpPr>
          <p:spPr>
            <a:xfrm>
              <a:off x="4143814" y="3858925"/>
              <a:ext cx="4175400" cy="147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6" name="Google Shape;1066;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flipH="1">
            <a:off x="4572000" y="1773425"/>
            <a:ext cx="3313975" cy="1862268"/>
          </a:xfrm>
          <a:prstGeom prst="rect">
            <a:avLst/>
          </a:prstGeom>
          <a:noFill/>
          <a:ln>
            <a:noFill/>
          </a:ln>
        </p:spPr>
      </p:pic>
      <p:sp>
        <p:nvSpPr>
          <p:cNvPr id="1067" name="Google Shape;1067;p55"/>
          <p:cNvSpPr txBox="1">
            <a:spLocks noGrp="1"/>
          </p:cNvSpPr>
          <p:nvPr>
            <p:ph type="title"/>
          </p:nvPr>
        </p:nvSpPr>
        <p:spPr>
          <a:xfrm>
            <a:off x="4388352" y="407434"/>
            <a:ext cx="3405900" cy="694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dirty="0"/>
              <a:t>Breakout Room</a:t>
            </a:r>
            <a:endParaRPr dirty="0"/>
          </a:p>
          <a:p>
            <a:pPr marL="0" lvl="0" indent="0" algn="r" rtl="0">
              <a:spcBef>
                <a:spcPts val="0"/>
              </a:spcBef>
              <a:spcAft>
                <a:spcPts val="0"/>
              </a:spcAft>
              <a:buNone/>
            </a:pPr>
            <a:endParaRPr dirty="0"/>
          </a:p>
        </p:txBody>
      </p:sp>
      <p:sp>
        <p:nvSpPr>
          <p:cNvPr id="1068" name="Google Shape;1068;p55"/>
          <p:cNvSpPr txBox="1">
            <a:spLocks noGrp="1"/>
          </p:cNvSpPr>
          <p:nvPr>
            <p:ph type="body" idx="1"/>
          </p:nvPr>
        </p:nvSpPr>
        <p:spPr>
          <a:xfrm>
            <a:off x="260495" y="362743"/>
            <a:ext cx="3637532" cy="3553575"/>
          </a:xfrm>
          <a:prstGeom prst="rect">
            <a:avLst/>
          </a:prstGeom>
        </p:spPr>
        <p:txBody>
          <a:bodyPr spcFirstLastPara="1" wrap="square" lIns="91425" tIns="91425" rIns="91425" bIns="91425" anchor="t" anchorCtr="0">
            <a:noAutofit/>
          </a:bodyPr>
          <a:lstStyle/>
          <a:p>
            <a:pPr marL="342900" algn="l">
              <a:buFont typeface="+mj-lt"/>
              <a:buAutoNum type="arabicPeriod"/>
            </a:pPr>
            <a:r>
              <a:rPr lang="en-US" sz="2000" dirty="0"/>
              <a:t>Measuring Discrimination (The Hair Implicit Association Test)</a:t>
            </a:r>
          </a:p>
          <a:p>
            <a:pPr marL="342900" algn="l">
              <a:buFont typeface="+mj-lt"/>
              <a:buAutoNum type="arabicPeriod"/>
            </a:pPr>
            <a:endParaRPr lang="en-US" sz="2000" dirty="0"/>
          </a:p>
          <a:p>
            <a:pPr marL="342900" algn="l">
              <a:buFont typeface="+mj-lt"/>
              <a:buAutoNum type="arabicPeriod"/>
            </a:pPr>
            <a:r>
              <a:rPr lang="en-US" sz="2000" dirty="0"/>
              <a:t>Types &amp; Contexts of Discrimination</a:t>
            </a:r>
          </a:p>
          <a:p>
            <a:pPr marL="342900" algn="l">
              <a:buFont typeface="+mj-lt"/>
              <a:buAutoNum type="arabicPeriod"/>
            </a:pPr>
            <a:endParaRPr lang="en-US" sz="2000" dirty="0"/>
          </a:p>
          <a:p>
            <a:pPr marL="342900" algn="l">
              <a:buFont typeface="+mj-lt"/>
              <a:buAutoNum type="arabicPeriod"/>
            </a:pPr>
            <a:r>
              <a:rPr lang="en-US" sz="2000" dirty="0"/>
              <a:t>Impact of Hair Discrimination</a:t>
            </a:r>
          </a:p>
          <a:p>
            <a:pPr marL="342900" algn="l">
              <a:buFont typeface="+mj-lt"/>
              <a:buAutoNum type="arabicPeriod"/>
            </a:pPr>
            <a:endParaRPr lang="en-US" sz="2000" dirty="0"/>
          </a:p>
          <a:p>
            <a:pPr marL="342900" algn="l">
              <a:buFont typeface="+mj-lt"/>
              <a:buAutoNum type="arabicPeriod"/>
            </a:pPr>
            <a:r>
              <a:rPr lang="en-US" sz="2000" dirty="0"/>
              <a:t>A call to action: </a:t>
            </a:r>
          </a:p>
          <a:p>
            <a:pPr marL="800100" lvl="1" algn="l"/>
            <a:r>
              <a:rPr lang="en-US" sz="2000" dirty="0"/>
              <a:t>Policy Development, </a:t>
            </a:r>
          </a:p>
          <a:p>
            <a:pPr marL="800100" lvl="1" algn="l"/>
            <a:r>
              <a:rPr lang="en-US" sz="2000" dirty="0"/>
              <a:t>training and education, </a:t>
            </a:r>
          </a:p>
          <a:p>
            <a:pPr marL="800100" lvl="1" algn="l"/>
            <a:r>
              <a:rPr lang="en-US" sz="2000" dirty="0"/>
              <a:t>mental health intervention</a:t>
            </a:r>
          </a:p>
          <a:p>
            <a:pPr marL="342900" algn="l">
              <a:buFont typeface="+mj-lt"/>
              <a:buAutoNum type="arabicPeriod"/>
            </a:pPr>
            <a:endParaRPr lang="en-US" dirty="0"/>
          </a:p>
          <a:p>
            <a:pPr marL="342900" algn="l">
              <a:buFont typeface="+mj-lt"/>
              <a:buAutoNum type="arabicPeriod"/>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06184" y="695338"/>
            <a:ext cx="1436890" cy="992127"/>
          </a:xfrm>
          <a:prstGeom prst="rect">
            <a:avLst/>
          </a:prstGeom>
          <a:noFill/>
          <a:ln>
            <a:noFill/>
          </a:ln>
        </p:spPr>
      </p:pic>
      <p:sp>
        <p:nvSpPr>
          <p:cNvPr id="1124" name="Google Shape;1124;p60"/>
          <p:cNvSpPr txBox="1">
            <a:spLocks noGrp="1"/>
          </p:cNvSpPr>
          <p:nvPr>
            <p:ph type="title"/>
          </p:nvPr>
        </p:nvSpPr>
        <p:spPr>
          <a:xfrm>
            <a:off x="565879" y="35152"/>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 Discuss</a:t>
            </a:r>
            <a:endParaRPr dirty="0"/>
          </a:p>
        </p:txBody>
      </p:sp>
      <p:sp>
        <p:nvSpPr>
          <p:cNvPr id="2" name="TextBox 1">
            <a:extLst>
              <a:ext uri="{FF2B5EF4-FFF2-40B4-BE49-F238E27FC236}">
                <a16:creationId xmlns:a16="http://schemas.microsoft.com/office/drawing/2014/main" id="{E9D9CDF2-4B3C-A548-BCBC-D3975DBE6D63}"/>
              </a:ext>
            </a:extLst>
          </p:cNvPr>
          <p:cNvSpPr txBox="1"/>
          <p:nvPr/>
        </p:nvSpPr>
        <p:spPr>
          <a:xfrm>
            <a:off x="0" y="348636"/>
            <a:ext cx="3706184" cy="2462213"/>
          </a:xfrm>
          <a:prstGeom prst="rect">
            <a:avLst/>
          </a:prstGeom>
          <a:noFill/>
        </p:spPr>
        <p:txBody>
          <a:bodyPr wrap="square" rtlCol="0">
            <a:spAutoFit/>
          </a:bodyPr>
          <a:lstStyle/>
          <a:p>
            <a:pPr algn="ctr"/>
            <a:r>
              <a:rPr lang="en-US" u="sng" dirty="0"/>
              <a:t>Question 1</a:t>
            </a:r>
          </a:p>
          <a:p>
            <a:pPr algn="ctr"/>
            <a:endParaRPr lang="en-US" u="sng" dirty="0"/>
          </a:p>
          <a:p>
            <a:r>
              <a:rPr lang="en-US" dirty="0"/>
              <a:t>Hair bias has been under investigation using an experimental design of attitudes to predict hair discrimination in the lives of Black women and measure unconscious beliefs that shape racial discrimination and stereotypes related to hair. The Implicit Association Test (IAT) focused on measuring our unconscious values that shape our discrimination behaviors,</a:t>
            </a:r>
          </a:p>
        </p:txBody>
      </p:sp>
      <p:sp>
        <p:nvSpPr>
          <p:cNvPr id="18" name="TextBox 17">
            <a:extLst>
              <a:ext uri="{FF2B5EF4-FFF2-40B4-BE49-F238E27FC236}">
                <a16:creationId xmlns:a16="http://schemas.microsoft.com/office/drawing/2014/main" id="{287C222B-9E0C-7141-8555-97EAF32ED967}"/>
              </a:ext>
            </a:extLst>
          </p:cNvPr>
          <p:cNvSpPr txBox="1"/>
          <p:nvPr/>
        </p:nvSpPr>
        <p:spPr>
          <a:xfrm>
            <a:off x="0" y="2861579"/>
            <a:ext cx="5188431" cy="2246769"/>
          </a:xfrm>
          <a:prstGeom prst="rect">
            <a:avLst/>
          </a:prstGeom>
          <a:noFill/>
        </p:spPr>
        <p:txBody>
          <a:bodyPr wrap="square" rtlCol="0">
            <a:spAutoFit/>
          </a:bodyPr>
          <a:lstStyle/>
          <a:p>
            <a:pPr algn="ctr"/>
            <a:r>
              <a:rPr lang="en-US" u="sng" dirty="0"/>
              <a:t>Question 3</a:t>
            </a:r>
          </a:p>
          <a:p>
            <a:pPr algn="ctr"/>
            <a:endParaRPr lang="en-US" u="sng" dirty="0"/>
          </a:p>
          <a:p>
            <a:r>
              <a:rPr lang="en-US" dirty="0"/>
              <a:t>“One of my friends came up to me and said “okay we get it, you’re Black” and another said “yes, your hair is looking a little nappy today.” I remember being so embarrassed. It took so much effort to achieve that look and to be insulted in such a way where I was made to feel embarrassed about my natural curls prevented me from truly feeling comfortable in my own skin for a long time.”</a:t>
            </a:r>
          </a:p>
          <a:p>
            <a:endParaRPr lang="en-US" dirty="0"/>
          </a:p>
        </p:txBody>
      </p:sp>
      <p:sp>
        <p:nvSpPr>
          <p:cNvPr id="19" name="TextBox 18">
            <a:extLst>
              <a:ext uri="{FF2B5EF4-FFF2-40B4-BE49-F238E27FC236}">
                <a16:creationId xmlns:a16="http://schemas.microsoft.com/office/drawing/2014/main" id="{A56BEB58-F067-8647-BB03-71679ADAEBE4}"/>
              </a:ext>
            </a:extLst>
          </p:cNvPr>
          <p:cNvSpPr txBox="1"/>
          <p:nvPr/>
        </p:nvSpPr>
        <p:spPr>
          <a:xfrm>
            <a:off x="5425699" y="1017478"/>
            <a:ext cx="3423559" cy="3108543"/>
          </a:xfrm>
          <a:prstGeom prst="rect">
            <a:avLst/>
          </a:prstGeom>
          <a:noFill/>
        </p:spPr>
        <p:txBody>
          <a:bodyPr wrap="square" rtlCol="0">
            <a:spAutoFit/>
          </a:bodyPr>
          <a:lstStyle/>
          <a:p>
            <a:pPr algn="ctr"/>
            <a:r>
              <a:rPr lang="en-US" u="sng" dirty="0"/>
              <a:t>Question 2</a:t>
            </a:r>
          </a:p>
          <a:p>
            <a:pPr algn="ctr"/>
            <a:endParaRPr lang="en-US" u="sng" dirty="0"/>
          </a:p>
          <a:p>
            <a:r>
              <a:rPr lang="en-US" dirty="0"/>
              <a:t>Across the hair stories, texture was the most common basis of hair discrimination. In this category, participants reported receiving differential treatment because of the natural texture of their hair. Texture or curl pattern can be defined as “how tight or loose the curls or coils are of individual strands of hair located on the scalp” A recurrent experience was that of participants who had more tightly coiled hair receiving ridicule or verbal harassment.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77956" y="520538"/>
            <a:ext cx="1493345" cy="1279293"/>
          </a:xfrm>
          <a:prstGeom prst="rect">
            <a:avLst/>
          </a:prstGeom>
          <a:noFill/>
          <a:ln>
            <a:noFill/>
          </a:ln>
        </p:spPr>
      </p:pic>
      <p:sp>
        <p:nvSpPr>
          <p:cNvPr id="1124" name="Google Shape;1124;p60"/>
          <p:cNvSpPr txBox="1">
            <a:spLocks noGrp="1"/>
          </p:cNvSpPr>
          <p:nvPr>
            <p:ph type="title"/>
          </p:nvPr>
        </p:nvSpPr>
        <p:spPr>
          <a:xfrm>
            <a:off x="565879" y="35152"/>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 Discuss</a:t>
            </a:r>
            <a:endParaRPr dirty="0"/>
          </a:p>
        </p:txBody>
      </p:sp>
      <p:sp>
        <p:nvSpPr>
          <p:cNvPr id="7" name="TextBox 6">
            <a:extLst>
              <a:ext uri="{FF2B5EF4-FFF2-40B4-BE49-F238E27FC236}">
                <a16:creationId xmlns:a16="http://schemas.microsoft.com/office/drawing/2014/main" id="{6EC5B4AC-B7D5-C04D-98DC-EDF80444F093}"/>
              </a:ext>
            </a:extLst>
          </p:cNvPr>
          <p:cNvSpPr txBox="1"/>
          <p:nvPr/>
        </p:nvSpPr>
        <p:spPr>
          <a:xfrm>
            <a:off x="408697" y="1799831"/>
            <a:ext cx="8326605" cy="3323987"/>
          </a:xfrm>
          <a:prstGeom prst="rect">
            <a:avLst/>
          </a:prstGeom>
          <a:noFill/>
        </p:spPr>
        <p:txBody>
          <a:bodyPr wrap="square" rtlCol="0">
            <a:spAutoFit/>
          </a:bodyPr>
          <a:lstStyle/>
          <a:p>
            <a:pPr algn="ctr"/>
            <a:r>
              <a:rPr lang="en-US" dirty="0"/>
              <a:t>Question 4</a:t>
            </a:r>
          </a:p>
          <a:p>
            <a:endParaRPr lang="en-US" dirty="0"/>
          </a:p>
          <a:p>
            <a:r>
              <a:rPr lang="en-US" b="1" dirty="0"/>
              <a:t>Training and education. </a:t>
            </a:r>
          </a:p>
          <a:p>
            <a:r>
              <a:rPr lang="en-US" dirty="0"/>
              <a:t>The narrative data suggests that there should be hair-based professional development for teachers in schools and hair-influenced educational curriculum for students. Not only should school policies be extended to include hair discrimination as a form of bullying of Black children, but teachers should be trained in antibias techniques related to hair and school staff should be prepared to process experiences related to aesthetic trauma. Black children and adolescents report that they personally struggle in coping with criticism received from their peers, but also are in a stage of struggling to properly take care of their natural hair in a healthy format. It is recommended that hair care professionals offer trainings on the complexities of Black hair to school administrators, faculty, school counseling staff, and especially school students. With peers being the most likely to be the perpetrator of hair discrimination, and school being the most common environment, consistent discussions surrounding hair dis- crimination should be reported and processed in this academic environment. </a:t>
            </a:r>
          </a:p>
          <a:p>
            <a:endParaRPr lang="en-US" dirty="0"/>
          </a:p>
        </p:txBody>
      </p:sp>
    </p:spTree>
    <p:extLst>
      <p:ext uri="{BB962C8B-B14F-4D97-AF65-F5344CB8AC3E}">
        <p14:creationId xmlns:p14="http://schemas.microsoft.com/office/powerpoint/2010/main" val="304844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54"/>
          <p:cNvGrpSpPr/>
          <p:nvPr/>
        </p:nvGrpSpPr>
        <p:grpSpPr>
          <a:xfrm>
            <a:off x="1380425" y="855150"/>
            <a:ext cx="2592583" cy="3433188"/>
            <a:chOff x="1380425" y="855150"/>
            <a:chExt cx="2592583" cy="3433188"/>
          </a:xfrm>
        </p:grpSpPr>
        <p:sp>
          <p:nvSpPr>
            <p:cNvPr id="1053" name="Google Shape;1053;p54"/>
            <p:cNvSpPr/>
            <p:nvPr/>
          </p:nvSpPr>
          <p:spPr>
            <a:xfrm>
              <a:off x="1380425" y="855150"/>
              <a:ext cx="2592583" cy="3433188"/>
            </a:xfrm>
            <a:custGeom>
              <a:avLst/>
              <a:gdLst/>
              <a:ahLst/>
              <a:cxnLst/>
              <a:rect l="l" t="t" r="r" b="b"/>
              <a:pathLst>
                <a:path w="32202" h="42643" extrusionOk="0">
                  <a:moveTo>
                    <a:pt x="2679" y="0"/>
                  </a:moveTo>
                  <a:cubicBezTo>
                    <a:pt x="1214" y="21"/>
                    <a:pt x="21" y="1214"/>
                    <a:pt x="0" y="2679"/>
                  </a:cubicBezTo>
                  <a:lnTo>
                    <a:pt x="0" y="39965"/>
                  </a:lnTo>
                  <a:cubicBezTo>
                    <a:pt x="21" y="41429"/>
                    <a:pt x="1214" y="42601"/>
                    <a:pt x="2679" y="42643"/>
                  </a:cubicBezTo>
                  <a:lnTo>
                    <a:pt x="29607" y="42643"/>
                  </a:lnTo>
                  <a:cubicBezTo>
                    <a:pt x="31051" y="42601"/>
                    <a:pt x="32202" y="41408"/>
                    <a:pt x="32181" y="39965"/>
                  </a:cubicBezTo>
                  <a:lnTo>
                    <a:pt x="32181" y="2679"/>
                  </a:lnTo>
                  <a:cubicBezTo>
                    <a:pt x="32202" y="1235"/>
                    <a:pt x="31072" y="42"/>
                    <a:pt x="2962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4"/>
            <p:cNvSpPr/>
            <p:nvPr/>
          </p:nvSpPr>
          <p:spPr>
            <a:xfrm>
              <a:off x="2448397" y="3838539"/>
              <a:ext cx="406092" cy="347803"/>
            </a:xfrm>
            <a:custGeom>
              <a:avLst/>
              <a:gdLst/>
              <a:ahLst/>
              <a:cxnLst/>
              <a:rect l="l" t="t" r="r" b="b"/>
              <a:pathLst>
                <a:path w="5044" h="4320" extrusionOk="0">
                  <a:moveTo>
                    <a:pt x="2888" y="0"/>
                  </a:moveTo>
                  <a:cubicBezTo>
                    <a:pt x="963" y="0"/>
                    <a:pt x="1" y="2323"/>
                    <a:pt x="1361" y="3683"/>
                  </a:cubicBezTo>
                  <a:cubicBezTo>
                    <a:pt x="1801" y="4123"/>
                    <a:pt x="2341" y="4319"/>
                    <a:pt x="2871" y="4319"/>
                  </a:cubicBezTo>
                  <a:cubicBezTo>
                    <a:pt x="3980" y="4319"/>
                    <a:pt x="5044" y="3458"/>
                    <a:pt x="5044" y="2155"/>
                  </a:cubicBezTo>
                  <a:cubicBezTo>
                    <a:pt x="5044" y="963"/>
                    <a:pt x="4081" y="0"/>
                    <a:pt x="288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54"/>
          <p:cNvSpPr txBox="1">
            <a:spLocks noGrp="1"/>
          </p:cNvSpPr>
          <p:nvPr>
            <p:ph type="title"/>
          </p:nvPr>
        </p:nvSpPr>
        <p:spPr>
          <a:xfrm>
            <a:off x="4572000" y="1877550"/>
            <a:ext cx="3822299" cy="6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Large Group Share</a:t>
            </a:r>
            <a:endParaRPr dirty="0"/>
          </a:p>
        </p:txBody>
      </p:sp>
      <p:pic>
        <p:nvPicPr>
          <p:cNvPr id="1057" name="Google Shape;1057;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1250" y="1086025"/>
            <a:ext cx="2290573" cy="2628226"/>
          </a:xfrm>
          <a:prstGeom prst="rect">
            <a:avLst/>
          </a:prstGeom>
          <a:noFill/>
          <a:ln>
            <a:noFill/>
          </a:ln>
        </p:spPr>
      </p:pic>
    </p:spTree>
    <p:extLst>
      <p:ext uri="{BB962C8B-B14F-4D97-AF65-F5344CB8AC3E}">
        <p14:creationId xmlns:p14="http://schemas.microsoft.com/office/powerpoint/2010/main" val="180232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09"/>
        <p:cNvGrpSpPr/>
        <p:nvPr/>
      </p:nvGrpSpPr>
      <p:grpSpPr>
        <a:xfrm>
          <a:off x="0" y="0"/>
          <a:ext cx="0" cy="0"/>
          <a:chOff x="0" y="0"/>
          <a:chExt cx="0" cy="0"/>
        </a:xfrm>
      </p:grpSpPr>
      <p:sp>
        <p:nvSpPr>
          <p:cNvPr id="1010" name="Google Shape;1010;p51"/>
          <p:cNvSpPr txBox="1">
            <a:spLocks noGrp="1"/>
          </p:cNvSpPr>
          <p:nvPr>
            <p:ph type="title"/>
          </p:nvPr>
        </p:nvSpPr>
        <p:spPr>
          <a:xfrm>
            <a:off x="-1" y="1580849"/>
            <a:ext cx="3065929" cy="35626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50000"/>
                  </a:schemeClr>
                </a:solidFill>
              </a:rPr>
              <a:t>What you’ll walk away with…</a:t>
            </a:r>
            <a:br>
              <a:rPr lang="en" dirty="0">
                <a:solidFill>
                  <a:schemeClr val="accent1">
                    <a:lumMod val="50000"/>
                  </a:schemeClr>
                </a:solidFill>
              </a:rPr>
            </a:br>
            <a:br>
              <a:rPr lang="en" dirty="0">
                <a:solidFill>
                  <a:schemeClr val="accent1">
                    <a:lumMod val="50000"/>
                  </a:schemeClr>
                </a:solidFill>
              </a:rPr>
            </a:br>
            <a:r>
              <a:rPr lang="en" sz="1800" dirty="0">
                <a:solidFill>
                  <a:schemeClr val="accent1">
                    <a:lumMod val="50000"/>
                  </a:schemeClr>
                </a:solidFill>
              </a:rPr>
              <a:t>If want to look deeper, here are some additional articles &amp; videos</a:t>
            </a:r>
            <a:endParaRPr sz="1800" dirty="0">
              <a:solidFill>
                <a:schemeClr val="accent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61"/>
          <p:cNvSpPr/>
          <p:nvPr/>
        </p:nvSpPr>
        <p:spPr>
          <a:xfrm rot="5400000">
            <a:off x="4657629" y="1396334"/>
            <a:ext cx="1730924" cy="1730924"/>
          </a:xfrm>
          <a:custGeom>
            <a:avLst/>
            <a:gdLst/>
            <a:ahLst/>
            <a:cxnLst/>
            <a:rect l="l" t="t" r="r" b="b"/>
            <a:pathLst>
              <a:path w="43771" h="43771" extrusionOk="0">
                <a:moveTo>
                  <a:pt x="21886" y="183"/>
                </a:moveTo>
                <a:cubicBezTo>
                  <a:pt x="33862" y="183"/>
                  <a:pt x="43619" y="9910"/>
                  <a:pt x="43619" y="21916"/>
                </a:cubicBezTo>
                <a:cubicBezTo>
                  <a:pt x="43619" y="33892"/>
                  <a:pt x="33892" y="43649"/>
                  <a:pt x="21886" y="43649"/>
                </a:cubicBezTo>
                <a:cubicBezTo>
                  <a:pt x="9910" y="43649"/>
                  <a:pt x="153" y="33922"/>
                  <a:pt x="153" y="21916"/>
                </a:cubicBezTo>
                <a:cubicBezTo>
                  <a:pt x="153" y="9971"/>
                  <a:pt x="9879" y="183"/>
                  <a:pt x="21886" y="183"/>
                </a:cubicBezTo>
                <a:close/>
                <a:moveTo>
                  <a:pt x="21886" y="1"/>
                </a:moveTo>
                <a:cubicBezTo>
                  <a:pt x="9819" y="1"/>
                  <a:pt x="1" y="9849"/>
                  <a:pt x="1" y="21886"/>
                </a:cubicBezTo>
                <a:cubicBezTo>
                  <a:pt x="1" y="33922"/>
                  <a:pt x="9849" y="43771"/>
                  <a:pt x="21886" y="43771"/>
                </a:cubicBezTo>
                <a:cubicBezTo>
                  <a:pt x="33983" y="43771"/>
                  <a:pt x="43771" y="33922"/>
                  <a:pt x="43771" y="21886"/>
                </a:cubicBezTo>
                <a:cubicBezTo>
                  <a:pt x="43771" y="9849"/>
                  <a:pt x="33983" y="1"/>
                  <a:pt x="2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1"/>
          <p:cNvSpPr txBox="1">
            <a:spLocks noGrp="1"/>
          </p:cNvSpPr>
          <p:nvPr>
            <p:ph type="title"/>
          </p:nvPr>
        </p:nvSpPr>
        <p:spPr>
          <a:xfrm>
            <a:off x="4425909" y="314926"/>
            <a:ext cx="4718091" cy="8568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3">
                    <a:lumMod val="10000"/>
                  </a:schemeClr>
                </a:solidFill>
              </a:rPr>
              <a:t>Further Readings &amp; View</a:t>
            </a:r>
            <a:endParaRPr dirty="0">
              <a:solidFill>
                <a:schemeClr val="accent3">
                  <a:lumMod val="10000"/>
                </a:schemeClr>
              </a:solidFill>
            </a:endParaRPr>
          </a:p>
        </p:txBody>
      </p:sp>
      <p:sp>
        <p:nvSpPr>
          <p:cNvPr id="1150" name="Google Shape;1150;p61"/>
          <p:cNvSpPr txBox="1">
            <a:spLocks noGrp="1"/>
          </p:cNvSpPr>
          <p:nvPr>
            <p:ph type="subTitle" idx="7"/>
          </p:nvPr>
        </p:nvSpPr>
        <p:spPr>
          <a:xfrm>
            <a:off x="0" y="0"/>
            <a:ext cx="4355514" cy="4997086"/>
          </a:xfrm>
          <a:prstGeom prst="rect">
            <a:avLst/>
          </a:prstGeom>
        </p:spPr>
        <p:txBody>
          <a:bodyPr spcFirstLastPara="1" wrap="square" lIns="91425" tIns="91425" rIns="91425" bIns="91425" anchor="t" anchorCtr="0">
            <a:noAutofit/>
          </a:bodyPr>
          <a:lstStyle/>
          <a:p>
            <a:pPr marL="0" lvl="0" indent="0" algn="l" rtl="0">
              <a:spcBef>
                <a:spcPts val="0"/>
              </a:spcBef>
              <a:buNone/>
            </a:pPr>
            <a:r>
              <a:rPr lang="en" sz="1100" u="sng" dirty="0">
                <a:solidFill>
                  <a:schemeClr val="bg2"/>
                </a:solidFill>
              </a:rPr>
              <a:t>Articles;</a:t>
            </a:r>
          </a:p>
          <a:p>
            <a:pPr marL="0" lvl="0" indent="0" algn="l" rtl="0">
              <a:spcBef>
                <a:spcPts val="0"/>
              </a:spcBef>
              <a:buNone/>
            </a:pPr>
            <a:r>
              <a:rPr lang="en" sz="1100" dirty="0">
                <a:solidFill>
                  <a:schemeClr val="bg2"/>
                </a:solidFill>
              </a:rPr>
              <a:t>Employment Discrimination</a:t>
            </a:r>
          </a:p>
          <a:p>
            <a:pPr marL="0" lvl="0" indent="0" algn="l"/>
            <a:r>
              <a:rPr lang="en-US" sz="1100" dirty="0">
                <a:solidFill>
                  <a:schemeClr val="bg2"/>
                </a:solidFill>
                <a:hlinkClick r:id="rId3">
                  <a:extLst>
                    <a:ext uri="{A12FA001-AC4F-418D-AE19-62706E023703}">
                      <ahyp:hlinkClr xmlns:ahyp="http://schemas.microsoft.com/office/drawing/2018/hyperlinkcolor" val="tx"/>
                    </a:ext>
                  </a:extLst>
                </a:hlinkClick>
              </a:rPr>
              <a:t>https://digitalcommons.law.byu.edu/cgi/viewcontent.cgi?article=3177&amp;context=lawreview</a:t>
            </a:r>
            <a:endParaRPr lang="en-US" sz="1100" dirty="0">
              <a:solidFill>
                <a:schemeClr val="bg2"/>
              </a:solidFill>
            </a:endParaRPr>
          </a:p>
          <a:p>
            <a:pPr marL="0" lvl="0" indent="0" algn="l"/>
            <a:endParaRPr lang="en-US" sz="1100" u="sng" dirty="0">
              <a:solidFill>
                <a:srgbClr val="FFFFFF"/>
              </a:solidFill>
            </a:endParaRPr>
          </a:p>
          <a:p>
            <a:pPr marL="0" lvl="0" indent="0" algn="l"/>
            <a:r>
              <a:rPr lang="en" sz="1100" u="sng" dirty="0">
                <a:solidFill>
                  <a:schemeClr val="accent6">
                    <a:lumMod val="50000"/>
                  </a:schemeClr>
                </a:solidFill>
              </a:rPr>
              <a:t>Resource:</a:t>
            </a:r>
          </a:p>
          <a:p>
            <a:pPr marL="0" lvl="0" indent="0" algn="l" rtl="0">
              <a:spcBef>
                <a:spcPts val="0"/>
              </a:spcBef>
              <a:buNone/>
            </a:pPr>
            <a:r>
              <a:rPr lang="en" sz="1100" dirty="0">
                <a:solidFill>
                  <a:schemeClr val="accent6">
                    <a:lumMod val="50000"/>
                  </a:schemeClr>
                </a:solidFill>
              </a:rPr>
              <a:t>Teaching Workshop (Description) for Educators</a:t>
            </a:r>
          </a:p>
          <a:p>
            <a:pPr marL="0" lvl="0" indent="0" algn="l"/>
            <a:r>
              <a:rPr lang="en-US" sz="1100" dirty="0">
                <a:solidFill>
                  <a:schemeClr val="accent6">
                    <a:lumMod val="50000"/>
                  </a:schemeClr>
                </a:solidFill>
                <a:hlinkClick r:id="rId4">
                  <a:extLst>
                    <a:ext uri="{A12FA001-AC4F-418D-AE19-62706E023703}">
                      <ahyp:hlinkClr xmlns:ahyp="http://schemas.microsoft.com/office/drawing/2018/hyperlinkcolor" val="tx"/>
                    </a:ext>
                  </a:extLst>
                </a:hlinkClick>
              </a:rPr>
              <a:t>https://www.dcareaeducators4socialjustice.org/news/hair-representation-in-childrens-literature</a:t>
            </a:r>
            <a:endParaRPr lang="en-US" sz="1100" dirty="0">
              <a:solidFill>
                <a:schemeClr val="accent6">
                  <a:lumMod val="50000"/>
                </a:schemeClr>
              </a:solidFill>
            </a:endParaRPr>
          </a:p>
          <a:p>
            <a:pPr marL="0" lvl="0" indent="0" algn="l"/>
            <a:endParaRPr lang="en" sz="1100" dirty="0">
              <a:solidFill>
                <a:schemeClr val="accent6">
                  <a:lumMod val="50000"/>
                </a:schemeClr>
              </a:solidFill>
            </a:endParaRPr>
          </a:p>
          <a:p>
            <a:pPr marL="0" lvl="0" indent="0" algn="l"/>
            <a:r>
              <a:rPr lang="en" sz="1100" u="sng" dirty="0">
                <a:solidFill>
                  <a:schemeClr val="accent6">
                    <a:lumMod val="50000"/>
                  </a:schemeClr>
                </a:solidFill>
              </a:rPr>
              <a:t>Research</a:t>
            </a:r>
          </a:p>
          <a:p>
            <a:pPr marL="0" lvl="0" indent="0" algn="l"/>
            <a:r>
              <a:rPr lang="en" sz="1100" dirty="0">
                <a:solidFill>
                  <a:schemeClr val="accent6">
                    <a:lumMod val="50000"/>
                  </a:schemeClr>
                </a:solidFill>
              </a:rPr>
              <a:t>Connection &amp; Identity in Black Culture</a:t>
            </a:r>
          </a:p>
          <a:p>
            <a:pPr marL="0" lvl="0" indent="0" algn="l"/>
            <a:r>
              <a:rPr lang="en-US" sz="1100" dirty="0">
                <a:solidFill>
                  <a:schemeClr val="accent6">
                    <a:lumMod val="50000"/>
                  </a:schemeClr>
                </a:solidFill>
                <a:hlinkClick r:id="rId5">
                  <a:extLst>
                    <a:ext uri="{A12FA001-AC4F-418D-AE19-62706E023703}">
                      <ahyp:hlinkClr xmlns:ahyp="http://schemas.microsoft.com/office/drawing/2018/hyperlinkcolor" val="tx"/>
                    </a:ext>
                  </a:extLst>
                </a:hlinkClick>
              </a:rPr>
              <a:t>https://www.crresearch.com/blog/connection-between-hair-and-identity-black-culture</a:t>
            </a:r>
            <a:endParaRPr lang="en-US" sz="1100" dirty="0">
              <a:solidFill>
                <a:schemeClr val="accent6">
                  <a:lumMod val="50000"/>
                </a:schemeClr>
              </a:solidFill>
            </a:endParaRPr>
          </a:p>
          <a:p>
            <a:pPr marL="0" lvl="0" indent="0" algn="l"/>
            <a:endParaRPr lang="en-US" sz="1100" dirty="0">
              <a:solidFill>
                <a:schemeClr val="accent6">
                  <a:lumMod val="50000"/>
                </a:schemeClr>
              </a:solidFill>
            </a:endParaRPr>
          </a:p>
          <a:p>
            <a:pPr marL="0" lvl="0" indent="0" algn="l" rtl="0">
              <a:spcBef>
                <a:spcPts val="0"/>
              </a:spcBef>
              <a:buNone/>
            </a:pPr>
            <a:r>
              <a:rPr lang="en" sz="1100" u="sng" dirty="0">
                <a:solidFill>
                  <a:schemeClr val="accent1">
                    <a:lumMod val="50000"/>
                  </a:schemeClr>
                </a:solidFill>
              </a:rPr>
              <a:t>Don’t Get it Twisted (</a:t>
            </a:r>
            <a:r>
              <a:rPr lang="en" sz="1100" dirty="0">
                <a:solidFill>
                  <a:schemeClr val="accent1">
                    <a:lumMod val="50000"/>
                  </a:schemeClr>
                </a:solidFill>
              </a:rPr>
              <a:t>Sent via PDF.)</a:t>
            </a:r>
          </a:p>
          <a:p>
            <a:pPr marL="0" lvl="0" indent="0" algn="l" rtl="0">
              <a:spcBef>
                <a:spcPts val="0"/>
              </a:spcBef>
              <a:buNone/>
            </a:pPr>
            <a:endParaRPr lang="en" sz="1100" dirty="0">
              <a:solidFill>
                <a:schemeClr val="accent1">
                  <a:lumMod val="50000"/>
                </a:schemeClr>
              </a:solidFill>
            </a:endParaRPr>
          </a:p>
          <a:p>
            <a:pPr marL="0" lvl="0" indent="0" algn="l" rtl="0">
              <a:spcBef>
                <a:spcPts val="0"/>
              </a:spcBef>
              <a:buNone/>
            </a:pPr>
            <a:r>
              <a:rPr lang="en" sz="1100" u="sng" dirty="0">
                <a:solidFill>
                  <a:schemeClr val="bg1">
                    <a:lumMod val="10000"/>
                  </a:schemeClr>
                </a:solidFill>
              </a:rPr>
              <a:t>Video Links: </a:t>
            </a:r>
          </a:p>
          <a:p>
            <a:pPr marL="0" lvl="0" indent="0" algn="l" rtl="0">
              <a:spcBef>
                <a:spcPts val="0"/>
              </a:spcBef>
              <a:buNone/>
            </a:pPr>
            <a:r>
              <a:rPr lang="en" sz="1100" dirty="0">
                <a:solidFill>
                  <a:schemeClr val="bg1">
                    <a:lumMod val="10000"/>
                  </a:schemeClr>
                </a:solidFill>
              </a:rPr>
              <a:t>Allure; Girls Talk About Hair</a:t>
            </a:r>
            <a:endParaRPr lang="en-US" sz="1100" dirty="0">
              <a:solidFill>
                <a:srgbClr val="835017"/>
              </a:solidFill>
              <a:hlinkClick r:id="rId6">
                <a:extLst>
                  <a:ext uri="{A12FA001-AC4F-418D-AE19-62706E023703}">
                    <ahyp:hlinkClr xmlns:ahyp="http://schemas.microsoft.com/office/drawing/2018/hyperlinkcolor" val="tx"/>
                  </a:ext>
                </a:extLst>
              </a:hlinkClick>
            </a:endParaRPr>
          </a:p>
          <a:p>
            <a:pPr marL="0" lvl="0" indent="0" algn="l"/>
            <a:r>
              <a:rPr lang="en-US" sz="1100" dirty="0">
                <a:solidFill>
                  <a:schemeClr val="bg1">
                    <a:lumMod val="10000"/>
                  </a:schemeClr>
                </a:solidFill>
                <a:hlinkClick r:id="rId6">
                  <a:extLst>
                    <a:ext uri="{A12FA001-AC4F-418D-AE19-62706E023703}">
                      <ahyp:hlinkClr xmlns:ahyp="http://schemas.microsoft.com/office/drawing/2018/hyperlinkcolor" val="tx"/>
                    </a:ext>
                  </a:extLst>
                </a:hlinkClick>
              </a:rPr>
              <a:t>https://www.youtube.com/watch?v=Mx-xg8dsvKQ</a:t>
            </a:r>
            <a:endParaRPr lang="en-US" sz="1100" dirty="0">
              <a:solidFill>
                <a:schemeClr val="bg1">
                  <a:lumMod val="10000"/>
                </a:schemeClr>
              </a:solidFill>
            </a:endParaRPr>
          </a:p>
          <a:p>
            <a:pPr marL="0" lvl="0" indent="0" algn="l"/>
            <a:r>
              <a:rPr lang="en-US" sz="1100" dirty="0">
                <a:solidFill>
                  <a:schemeClr val="bg1">
                    <a:lumMod val="10000"/>
                  </a:schemeClr>
                </a:solidFill>
              </a:rPr>
              <a:t>Love Hair</a:t>
            </a:r>
          </a:p>
          <a:p>
            <a:pPr marL="0" lvl="0" indent="0" algn="l"/>
            <a:r>
              <a:rPr lang="en-US" sz="1100" dirty="0">
                <a:solidFill>
                  <a:schemeClr val="bg1">
                    <a:lumMod val="10000"/>
                  </a:schemeClr>
                </a:solidFill>
                <a:hlinkClick r:id="rId7">
                  <a:extLst>
                    <a:ext uri="{A12FA001-AC4F-418D-AE19-62706E023703}">
                      <ahyp:hlinkClr xmlns:ahyp="http://schemas.microsoft.com/office/drawing/2018/hyperlinkcolor" val="tx"/>
                    </a:ext>
                  </a:extLst>
                </a:hlinkClick>
              </a:rPr>
              <a:t>https://www.youtube.com/watch?v=kNw8V_Fkw28</a:t>
            </a:r>
            <a:endParaRPr lang="en-US" sz="1100" dirty="0">
              <a:solidFill>
                <a:schemeClr val="bg1">
                  <a:lumMod val="10000"/>
                </a:schemeClr>
              </a:solidFill>
            </a:endParaRPr>
          </a:p>
          <a:p>
            <a:pPr marL="0" lvl="0" indent="0" algn="l"/>
            <a:endParaRPr lang="en-US" sz="1100" dirty="0">
              <a:solidFill>
                <a:schemeClr val="bg1">
                  <a:lumMod val="10000"/>
                </a:schemeClr>
              </a:solidFill>
            </a:endParaRPr>
          </a:p>
          <a:p>
            <a:pPr marL="0" lvl="0" indent="0" algn="l"/>
            <a:r>
              <a:rPr lang="en-US" sz="1100" dirty="0">
                <a:solidFill>
                  <a:schemeClr val="accent3">
                    <a:lumMod val="10000"/>
                  </a:schemeClr>
                </a:solidFill>
              </a:rPr>
              <a:t>Dove; Love your Curls</a:t>
            </a:r>
          </a:p>
          <a:p>
            <a:pPr marL="0" lvl="0" indent="0" algn="l"/>
            <a:r>
              <a:rPr lang="en-US" sz="1100" dirty="0">
                <a:solidFill>
                  <a:schemeClr val="accent3">
                    <a:lumMod val="10000"/>
                  </a:schemeClr>
                </a:solidFill>
                <a:hlinkClick r:id="rId8">
                  <a:extLst>
                    <a:ext uri="{A12FA001-AC4F-418D-AE19-62706E023703}">
                      <ahyp:hlinkClr xmlns:ahyp="http://schemas.microsoft.com/office/drawing/2018/hyperlinkcolor" val="tx"/>
                    </a:ext>
                  </a:extLst>
                </a:hlinkClick>
              </a:rPr>
              <a:t>https://www.youtube.com/watch?v=bSKRN3w0m1w</a:t>
            </a:r>
            <a:endParaRPr lang="en-US" sz="1100" dirty="0">
              <a:solidFill>
                <a:schemeClr val="accent3">
                  <a:lumMod val="10000"/>
                </a:schemeClr>
              </a:solidFill>
            </a:endParaRPr>
          </a:p>
          <a:p>
            <a:pPr marL="0" lvl="0" indent="0" algn="l"/>
            <a:r>
              <a:rPr lang="en-US" sz="1100" dirty="0">
                <a:solidFill>
                  <a:schemeClr val="accent3">
                    <a:lumMod val="10000"/>
                  </a:schemeClr>
                </a:solidFill>
              </a:rPr>
              <a:t>Dove; Beauty Standards/Hair Bias</a:t>
            </a:r>
          </a:p>
          <a:p>
            <a:pPr marL="0" lvl="0" indent="0" algn="l"/>
            <a:r>
              <a:rPr lang="en-US" sz="1100" dirty="0">
                <a:solidFill>
                  <a:schemeClr val="accent3">
                    <a:lumMod val="10000"/>
                  </a:schemeClr>
                </a:solidFill>
                <a:hlinkClick r:id="rId9">
                  <a:extLst>
                    <a:ext uri="{A12FA001-AC4F-418D-AE19-62706E023703}">
                      <ahyp:hlinkClr xmlns:ahyp="http://schemas.microsoft.com/office/drawing/2018/hyperlinkcolor" val="tx"/>
                    </a:ext>
                  </a:extLst>
                </a:hlinkClick>
              </a:rPr>
              <a:t>https://www.youtube.com/watch?v=agptI1_1C40</a:t>
            </a:r>
            <a:endParaRPr lang="en-US" sz="1100" dirty="0">
              <a:solidFill>
                <a:schemeClr val="accent3">
                  <a:lumMod val="10000"/>
                </a:schemeClr>
              </a:solidFill>
            </a:endParaRPr>
          </a:p>
          <a:p>
            <a:pPr marL="0" lvl="0" indent="0" algn="l"/>
            <a:endParaRPr lang="en-US" sz="1100" dirty="0"/>
          </a:p>
        </p:txBody>
      </p:sp>
      <p:sp>
        <p:nvSpPr>
          <p:cNvPr id="1152" name="Google Shape;1152;p61"/>
          <p:cNvSpPr/>
          <p:nvPr/>
        </p:nvSpPr>
        <p:spPr>
          <a:xfrm>
            <a:off x="10246250" y="4375763"/>
            <a:ext cx="6700" cy="3525"/>
          </a:xfrm>
          <a:custGeom>
            <a:avLst/>
            <a:gdLst/>
            <a:ahLst/>
            <a:cxnLst/>
            <a:rect l="l" t="t" r="r" b="b"/>
            <a:pathLst>
              <a:path w="268" h="141" extrusionOk="0">
                <a:moveTo>
                  <a:pt x="176" y="1"/>
                </a:moveTo>
                <a:cubicBezTo>
                  <a:pt x="160" y="1"/>
                  <a:pt x="145" y="5"/>
                  <a:pt x="134" y="16"/>
                </a:cubicBezTo>
                <a:cubicBezTo>
                  <a:pt x="67" y="49"/>
                  <a:pt x="0" y="82"/>
                  <a:pt x="34" y="116"/>
                </a:cubicBezTo>
                <a:cubicBezTo>
                  <a:pt x="34" y="132"/>
                  <a:pt x="50" y="141"/>
                  <a:pt x="75" y="141"/>
                </a:cubicBezTo>
                <a:cubicBezTo>
                  <a:pt x="100" y="141"/>
                  <a:pt x="134" y="132"/>
                  <a:pt x="167" y="116"/>
                </a:cubicBezTo>
                <a:cubicBezTo>
                  <a:pt x="234" y="82"/>
                  <a:pt x="267" y="49"/>
                  <a:pt x="267" y="16"/>
                </a:cubicBezTo>
                <a:cubicBezTo>
                  <a:pt x="245" y="16"/>
                  <a:pt x="208"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3" name="Google Shape;1153;p6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flipH="1">
            <a:off x="4875425" y="947186"/>
            <a:ext cx="4268575" cy="4191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53"/>
          <p:cNvSpPr txBox="1">
            <a:spLocks noGrp="1"/>
          </p:cNvSpPr>
          <p:nvPr>
            <p:ph type="title"/>
          </p:nvPr>
        </p:nvSpPr>
        <p:spPr>
          <a:xfrm>
            <a:off x="713225" y="895725"/>
            <a:ext cx="3405900" cy="694200"/>
          </a:xfrm>
          <a:prstGeom prst="rect">
            <a:avLst/>
          </a:prstGeom>
        </p:spPr>
        <p:txBody>
          <a:bodyPr spcFirstLastPara="1" wrap="square" lIns="0"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t>Before we Go…</a:t>
            </a:r>
            <a:endParaRPr dirty="0"/>
          </a:p>
        </p:txBody>
      </p:sp>
      <p:grpSp>
        <p:nvGrpSpPr>
          <p:cNvPr id="1042" name="Google Shape;1042;p53"/>
          <p:cNvGrpSpPr/>
          <p:nvPr/>
        </p:nvGrpSpPr>
        <p:grpSpPr>
          <a:xfrm>
            <a:off x="5265394" y="744002"/>
            <a:ext cx="1733523" cy="3627879"/>
            <a:chOff x="5265394" y="744002"/>
            <a:chExt cx="1733523" cy="3627879"/>
          </a:xfrm>
        </p:grpSpPr>
        <p:sp>
          <p:nvSpPr>
            <p:cNvPr id="1043" name="Google Shape;1043;p53"/>
            <p:cNvSpPr/>
            <p:nvPr/>
          </p:nvSpPr>
          <p:spPr>
            <a:xfrm>
              <a:off x="5265394" y="744002"/>
              <a:ext cx="1733523" cy="3627879"/>
            </a:xfrm>
            <a:prstGeom prst="roundRect">
              <a:avLst>
                <a:gd name="adj" fmla="val 10675"/>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3"/>
            <p:cNvSpPr/>
            <p:nvPr/>
          </p:nvSpPr>
          <p:spPr>
            <a:xfrm>
              <a:off x="5735154" y="898139"/>
              <a:ext cx="794004" cy="79400"/>
            </a:xfrm>
            <a:prstGeom prst="roundRect">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p:nvPr/>
          </p:nvSpPr>
          <p:spPr>
            <a:xfrm>
              <a:off x="6017979" y="4014618"/>
              <a:ext cx="228354" cy="228354"/>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53"/>
          <p:cNvSpPr txBox="1">
            <a:spLocks noGrp="1"/>
          </p:cNvSpPr>
          <p:nvPr>
            <p:ph type="body" idx="1"/>
          </p:nvPr>
        </p:nvSpPr>
        <p:spPr>
          <a:xfrm>
            <a:off x="1" y="1546361"/>
            <a:ext cx="4546382" cy="94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b="1" dirty="0"/>
              <a:t>Video 2</a:t>
            </a:r>
          </a:p>
          <a:p>
            <a:pPr marL="0" lvl="0" indent="0" algn="r" rtl="0">
              <a:spcBef>
                <a:spcPts val="0"/>
              </a:spcBef>
              <a:spcAft>
                <a:spcPts val="0"/>
              </a:spcAft>
              <a:buClr>
                <a:schemeClr val="dk1"/>
              </a:buClr>
              <a:buSzPts val="1100"/>
              <a:buFont typeface="Arial"/>
              <a:buNone/>
            </a:pPr>
            <a:r>
              <a:rPr lang="en" dirty="0"/>
              <a:t>Love Your Curls</a:t>
            </a:r>
          </a:p>
          <a:p>
            <a:pPr marL="0" lvl="0" indent="0">
              <a:buClr>
                <a:schemeClr val="dk1"/>
              </a:buClr>
              <a:buSzPts val="1100"/>
              <a:buNone/>
            </a:pPr>
            <a:r>
              <a:rPr lang="en-US" dirty="0"/>
              <a:t>https://</a:t>
            </a:r>
            <a:r>
              <a:rPr lang="en-US" dirty="0" err="1"/>
              <a:t>www.youtube.com</a:t>
            </a:r>
            <a:r>
              <a:rPr lang="en-US" dirty="0"/>
              <a:t>/</a:t>
            </a:r>
            <a:r>
              <a:rPr lang="en-US" dirty="0" err="1"/>
              <a:t>watch?v</a:t>
            </a:r>
            <a:r>
              <a:rPr lang="en-US" dirty="0"/>
              <a:t>=bSKRN3w0m1w</a:t>
            </a:r>
            <a:endParaRPr dirty="0"/>
          </a:p>
        </p:txBody>
      </p:sp>
      <p:pic>
        <p:nvPicPr>
          <p:cNvPr id="1047" name="Google Shape;1047;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724106" y="1775285"/>
            <a:ext cx="2816098" cy="14752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pic>
        <p:nvPicPr>
          <p:cNvPr id="983" name="Google Shape;983;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15400" y="686239"/>
            <a:ext cx="4513200" cy="4431926"/>
          </a:xfrm>
          <a:prstGeom prst="rect">
            <a:avLst/>
          </a:prstGeom>
          <a:noFill/>
          <a:ln>
            <a:noFill/>
          </a:ln>
        </p:spPr>
      </p:pic>
      <p:sp>
        <p:nvSpPr>
          <p:cNvPr id="984" name="Google Shape;984;p49"/>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 You!</a:t>
            </a:r>
            <a:endParaRPr dirty="0"/>
          </a:p>
        </p:txBody>
      </p:sp>
      <p:sp>
        <p:nvSpPr>
          <p:cNvPr id="986" name="Google Shape;986;p49"/>
          <p:cNvSpPr txBox="1">
            <a:spLocks noGrp="1"/>
          </p:cNvSpPr>
          <p:nvPr>
            <p:ph type="subTitle" idx="4294967295"/>
          </p:nvPr>
        </p:nvSpPr>
        <p:spPr>
          <a:xfrm>
            <a:off x="5381101" y="1883630"/>
            <a:ext cx="3762899" cy="2573631"/>
          </a:xfrm>
          <a:prstGeom prst="rect">
            <a:avLst/>
          </a:prstGeom>
        </p:spPr>
        <p:txBody>
          <a:bodyPr spcFirstLastPara="1" wrap="square" lIns="91425" tIns="91425" rIns="91425" bIns="91425" anchor="t" anchorCtr="0">
            <a:noAutofit/>
          </a:bodyPr>
          <a:lstStyle/>
          <a:p>
            <a:r>
              <a:rPr lang="en-US" sz="1600" b="1" dirty="0"/>
              <a:t>Heather Wynkoop Beach </a:t>
            </a:r>
            <a:r>
              <a:rPr lang="mr-IN" sz="1400" dirty="0"/>
              <a:t>–</a:t>
            </a:r>
            <a:r>
              <a:rPr lang="en-US" sz="1400" dirty="0"/>
              <a:t> </a:t>
            </a:r>
            <a:r>
              <a:rPr lang="en-US" sz="1400" dirty="0">
                <a:hlinkClick r:id="rId4"/>
              </a:rPr>
              <a:t>haw48@cornell.edu</a:t>
            </a:r>
            <a:endParaRPr lang="en-US" sz="1400" dirty="0"/>
          </a:p>
          <a:p>
            <a:pPr marL="0" indent="0">
              <a:buNone/>
            </a:pPr>
            <a:endParaRPr lang="en-US" sz="1400" dirty="0"/>
          </a:p>
          <a:p>
            <a:r>
              <a:rPr lang="en-US" sz="1600" b="1" dirty="0"/>
              <a:t>Jutta Dotterweich </a:t>
            </a:r>
            <a:r>
              <a:rPr lang="en-US" sz="1400" dirty="0"/>
              <a:t>- </a:t>
            </a:r>
            <a:r>
              <a:rPr lang="en-US" sz="1400" dirty="0">
                <a:hlinkClick r:id="rId5"/>
              </a:rPr>
              <a:t>jd81@cornell.edu</a:t>
            </a:r>
            <a:endParaRPr lang="en-US" sz="1400" dirty="0"/>
          </a:p>
          <a:p>
            <a:pPr marL="0" indent="0">
              <a:buNone/>
            </a:pPr>
            <a:endParaRPr lang="en-US" sz="1400" dirty="0"/>
          </a:p>
          <a:p>
            <a:r>
              <a:rPr lang="en-US" sz="1600" b="1" dirty="0"/>
              <a:t>Michele Luc </a:t>
            </a:r>
            <a:r>
              <a:rPr lang="mr-IN" sz="1400" dirty="0"/>
              <a:t>–</a:t>
            </a:r>
            <a:r>
              <a:rPr lang="en-US" sz="1400" dirty="0"/>
              <a:t> </a:t>
            </a:r>
            <a:r>
              <a:rPr lang="en-US" sz="1400" dirty="0">
                <a:hlinkClick r:id="rId6"/>
              </a:rPr>
              <a:t>ml782@cornell.edu</a:t>
            </a:r>
            <a:endParaRPr lang="en-US" sz="1400" dirty="0"/>
          </a:p>
        </p:txBody>
      </p:sp>
      <p:sp>
        <p:nvSpPr>
          <p:cNvPr id="991" name="Google Shape;991;p49"/>
          <p:cNvSpPr txBox="1">
            <a:spLocks noGrp="1"/>
          </p:cNvSpPr>
          <p:nvPr>
            <p:ph type="subTitle" idx="4294967295"/>
          </p:nvPr>
        </p:nvSpPr>
        <p:spPr>
          <a:xfrm>
            <a:off x="1449925" y="1364405"/>
            <a:ext cx="1832100" cy="112769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latin typeface="Hammersmith One"/>
                <a:ea typeface="Hammersmith One"/>
                <a:cs typeface="Hammersmith One"/>
                <a:sym typeface="Hammersmith One"/>
              </a:rPr>
              <a:t>Mary </a:t>
            </a:r>
            <a:r>
              <a:rPr lang="en" sz="2000" dirty="0" err="1">
                <a:latin typeface="Hammersmith One"/>
                <a:ea typeface="Hammersmith One"/>
                <a:cs typeface="Hammersmith One"/>
                <a:sym typeface="Hammersmith One"/>
              </a:rPr>
              <a:t>Maley</a:t>
            </a:r>
            <a:endParaRPr lang="en" sz="2000" dirty="0">
              <a:latin typeface="Hammersmith One"/>
              <a:ea typeface="Hammersmith One"/>
              <a:cs typeface="Hammersmith One"/>
              <a:sym typeface="Hammersmith One"/>
            </a:endParaRPr>
          </a:p>
          <a:p>
            <a:pPr marL="0" lvl="0" indent="0" algn="l" rtl="0">
              <a:spcBef>
                <a:spcPts val="0"/>
              </a:spcBef>
              <a:spcAft>
                <a:spcPts val="1000"/>
              </a:spcAft>
              <a:buNone/>
            </a:pPr>
            <a:r>
              <a:rPr lang="en" sz="1200" u="sng" dirty="0">
                <a:latin typeface="Hammersmith One"/>
                <a:ea typeface="Hammersmith One"/>
                <a:cs typeface="Hammersmith One"/>
                <a:sym typeface="Hammersmith One"/>
              </a:rPr>
              <a:t>MM153@cornell.edu</a:t>
            </a:r>
            <a:endParaRPr sz="1200" u="sng" dirty="0">
              <a:latin typeface="Hammersmith One"/>
              <a:ea typeface="Hammersmith One"/>
              <a:cs typeface="Hammersmith One"/>
              <a:sym typeface="Hammersmith One"/>
            </a:endParaRPr>
          </a:p>
        </p:txBody>
      </p:sp>
      <p:sp>
        <p:nvSpPr>
          <p:cNvPr id="993" name="Google Shape;993;p49"/>
          <p:cNvSpPr txBox="1">
            <a:spLocks noGrp="1"/>
          </p:cNvSpPr>
          <p:nvPr>
            <p:ph type="subTitle" idx="4294967295"/>
          </p:nvPr>
        </p:nvSpPr>
        <p:spPr>
          <a:xfrm>
            <a:off x="1449924" y="2983286"/>
            <a:ext cx="2112673" cy="113009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latin typeface="Hammersmith One"/>
                <a:ea typeface="Hammersmith One"/>
                <a:cs typeface="Hammersmith One"/>
                <a:sym typeface="Hammersmith One"/>
              </a:rPr>
              <a:t>Marisol De Leon</a:t>
            </a:r>
          </a:p>
          <a:p>
            <a:pPr marL="0" lvl="0" indent="0" algn="l" rtl="0">
              <a:spcBef>
                <a:spcPts val="0"/>
              </a:spcBef>
              <a:spcAft>
                <a:spcPts val="1600"/>
              </a:spcAft>
              <a:buNone/>
            </a:pPr>
            <a:r>
              <a:rPr lang="en" sz="1200" u="sng" dirty="0">
                <a:latin typeface="Hammersmith One"/>
                <a:ea typeface="Hammersmith One"/>
                <a:cs typeface="Hammersmith One"/>
                <a:sym typeface="Hammersmith One"/>
              </a:rPr>
              <a:t>md696@cornell.edu</a:t>
            </a:r>
            <a:endParaRPr sz="1200" u="sng" dirty="0">
              <a:latin typeface="Hammersmith One"/>
              <a:ea typeface="Hammersmith One"/>
              <a:cs typeface="Hammersmith One"/>
              <a:sym typeface="Hammersmith One"/>
            </a:endParaRPr>
          </a:p>
        </p:txBody>
      </p:sp>
      <p:cxnSp>
        <p:nvCxnSpPr>
          <p:cNvPr id="994" name="Google Shape;994;p49"/>
          <p:cNvCxnSpPr>
            <a:cxnSpLocks/>
          </p:cNvCxnSpPr>
          <p:nvPr/>
        </p:nvCxnSpPr>
        <p:spPr>
          <a:xfrm rot="10800000">
            <a:off x="1446727" y="2495268"/>
            <a:ext cx="3762900" cy="0"/>
          </a:xfrm>
          <a:prstGeom prst="straightConnector1">
            <a:avLst/>
          </a:prstGeom>
          <a:noFill/>
          <a:ln w="28575" cap="flat" cmpd="sng">
            <a:solidFill>
              <a:schemeClr val="lt2"/>
            </a:solidFill>
            <a:prstDash val="dash"/>
            <a:round/>
            <a:headEnd type="none" w="med" len="med"/>
            <a:tailEnd type="none" w="med" len="med"/>
          </a:ln>
        </p:spPr>
      </p:cxnSp>
      <p:cxnSp>
        <p:nvCxnSpPr>
          <p:cNvPr id="996" name="Google Shape;996;p49"/>
          <p:cNvCxnSpPr>
            <a:cxnSpLocks/>
          </p:cNvCxnSpPr>
          <p:nvPr/>
        </p:nvCxnSpPr>
        <p:spPr>
          <a:xfrm rot="10800000">
            <a:off x="3934376" y="3314822"/>
            <a:ext cx="4172700" cy="0"/>
          </a:xfrm>
          <a:prstGeom prst="straightConnector1">
            <a:avLst/>
          </a:prstGeom>
          <a:noFill/>
          <a:ln w="28575" cap="flat" cmpd="sng">
            <a:solidFill>
              <a:schemeClr val="lt2"/>
            </a:solidFill>
            <a:prstDash val="dash"/>
            <a:round/>
            <a:headEnd type="none" w="med" len="med"/>
            <a:tailEnd type="none" w="med" len="med"/>
          </a:ln>
        </p:spPr>
      </p:cxnSp>
      <p:cxnSp>
        <p:nvCxnSpPr>
          <p:cNvPr id="998" name="Google Shape;998;p49"/>
          <p:cNvCxnSpPr>
            <a:cxnSpLocks/>
          </p:cNvCxnSpPr>
          <p:nvPr/>
        </p:nvCxnSpPr>
        <p:spPr>
          <a:xfrm rot="10800000">
            <a:off x="1446727" y="4116552"/>
            <a:ext cx="3762900" cy="0"/>
          </a:xfrm>
          <a:prstGeom prst="straightConnector1">
            <a:avLst/>
          </a:prstGeom>
          <a:noFill/>
          <a:ln w="28575" cap="flat" cmpd="sng">
            <a:solidFill>
              <a:schemeClr val="lt2"/>
            </a:solidFill>
            <a:prstDash val="dash"/>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3" name="Google Shape;483;p29"/>
          <p:cNvSpPr txBox="1">
            <a:spLocks noGrp="1"/>
          </p:cNvSpPr>
          <p:nvPr>
            <p:ph type="subTitle" idx="1"/>
          </p:nvPr>
        </p:nvSpPr>
        <p:spPr>
          <a:xfrm flipH="1">
            <a:off x="1105909" y="902488"/>
            <a:ext cx="2645331" cy="122802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400" b="0" dirty="0">
                <a:solidFill>
                  <a:schemeClr val="accent4"/>
                </a:solidFill>
              </a:rPr>
              <a:t>Audio: </a:t>
            </a:r>
          </a:p>
          <a:p>
            <a:pPr marL="0" lvl="0" indent="0" algn="l" rtl="0">
              <a:spcBef>
                <a:spcPts val="0"/>
              </a:spcBef>
              <a:spcAft>
                <a:spcPts val="0"/>
              </a:spcAft>
              <a:buNone/>
            </a:pPr>
            <a:r>
              <a:rPr lang="en-US" sz="1400" b="0" dirty="0">
                <a:solidFill>
                  <a:schemeClr val="accent4"/>
                </a:solidFill>
              </a:rPr>
              <a:t>Mute when not speaking</a:t>
            </a:r>
            <a:endParaRPr sz="1400" b="0" dirty="0">
              <a:solidFill>
                <a:schemeClr val="accent4"/>
              </a:solidFill>
            </a:endParaRPr>
          </a:p>
        </p:txBody>
      </p:sp>
      <p:sp>
        <p:nvSpPr>
          <p:cNvPr id="555" name="Google Shape;555;p29"/>
          <p:cNvSpPr txBox="1">
            <a:spLocks noGrp="1"/>
          </p:cNvSpPr>
          <p:nvPr>
            <p:ph type="subTitle" idx="7"/>
          </p:nvPr>
        </p:nvSpPr>
        <p:spPr>
          <a:xfrm flipH="1">
            <a:off x="1133471" y="3543488"/>
            <a:ext cx="3810003" cy="914400"/>
          </a:xfrm>
          <a:prstGeom prst="rect">
            <a:avLst/>
          </a:prstGeom>
        </p:spPr>
        <p:txBody>
          <a:bodyPr spcFirstLastPara="1" wrap="square" lIns="0" tIns="0" rIns="0" bIns="0" anchor="t" anchorCtr="0">
            <a:noAutofit/>
          </a:bodyPr>
          <a:lstStyle/>
          <a:p>
            <a:pPr marL="0" lvl="0" indent="0">
              <a:lnSpc>
                <a:spcPct val="100000"/>
              </a:lnSpc>
            </a:pPr>
            <a:r>
              <a:rPr lang="en" sz="1400" b="0" dirty="0">
                <a:solidFill>
                  <a:schemeClr val="accent4"/>
                </a:solidFill>
              </a:rPr>
              <a:t>Participation:</a:t>
            </a:r>
          </a:p>
          <a:p>
            <a:pPr marL="285750" lvl="0" indent="-285750">
              <a:lnSpc>
                <a:spcPct val="100000"/>
              </a:lnSpc>
              <a:buFont typeface="Arial" panose="020B0604020202020204" pitchFamily="34" charset="0"/>
              <a:buChar char="•"/>
            </a:pPr>
            <a:r>
              <a:rPr lang="en" sz="1400" b="0" dirty="0">
                <a:solidFill>
                  <a:schemeClr val="accent4"/>
                </a:solidFill>
              </a:rPr>
              <a:t>Zoom reaction features 	</a:t>
            </a:r>
          </a:p>
          <a:p>
            <a:pPr marL="285750" lvl="0" indent="-285750">
              <a:lnSpc>
                <a:spcPct val="100000"/>
              </a:lnSpc>
              <a:buFont typeface="Arial" panose="020B0604020202020204" pitchFamily="34" charset="0"/>
              <a:buChar char="•"/>
            </a:pPr>
            <a:r>
              <a:rPr lang="en" sz="1400" b="0" dirty="0">
                <a:solidFill>
                  <a:schemeClr val="accent4"/>
                </a:solidFill>
              </a:rPr>
              <a:t>If using cell or someone else’s link, “rename yourself”</a:t>
            </a:r>
          </a:p>
          <a:p>
            <a:pPr marL="0" lvl="0" indent="0">
              <a:lnSpc>
                <a:spcPct val="100000"/>
              </a:lnSpc>
            </a:pPr>
            <a:endParaRPr lang="en" sz="1400" b="0" dirty="0"/>
          </a:p>
          <a:p>
            <a:pPr marL="0" lvl="0" indent="0">
              <a:lnSpc>
                <a:spcPct val="100000"/>
              </a:lnSpc>
            </a:pPr>
            <a:endParaRPr lang="en" sz="1400" b="0" dirty="0"/>
          </a:p>
        </p:txBody>
      </p:sp>
      <p:sp>
        <p:nvSpPr>
          <p:cNvPr id="5" name="Subtitle 4">
            <a:extLst>
              <a:ext uri="{FF2B5EF4-FFF2-40B4-BE49-F238E27FC236}">
                <a16:creationId xmlns:a16="http://schemas.microsoft.com/office/drawing/2014/main" id="{28EFB2E5-39E3-804B-A3D5-51A9B0AACDEA}"/>
              </a:ext>
            </a:extLst>
          </p:cNvPr>
          <p:cNvSpPr>
            <a:spLocks noGrp="1"/>
          </p:cNvSpPr>
          <p:nvPr>
            <p:ph type="subTitle" idx="16"/>
          </p:nvPr>
        </p:nvSpPr>
        <p:spPr>
          <a:xfrm flipH="1">
            <a:off x="1548677" y="283974"/>
            <a:ext cx="5525268" cy="599278"/>
          </a:xfrm>
        </p:spPr>
        <p:txBody>
          <a:bodyPr/>
          <a:lstStyle/>
          <a:p>
            <a:pPr algn="ctr"/>
            <a:r>
              <a:rPr lang="en-US" sz="2800" dirty="0">
                <a:solidFill>
                  <a:schemeClr val="accent4"/>
                </a:solidFill>
              </a:rPr>
              <a:t>Zoom Keeping/Netiquette</a:t>
            </a:r>
          </a:p>
        </p:txBody>
      </p:sp>
      <p:pic>
        <p:nvPicPr>
          <p:cNvPr id="15" name="Graphic 14" descr="Mute speaker with solid fill">
            <a:extLst>
              <a:ext uri="{FF2B5EF4-FFF2-40B4-BE49-F238E27FC236}">
                <a16:creationId xmlns:a16="http://schemas.microsoft.com/office/drawing/2014/main" id="{F2B31C1E-C596-CC40-B605-D68C6F44875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7496" y="1014628"/>
            <a:ext cx="676343" cy="676343"/>
          </a:xfrm>
          <a:prstGeom prst="rect">
            <a:avLst/>
          </a:prstGeom>
        </p:spPr>
      </p:pic>
      <p:pic>
        <p:nvPicPr>
          <p:cNvPr id="22" name="Graphic 21" descr="Classroom with solid fill">
            <a:extLst>
              <a:ext uri="{FF2B5EF4-FFF2-40B4-BE49-F238E27FC236}">
                <a16:creationId xmlns:a16="http://schemas.microsoft.com/office/drawing/2014/main" id="{DE08A0FC-6706-8545-94DC-ECFACFD997B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7679" y="3515241"/>
            <a:ext cx="647178" cy="647178"/>
          </a:xfrm>
          <a:prstGeom prst="rect">
            <a:avLst/>
          </a:prstGeom>
        </p:spPr>
      </p:pic>
      <p:pic>
        <p:nvPicPr>
          <p:cNvPr id="40" name="Graphic 39" descr="Hourglass Finished with solid fill">
            <a:extLst>
              <a:ext uri="{FF2B5EF4-FFF2-40B4-BE49-F238E27FC236}">
                <a16:creationId xmlns:a16="http://schemas.microsoft.com/office/drawing/2014/main" id="{00E21046-67CA-8547-87C7-A6E7274FB1D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2" y="2325071"/>
            <a:ext cx="622225" cy="516895"/>
          </a:xfrm>
          <a:prstGeom prst="rect">
            <a:avLst/>
          </a:prstGeom>
        </p:spPr>
      </p:pic>
      <p:sp>
        <p:nvSpPr>
          <p:cNvPr id="122" name="Google Shape;486;p29">
            <a:extLst>
              <a:ext uri="{FF2B5EF4-FFF2-40B4-BE49-F238E27FC236}">
                <a16:creationId xmlns:a16="http://schemas.microsoft.com/office/drawing/2014/main" id="{82CE475A-A2A0-6846-9641-5C001366FAA9}"/>
              </a:ext>
            </a:extLst>
          </p:cNvPr>
          <p:cNvSpPr txBox="1">
            <a:spLocks/>
          </p:cNvSpPr>
          <p:nvPr/>
        </p:nvSpPr>
        <p:spPr>
          <a:xfrm flipH="1">
            <a:off x="1076119" y="2168980"/>
            <a:ext cx="1899696" cy="8290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2000"/>
              <a:buFont typeface="Quicksand"/>
              <a:buNone/>
              <a:defRPr sz="2000" b="1" i="0" u="none" strike="noStrike" cap="none">
                <a:solidFill>
                  <a:schemeClr val="dk1"/>
                </a:solidFill>
                <a:latin typeface="Quicksand"/>
                <a:ea typeface="Quicksand"/>
                <a:cs typeface="Quicksand"/>
                <a:sym typeface="Quicksand"/>
              </a:defRPr>
            </a:lvl1pPr>
            <a:lvl2pPr marL="914400" marR="0" lvl="1" indent="-317500" algn="l" rtl="0">
              <a:lnSpc>
                <a:spcPct val="115000"/>
              </a:lnSpc>
              <a:spcBef>
                <a:spcPts val="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9pPr>
          </a:lstStyle>
          <a:p>
            <a:pPr marL="0" indent="0"/>
            <a:r>
              <a:rPr lang="en-US" sz="1400" b="0" dirty="0">
                <a:latin typeface="Merriweather" panose="020B0604020202020204" charset="0"/>
              </a:rPr>
              <a:t>Delays? </a:t>
            </a:r>
          </a:p>
          <a:p>
            <a:pPr marL="0" indent="0"/>
            <a:r>
              <a:rPr lang="en-US" sz="1400" b="0" dirty="0">
                <a:solidFill>
                  <a:schemeClr val="accent4"/>
                </a:solidFill>
                <a:latin typeface="Merriweather" panose="020B0604020202020204" charset="0"/>
              </a:rPr>
              <a:t>Close other browsers</a:t>
            </a:r>
          </a:p>
        </p:txBody>
      </p:sp>
      <p:pic>
        <p:nvPicPr>
          <p:cNvPr id="12" name="Picture 11">
            <a:extLst>
              <a:ext uri="{FF2B5EF4-FFF2-40B4-BE49-F238E27FC236}">
                <a16:creationId xmlns:a16="http://schemas.microsoft.com/office/drawing/2014/main" id="{CD9991E9-C5D9-5A40-BAD3-2D683A124B62}"/>
              </a:ext>
            </a:extLst>
          </p:cNvPr>
          <p:cNvPicPr>
            <a:picLocks noChangeAspect="1"/>
          </p:cNvPicPr>
          <p:nvPr/>
        </p:nvPicPr>
        <p:blipFill>
          <a:blip r:embed="rId9"/>
          <a:stretch>
            <a:fillRect/>
          </a:stretch>
        </p:blipFill>
        <p:spPr>
          <a:xfrm>
            <a:off x="5083699" y="2396085"/>
            <a:ext cx="3187700" cy="2552700"/>
          </a:xfrm>
          <a:prstGeom prst="rect">
            <a:avLst/>
          </a:prstGeom>
        </p:spPr>
      </p:pic>
      <p:sp>
        <p:nvSpPr>
          <p:cNvPr id="2" name="Right Arrow 1">
            <a:extLst>
              <a:ext uri="{FF2B5EF4-FFF2-40B4-BE49-F238E27FC236}">
                <a16:creationId xmlns:a16="http://schemas.microsoft.com/office/drawing/2014/main" id="{43FADAF2-7A1E-6C45-A082-8E6F82EF2EEC}"/>
              </a:ext>
            </a:extLst>
          </p:cNvPr>
          <p:cNvSpPr/>
          <p:nvPr/>
        </p:nvSpPr>
        <p:spPr>
          <a:xfrm>
            <a:off x="3822107" y="3516056"/>
            <a:ext cx="978408" cy="484632"/>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endParaRPr>
          </a:p>
        </p:txBody>
      </p:sp>
    </p:spTree>
    <p:extLst>
      <p:ext uri="{BB962C8B-B14F-4D97-AF65-F5344CB8AC3E}">
        <p14:creationId xmlns:p14="http://schemas.microsoft.com/office/powerpoint/2010/main" val="190024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1" name="Google Shape;941;p46"/>
          <p:cNvSpPr txBox="1">
            <a:spLocks noGrp="1"/>
          </p:cNvSpPr>
          <p:nvPr>
            <p:ph type="subTitle" idx="8"/>
          </p:nvPr>
        </p:nvSpPr>
        <p:spPr>
          <a:xfrm>
            <a:off x="3485154" y="3004150"/>
            <a:ext cx="22686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5</a:t>
            </a:r>
            <a:endParaRPr dirty="0"/>
          </a:p>
        </p:txBody>
      </p:sp>
      <p:sp>
        <p:nvSpPr>
          <p:cNvPr id="942" name="Google Shape;942;p46"/>
          <p:cNvSpPr txBox="1">
            <a:spLocks noGrp="1"/>
          </p:cNvSpPr>
          <p:nvPr>
            <p:ph type="subTitle" idx="7"/>
          </p:nvPr>
        </p:nvSpPr>
        <p:spPr>
          <a:xfrm>
            <a:off x="731682" y="3051799"/>
            <a:ext cx="22686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4</a:t>
            </a:r>
            <a:endParaRPr dirty="0"/>
          </a:p>
        </p:txBody>
      </p:sp>
      <p:sp>
        <p:nvSpPr>
          <p:cNvPr id="943" name="Google Shape;943;p46"/>
          <p:cNvSpPr txBox="1">
            <a:spLocks noGrp="1"/>
          </p:cNvSpPr>
          <p:nvPr>
            <p:ph type="title"/>
          </p:nvPr>
        </p:nvSpPr>
        <p:spPr>
          <a:xfrm>
            <a:off x="713225" y="539500"/>
            <a:ext cx="77178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What’s Your Hair Saying Today?</a:t>
            </a:r>
            <a:endParaRPr dirty="0"/>
          </a:p>
        </p:txBody>
      </p:sp>
      <p:sp>
        <p:nvSpPr>
          <p:cNvPr id="945" name="Google Shape;945;p46"/>
          <p:cNvSpPr txBox="1">
            <a:spLocks noGrp="1"/>
          </p:cNvSpPr>
          <p:nvPr>
            <p:ph type="subTitle" idx="3"/>
          </p:nvPr>
        </p:nvSpPr>
        <p:spPr>
          <a:xfrm>
            <a:off x="6016155" y="1168825"/>
            <a:ext cx="22686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3</a:t>
            </a:r>
            <a:endParaRPr dirty="0"/>
          </a:p>
        </p:txBody>
      </p:sp>
      <p:sp>
        <p:nvSpPr>
          <p:cNvPr id="946" name="Google Shape;946;p46"/>
          <p:cNvSpPr txBox="1">
            <a:spLocks noGrp="1"/>
          </p:cNvSpPr>
          <p:nvPr>
            <p:ph type="subTitle" idx="1"/>
          </p:nvPr>
        </p:nvSpPr>
        <p:spPr>
          <a:xfrm>
            <a:off x="731682" y="1168825"/>
            <a:ext cx="22686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1</a:t>
            </a:r>
            <a:endParaRPr dirty="0"/>
          </a:p>
        </p:txBody>
      </p:sp>
      <p:sp>
        <p:nvSpPr>
          <p:cNvPr id="947" name="Google Shape;947;p46"/>
          <p:cNvSpPr txBox="1">
            <a:spLocks noGrp="1"/>
          </p:cNvSpPr>
          <p:nvPr>
            <p:ph type="subTitle" idx="2"/>
          </p:nvPr>
        </p:nvSpPr>
        <p:spPr>
          <a:xfrm>
            <a:off x="3456838" y="1096143"/>
            <a:ext cx="22686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2</a:t>
            </a:r>
            <a:endParaRPr dirty="0"/>
          </a:p>
        </p:txBody>
      </p:sp>
      <p:pic>
        <p:nvPicPr>
          <p:cNvPr id="3" name="Picture 2" descr="A picture containing person&#10;&#10;Description automatically generated">
            <a:extLst>
              <a:ext uri="{FF2B5EF4-FFF2-40B4-BE49-F238E27FC236}">
                <a16:creationId xmlns:a16="http://schemas.microsoft.com/office/drawing/2014/main" id="{06A0FBAC-2A8A-6F42-B1B5-8640DDA716F1}"/>
              </a:ext>
            </a:extLst>
          </p:cNvPr>
          <p:cNvPicPr>
            <a:picLocks noChangeAspect="1"/>
          </p:cNvPicPr>
          <p:nvPr/>
        </p:nvPicPr>
        <p:blipFill>
          <a:blip r:embed="rId3"/>
          <a:stretch>
            <a:fillRect/>
          </a:stretch>
        </p:blipFill>
        <p:spPr>
          <a:xfrm>
            <a:off x="1115870" y="3543701"/>
            <a:ext cx="1651081" cy="1391072"/>
          </a:xfrm>
          <a:prstGeom prst="rect">
            <a:avLst/>
          </a:prstGeom>
        </p:spPr>
      </p:pic>
      <p:pic>
        <p:nvPicPr>
          <p:cNvPr id="7" name="Picture 6" descr="A picture containing person, outdoor&#10;&#10;Description automatically generated">
            <a:extLst>
              <a:ext uri="{FF2B5EF4-FFF2-40B4-BE49-F238E27FC236}">
                <a16:creationId xmlns:a16="http://schemas.microsoft.com/office/drawing/2014/main" id="{E55DD2F2-9F40-6147-BCFC-5CB6494AAFF6}"/>
              </a:ext>
            </a:extLst>
          </p:cNvPr>
          <p:cNvPicPr>
            <a:picLocks noChangeAspect="1"/>
          </p:cNvPicPr>
          <p:nvPr/>
        </p:nvPicPr>
        <p:blipFill>
          <a:blip r:embed="rId4"/>
          <a:stretch>
            <a:fillRect/>
          </a:stretch>
        </p:blipFill>
        <p:spPr>
          <a:xfrm>
            <a:off x="3726190" y="1684427"/>
            <a:ext cx="1651081" cy="1370820"/>
          </a:xfrm>
          <a:prstGeom prst="rect">
            <a:avLst/>
          </a:prstGeom>
        </p:spPr>
      </p:pic>
      <p:pic>
        <p:nvPicPr>
          <p:cNvPr id="9" name="Picture 8" descr="A picture containing person, child, person, arm&#10;&#10;Description automatically generated">
            <a:extLst>
              <a:ext uri="{FF2B5EF4-FFF2-40B4-BE49-F238E27FC236}">
                <a16:creationId xmlns:a16="http://schemas.microsoft.com/office/drawing/2014/main" id="{3488BDB0-C64C-2444-BE8D-3E05745312EA}"/>
              </a:ext>
            </a:extLst>
          </p:cNvPr>
          <p:cNvPicPr>
            <a:picLocks noChangeAspect="1"/>
          </p:cNvPicPr>
          <p:nvPr/>
        </p:nvPicPr>
        <p:blipFill>
          <a:blip r:embed="rId5"/>
          <a:stretch>
            <a:fillRect/>
          </a:stretch>
        </p:blipFill>
        <p:spPr>
          <a:xfrm>
            <a:off x="6377049" y="3509389"/>
            <a:ext cx="1651081" cy="1391072"/>
          </a:xfrm>
          <a:prstGeom prst="rect">
            <a:avLst/>
          </a:prstGeom>
        </p:spPr>
      </p:pic>
      <p:pic>
        <p:nvPicPr>
          <p:cNvPr id="11" name="Picture 10" descr="A person with the hand on the face&#10;&#10;Description automatically generated with medium confidence">
            <a:extLst>
              <a:ext uri="{FF2B5EF4-FFF2-40B4-BE49-F238E27FC236}">
                <a16:creationId xmlns:a16="http://schemas.microsoft.com/office/drawing/2014/main" id="{03BD9950-3130-7348-B38C-CF39E6C4DE65}"/>
              </a:ext>
            </a:extLst>
          </p:cNvPr>
          <p:cNvPicPr>
            <a:picLocks noChangeAspect="1"/>
          </p:cNvPicPr>
          <p:nvPr/>
        </p:nvPicPr>
        <p:blipFill>
          <a:blip r:embed="rId6"/>
          <a:stretch>
            <a:fillRect/>
          </a:stretch>
        </p:blipFill>
        <p:spPr>
          <a:xfrm>
            <a:off x="1115870" y="1680979"/>
            <a:ext cx="1651081" cy="1370820"/>
          </a:xfrm>
          <a:prstGeom prst="rect">
            <a:avLst/>
          </a:prstGeom>
        </p:spPr>
      </p:pic>
      <p:pic>
        <p:nvPicPr>
          <p:cNvPr id="13" name="Picture 12" descr="A person with curly hair&#10;&#10;Description automatically generated with medium confidence">
            <a:extLst>
              <a:ext uri="{FF2B5EF4-FFF2-40B4-BE49-F238E27FC236}">
                <a16:creationId xmlns:a16="http://schemas.microsoft.com/office/drawing/2014/main" id="{FCB728F9-E75A-324B-9170-2CE723118D48}"/>
              </a:ext>
            </a:extLst>
          </p:cNvPr>
          <p:cNvPicPr>
            <a:picLocks noChangeAspect="1"/>
          </p:cNvPicPr>
          <p:nvPr/>
        </p:nvPicPr>
        <p:blipFill>
          <a:blip r:embed="rId7"/>
          <a:stretch>
            <a:fillRect/>
          </a:stretch>
        </p:blipFill>
        <p:spPr>
          <a:xfrm>
            <a:off x="3726189" y="3509388"/>
            <a:ext cx="1651081" cy="1391073"/>
          </a:xfrm>
          <a:prstGeom prst="rect">
            <a:avLst/>
          </a:prstGeom>
        </p:spPr>
      </p:pic>
      <p:pic>
        <p:nvPicPr>
          <p:cNvPr id="27" name="Picture 26" descr="A person leaning on a car&#10;&#10;Description automatically generated with medium confidence">
            <a:extLst>
              <a:ext uri="{FF2B5EF4-FFF2-40B4-BE49-F238E27FC236}">
                <a16:creationId xmlns:a16="http://schemas.microsoft.com/office/drawing/2014/main" id="{1D7028C1-52BB-C043-A7AC-91AB3456ABC9}"/>
              </a:ext>
            </a:extLst>
          </p:cNvPr>
          <p:cNvPicPr>
            <a:picLocks noChangeAspect="1"/>
          </p:cNvPicPr>
          <p:nvPr/>
        </p:nvPicPr>
        <p:blipFill rotWithShape="1">
          <a:blip r:embed="rId8"/>
          <a:srcRect t="3605" r="31238" b="63574"/>
          <a:stretch/>
        </p:blipFill>
        <p:spPr>
          <a:xfrm>
            <a:off x="6377049" y="1680979"/>
            <a:ext cx="1651081" cy="1370820"/>
          </a:xfrm>
          <a:prstGeom prst="rect">
            <a:avLst/>
          </a:prstGeom>
        </p:spPr>
      </p:pic>
      <p:sp>
        <p:nvSpPr>
          <p:cNvPr id="41" name="Google Shape;945;p46">
            <a:extLst>
              <a:ext uri="{FF2B5EF4-FFF2-40B4-BE49-F238E27FC236}">
                <a16:creationId xmlns:a16="http://schemas.microsoft.com/office/drawing/2014/main" id="{5169F373-C890-3548-AFE2-2BC6532D3452}"/>
              </a:ext>
            </a:extLst>
          </p:cNvPr>
          <p:cNvSpPr txBox="1">
            <a:spLocks/>
          </p:cNvSpPr>
          <p:nvPr/>
        </p:nvSpPr>
        <p:spPr>
          <a:xfrm>
            <a:off x="6257083" y="3004396"/>
            <a:ext cx="2268600" cy="40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Ubuntu"/>
              <a:buNone/>
              <a:defRPr sz="2400" b="0" i="0" u="none" strike="noStrike" cap="none">
                <a:solidFill>
                  <a:schemeClr val="dk2"/>
                </a:solidFill>
                <a:latin typeface="Hammersmith One"/>
                <a:ea typeface="Hammersmith One"/>
                <a:cs typeface="Hammersmith One"/>
                <a:sym typeface="Hammersmith One"/>
              </a:defRPr>
            </a:lvl1pPr>
            <a:lvl2pPr marL="914400" marR="0" lvl="1"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2pPr>
            <a:lvl3pPr marL="1371600" marR="0" lvl="2"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3pPr>
            <a:lvl4pPr marL="1828800" marR="0" lvl="3"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4pPr>
            <a:lvl5pPr marL="2286000" marR="0" lvl="4"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5pPr>
            <a:lvl6pPr marL="2743200" marR="0" lvl="5"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6pPr>
            <a:lvl7pPr marL="3200400" marR="0" lvl="6"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7pPr>
            <a:lvl8pPr marL="3657600" marR="0" lvl="7" indent="-317500" algn="l" rtl="0">
              <a:lnSpc>
                <a:spcPct val="100000"/>
              </a:lnSpc>
              <a:spcBef>
                <a:spcPts val="160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8pPr>
            <a:lvl9pPr marL="4114800" marR="0" lvl="8" indent="-317500" algn="l" rtl="0">
              <a:lnSpc>
                <a:spcPct val="100000"/>
              </a:lnSpc>
              <a:spcBef>
                <a:spcPts val="1600"/>
              </a:spcBef>
              <a:spcAft>
                <a:spcPts val="1600"/>
              </a:spcAft>
              <a:buClr>
                <a:schemeClr val="dk2"/>
              </a:buClr>
              <a:buSzPts val="1400"/>
              <a:buFont typeface="Ubuntu"/>
              <a:buNone/>
              <a:defRPr sz="1400" b="0" i="0" u="none" strike="noStrike" cap="none">
                <a:solidFill>
                  <a:schemeClr val="dk2"/>
                </a:solidFill>
                <a:latin typeface="Ubuntu"/>
                <a:ea typeface="Ubuntu"/>
                <a:cs typeface="Ubuntu"/>
                <a:sym typeface="Ubuntu"/>
              </a:defRPr>
            </a:lvl9pPr>
          </a:lstStyle>
          <a:p>
            <a:pPr marL="0" indent="0">
              <a:spcAft>
                <a:spcPts val="1600"/>
              </a:spcAft>
            </a:pPr>
            <a:r>
              <a:rPr lang="en" dirty="0"/>
              <a:t>6</a:t>
            </a:r>
          </a:p>
        </p:txBody>
      </p:sp>
    </p:spTree>
    <p:extLst>
      <p:ext uri="{BB962C8B-B14F-4D97-AF65-F5344CB8AC3E}">
        <p14:creationId xmlns:p14="http://schemas.microsoft.com/office/powerpoint/2010/main" val="206695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5"/>
          <p:cNvSpPr txBox="1">
            <a:spLocks noGrp="1"/>
          </p:cNvSpPr>
          <p:nvPr>
            <p:ph type="title"/>
          </p:nvPr>
        </p:nvSpPr>
        <p:spPr>
          <a:xfrm>
            <a:off x="713325" y="539500"/>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
        <p:nvSpPr>
          <p:cNvPr id="811" name="Google Shape;811;p35"/>
          <p:cNvSpPr txBox="1">
            <a:spLocks noGrp="1"/>
          </p:cNvSpPr>
          <p:nvPr>
            <p:ph type="body" idx="1"/>
          </p:nvPr>
        </p:nvSpPr>
        <p:spPr>
          <a:xfrm>
            <a:off x="1457037" y="1977004"/>
            <a:ext cx="3444147" cy="2626996"/>
          </a:xfrm>
          <a:prstGeom prst="rect">
            <a:avLst/>
          </a:prstGeom>
        </p:spPr>
        <p:txBody>
          <a:bodyPr spcFirstLastPara="1" wrap="square" lIns="91425" tIns="91425" rIns="91425" bIns="91425" anchor="t" anchorCtr="0">
            <a:noAutofit/>
          </a:bodyPr>
          <a:lstStyle/>
          <a:p>
            <a:pPr marL="171450" indent="-171450">
              <a:buClr>
                <a:schemeClr val="bg2"/>
              </a:buClr>
              <a:buSzPts val="1100"/>
            </a:pPr>
            <a:r>
              <a:rPr lang="en-US" sz="1600" dirty="0"/>
              <a:t>Video 1</a:t>
            </a:r>
          </a:p>
          <a:p>
            <a:pPr marL="171450" indent="-171450">
              <a:buClr>
                <a:schemeClr val="bg2"/>
              </a:buClr>
              <a:buSzPts val="1100"/>
            </a:pPr>
            <a:r>
              <a:rPr lang="en-US" sz="1600" dirty="0"/>
              <a:t>Large group reflection</a:t>
            </a:r>
          </a:p>
          <a:p>
            <a:pPr marL="171450" indent="-171450">
              <a:buClr>
                <a:schemeClr val="bg2"/>
              </a:buClr>
              <a:buSzPts val="1100"/>
            </a:pPr>
            <a:r>
              <a:rPr lang="en-US" sz="1600" dirty="0"/>
              <a:t>Article discussion</a:t>
            </a:r>
          </a:p>
          <a:p>
            <a:pPr marL="171450" indent="-171450">
              <a:buClr>
                <a:schemeClr val="bg2"/>
              </a:buClr>
              <a:buSzPts val="1100"/>
            </a:pPr>
            <a:r>
              <a:rPr lang="en-US" sz="1600" dirty="0"/>
              <a:t>4 breakout room debrief</a:t>
            </a:r>
          </a:p>
          <a:p>
            <a:pPr marL="171450" indent="-171450">
              <a:buClr>
                <a:schemeClr val="bg2"/>
              </a:buClr>
              <a:buSzPts val="1100"/>
            </a:pPr>
            <a:r>
              <a:rPr lang="en-US" sz="1600" dirty="0"/>
              <a:t>Breakout room discussion</a:t>
            </a:r>
          </a:p>
          <a:p>
            <a:pPr marL="171450" indent="-171450">
              <a:buClr>
                <a:schemeClr val="bg2"/>
              </a:buClr>
              <a:buSzPts val="1100"/>
            </a:pPr>
            <a:r>
              <a:rPr lang="en-US" sz="1600" dirty="0"/>
              <a:t>Resource reference </a:t>
            </a:r>
          </a:p>
          <a:p>
            <a:pPr marL="171450" indent="-171450">
              <a:buClr>
                <a:schemeClr val="bg2"/>
              </a:buClr>
              <a:buSzPts val="1100"/>
            </a:pPr>
            <a:r>
              <a:rPr lang="en-US" sz="1600" dirty="0"/>
              <a:t>Video 2</a:t>
            </a:r>
          </a:p>
          <a:p>
            <a:pPr marL="171450" indent="-171450">
              <a:buClr>
                <a:schemeClr val="bg2"/>
              </a:buClr>
              <a:buSzPts val="1100"/>
            </a:pPr>
            <a:r>
              <a:rPr lang="en-US" sz="1600" dirty="0"/>
              <a:t>Wrap Up</a:t>
            </a:r>
          </a:p>
          <a:p>
            <a:pPr marL="171450" indent="-171450">
              <a:buClr>
                <a:schemeClr val="bg2"/>
              </a:buClr>
              <a:buSzPts val="1100"/>
            </a:pPr>
            <a:endParaRPr sz="1600" dirty="0"/>
          </a:p>
        </p:txBody>
      </p:sp>
      <p:pic>
        <p:nvPicPr>
          <p:cNvPr id="4" name="Google Shape;883;p41">
            <a:extLst>
              <a:ext uri="{FF2B5EF4-FFF2-40B4-BE49-F238E27FC236}">
                <a16:creationId xmlns:a16="http://schemas.microsoft.com/office/drawing/2014/main" id="{97DF2501-6AB2-8643-9E5E-C80505FD94F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9230" y="739526"/>
            <a:ext cx="3484770" cy="4403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36"/>
          <p:cNvSpPr/>
          <p:nvPr/>
        </p:nvSpPr>
        <p:spPr>
          <a:xfrm>
            <a:off x="6464611" y="1522685"/>
            <a:ext cx="733500" cy="733500"/>
          </a:xfrm>
          <a:prstGeom prst="ellipse">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7" name="Google Shape;817;p36"/>
          <p:cNvSpPr/>
          <p:nvPr/>
        </p:nvSpPr>
        <p:spPr>
          <a:xfrm>
            <a:off x="4162146" y="1479224"/>
            <a:ext cx="733500" cy="733500"/>
          </a:xfrm>
          <a:prstGeom prst="ellipse">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8" name="Google Shape;818;p36"/>
          <p:cNvSpPr/>
          <p:nvPr/>
        </p:nvSpPr>
        <p:spPr>
          <a:xfrm>
            <a:off x="1944411" y="1500111"/>
            <a:ext cx="733500" cy="733500"/>
          </a:xfrm>
          <a:prstGeom prst="ellipse">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9" name="Google Shape;819;p36"/>
          <p:cNvSpPr txBox="1">
            <a:spLocks noGrp="1"/>
          </p:cNvSpPr>
          <p:nvPr>
            <p:ph type="title" idx="7"/>
          </p:nvPr>
        </p:nvSpPr>
        <p:spPr>
          <a:xfrm>
            <a:off x="1870626" y="1692782"/>
            <a:ext cx="949500" cy="4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820" name="Google Shape;820;p36"/>
          <p:cNvSpPr txBox="1">
            <a:spLocks noGrp="1"/>
          </p:cNvSpPr>
          <p:nvPr>
            <p:ph type="title" idx="8"/>
          </p:nvPr>
        </p:nvSpPr>
        <p:spPr>
          <a:xfrm>
            <a:off x="4096475" y="1692782"/>
            <a:ext cx="949500" cy="4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821" name="Google Shape;821;p36"/>
          <p:cNvSpPr txBox="1">
            <a:spLocks noGrp="1"/>
          </p:cNvSpPr>
          <p:nvPr>
            <p:ph type="title" idx="9"/>
          </p:nvPr>
        </p:nvSpPr>
        <p:spPr>
          <a:xfrm>
            <a:off x="6370359" y="1692782"/>
            <a:ext cx="948900" cy="4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822" name="Google Shape;822;p36"/>
          <p:cNvSpPr txBox="1">
            <a:spLocks noGrp="1"/>
          </p:cNvSpPr>
          <p:nvPr>
            <p:ph type="title"/>
          </p:nvPr>
        </p:nvSpPr>
        <p:spPr>
          <a:xfrm>
            <a:off x="713225" y="548225"/>
            <a:ext cx="77160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Goal</a:t>
            </a:r>
            <a:endParaRPr dirty="0"/>
          </a:p>
        </p:txBody>
      </p:sp>
      <p:sp>
        <p:nvSpPr>
          <p:cNvPr id="823" name="Google Shape;823;p36"/>
          <p:cNvSpPr txBox="1">
            <a:spLocks noGrp="1"/>
          </p:cNvSpPr>
          <p:nvPr>
            <p:ph type="subTitle" idx="2"/>
          </p:nvPr>
        </p:nvSpPr>
        <p:spPr>
          <a:xfrm>
            <a:off x="3439402" y="2483913"/>
            <a:ext cx="22275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Time </a:t>
            </a:r>
            <a:endParaRPr dirty="0"/>
          </a:p>
        </p:txBody>
      </p:sp>
      <p:sp>
        <p:nvSpPr>
          <p:cNvPr id="824" name="Google Shape;824;p36"/>
          <p:cNvSpPr txBox="1">
            <a:spLocks noGrp="1"/>
          </p:cNvSpPr>
          <p:nvPr>
            <p:ph type="subTitle" idx="1"/>
          </p:nvPr>
        </p:nvSpPr>
        <p:spPr>
          <a:xfrm>
            <a:off x="1202254" y="2464726"/>
            <a:ext cx="22275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Space</a:t>
            </a:r>
            <a:endParaRPr dirty="0"/>
          </a:p>
        </p:txBody>
      </p:sp>
      <p:sp>
        <p:nvSpPr>
          <p:cNvPr id="825" name="Google Shape;825;p36"/>
          <p:cNvSpPr txBox="1">
            <a:spLocks noGrp="1"/>
          </p:cNvSpPr>
          <p:nvPr>
            <p:ph type="subTitle" idx="4"/>
          </p:nvPr>
        </p:nvSpPr>
        <p:spPr>
          <a:xfrm>
            <a:off x="1186540" y="2884071"/>
            <a:ext cx="2227500" cy="1085634"/>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Create a space to discuss how this topic has impacted our lives and our work with youth</a:t>
            </a:r>
            <a:endParaRPr dirty="0"/>
          </a:p>
        </p:txBody>
      </p:sp>
      <p:sp>
        <p:nvSpPr>
          <p:cNvPr id="826" name="Google Shape;826;p36"/>
          <p:cNvSpPr txBox="1">
            <a:spLocks noGrp="1"/>
          </p:cNvSpPr>
          <p:nvPr>
            <p:ph type="subTitle" idx="5"/>
          </p:nvPr>
        </p:nvSpPr>
        <p:spPr>
          <a:xfrm>
            <a:off x="3439759" y="2895509"/>
            <a:ext cx="2227500" cy="113760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Create designated time to discuss the topic when otherwise we would not have much time for</a:t>
            </a:r>
            <a:endParaRPr dirty="0"/>
          </a:p>
        </p:txBody>
      </p:sp>
      <p:sp>
        <p:nvSpPr>
          <p:cNvPr id="827" name="Google Shape;827;p36"/>
          <p:cNvSpPr txBox="1">
            <a:spLocks noGrp="1"/>
          </p:cNvSpPr>
          <p:nvPr>
            <p:ph type="subTitle" idx="3"/>
          </p:nvPr>
        </p:nvSpPr>
        <p:spPr>
          <a:xfrm>
            <a:off x="5694440" y="2499405"/>
            <a:ext cx="2226600" cy="40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Safety</a:t>
            </a:r>
            <a:endParaRPr dirty="0"/>
          </a:p>
        </p:txBody>
      </p:sp>
      <p:sp>
        <p:nvSpPr>
          <p:cNvPr id="828" name="Google Shape;828;p36"/>
          <p:cNvSpPr txBox="1">
            <a:spLocks noGrp="1"/>
          </p:cNvSpPr>
          <p:nvPr>
            <p:ph type="subTitle" idx="6"/>
          </p:nvPr>
        </p:nvSpPr>
        <p:spPr>
          <a:xfrm>
            <a:off x="5676550" y="2858086"/>
            <a:ext cx="2226600" cy="11376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Here we will assume best intention to allow folks to speak genuinely and transparently about their experience </a:t>
            </a:r>
            <a:endParaRPr dirty="0"/>
          </a:p>
          <a:p>
            <a:pPr marL="0" lvl="0" indent="0" algn="ctr" rtl="0">
              <a:spcBef>
                <a:spcPts val="1600"/>
              </a:spcBef>
              <a:spcAft>
                <a:spcPts val="1600"/>
              </a:spcAft>
              <a:buNone/>
            </a:pPr>
            <a:endParaRPr dirty="0"/>
          </a:p>
        </p:txBody>
      </p:sp>
      <p:grpSp>
        <p:nvGrpSpPr>
          <p:cNvPr id="829" name="Google Shape;829;p36"/>
          <p:cNvGrpSpPr/>
          <p:nvPr/>
        </p:nvGrpSpPr>
        <p:grpSpPr>
          <a:xfrm>
            <a:off x="-1" y="-1"/>
            <a:ext cx="9178888" cy="5144138"/>
            <a:chOff x="-1" y="-1"/>
            <a:chExt cx="9178888" cy="5144138"/>
          </a:xfrm>
        </p:grpSpPr>
        <p:grpSp>
          <p:nvGrpSpPr>
            <p:cNvPr id="830" name="Google Shape;830;p36"/>
            <p:cNvGrpSpPr/>
            <p:nvPr/>
          </p:nvGrpSpPr>
          <p:grpSpPr>
            <a:xfrm>
              <a:off x="-1" y="2345133"/>
              <a:ext cx="2874122" cy="2799005"/>
              <a:chOff x="-37042" y="539492"/>
              <a:chExt cx="4718638" cy="4595312"/>
            </a:xfrm>
          </p:grpSpPr>
          <p:sp>
            <p:nvSpPr>
              <p:cNvPr id="831" name="Google Shape;831;p36"/>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2833099" y="3739562"/>
                <a:ext cx="1848496" cy="1393984"/>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6"/>
            <p:cNvSpPr/>
            <p:nvPr/>
          </p:nvSpPr>
          <p:spPr>
            <a:xfrm>
              <a:off x="585870" y="4567570"/>
              <a:ext cx="1136947" cy="567224"/>
            </a:xfrm>
            <a:custGeom>
              <a:avLst/>
              <a:gdLst/>
              <a:ahLst/>
              <a:cxnLst/>
              <a:rect l="l" t="t" r="r" b="b"/>
              <a:pathLst>
                <a:path w="27296" h="13618" extrusionOk="0">
                  <a:moveTo>
                    <a:pt x="13617" y="0"/>
                  </a:moveTo>
                  <a:cubicBezTo>
                    <a:pt x="6079" y="0"/>
                    <a:pt x="0" y="6110"/>
                    <a:pt x="0" y="13618"/>
                  </a:cubicBezTo>
                  <a:lnTo>
                    <a:pt x="213" y="13618"/>
                  </a:lnTo>
                  <a:cubicBezTo>
                    <a:pt x="213" y="6201"/>
                    <a:pt x="6231" y="152"/>
                    <a:pt x="13648" y="152"/>
                  </a:cubicBezTo>
                  <a:cubicBezTo>
                    <a:pt x="21064" y="152"/>
                    <a:pt x="27113" y="6201"/>
                    <a:pt x="27113" y="13618"/>
                  </a:cubicBezTo>
                  <a:lnTo>
                    <a:pt x="27295" y="13618"/>
                  </a:lnTo>
                  <a:cubicBezTo>
                    <a:pt x="27265" y="6079"/>
                    <a:pt x="21125" y="0"/>
                    <a:pt x="13617" y="0"/>
                  </a:cubicBezTo>
                  <a:close/>
                </a:path>
              </a:pathLst>
            </a:custGeom>
            <a:solidFill>
              <a:srgbClr val="BC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2205148" y="4591603"/>
              <a:ext cx="42" cy="42"/>
            </a:xfrm>
            <a:custGeom>
              <a:avLst/>
              <a:gdLst/>
              <a:ahLst/>
              <a:cxnLst/>
              <a:rect l="l" t="t" r="r" b="b"/>
              <a:pathLst>
                <a:path w="1" h="1" fill="none" extrusionOk="0">
                  <a:moveTo>
                    <a:pt x="0" y="1"/>
                  </a:moveTo>
                  <a:lnTo>
                    <a:pt x="0"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36"/>
            <p:cNvGrpSpPr/>
            <p:nvPr/>
          </p:nvGrpSpPr>
          <p:grpSpPr>
            <a:xfrm rot="-5400000" flipH="1">
              <a:off x="6342324" y="37558"/>
              <a:ext cx="2874122" cy="2799005"/>
              <a:chOff x="-37042" y="539492"/>
              <a:chExt cx="4718638" cy="4595312"/>
            </a:xfrm>
          </p:grpSpPr>
          <p:sp>
            <p:nvSpPr>
              <p:cNvPr id="841" name="Google Shape;841;p36"/>
              <p:cNvSpPr/>
              <p:nvPr/>
            </p:nvSpPr>
            <p:spPr>
              <a:xfrm>
                <a:off x="-37042" y="539492"/>
                <a:ext cx="3672876" cy="4595312"/>
              </a:xfrm>
              <a:custGeom>
                <a:avLst/>
                <a:gdLst/>
                <a:ahLst/>
                <a:cxnLst/>
                <a:rect l="l" t="t" r="r" b="b"/>
                <a:pathLst>
                  <a:path w="88179" h="110325" extrusionOk="0">
                    <a:moveTo>
                      <a:pt x="1195" y="1"/>
                    </a:moveTo>
                    <a:cubicBezTo>
                      <a:pt x="797" y="1"/>
                      <a:pt x="398" y="7"/>
                      <a:pt x="0" y="19"/>
                    </a:cubicBezTo>
                    <a:lnTo>
                      <a:pt x="0" y="110325"/>
                    </a:lnTo>
                    <a:lnTo>
                      <a:pt x="80002" y="110325"/>
                    </a:lnTo>
                    <a:cubicBezTo>
                      <a:pt x="85443" y="104306"/>
                      <a:pt x="88178" y="95796"/>
                      <a:pt x="86659" y="87771"/>
                    </a:cubicBezTo>
                    <a:cubicBezTo>
                      <a:pt x="84531" y="76342"/>
                      <a:pt x="73832" y="67102"/>
                      <a:pt x="62190" y="66585"/>
                    </a:cubicBezTo>
                    <a:cubicBezTo>
                      <a:pt x="61672" y="66560"/>
                      <a:pt x="61151" y="66551"/>
                      <a:pt x="60628" y="66551"/>
                    </a:cubicBezTo>
                    <a:cubicBezTo>
                      <a:pt x="58998" y="66551"/>
                      <a:pt x="57352" y="66643"/>
                      <a:pt x="55726" y="66643"/>
                    </a:cubicBezTo>
                    <a:cubicBezTo>
                      <a:pt x="53438" y="66643"/>
                      <a:pt x="51191" y="66461"/>
                      <a:pt x="49089" y="65582"/>
                    </a:cubicBezTo>
                    <a:cubicBezTo>
                      <a:pt x="43953" y="63455"/>
                      <a:pt x="41187" y="57710"/>
                      <a:pt x="40427" y="52208"/>
                    </a:cubicBezTo>
                    <a:cubicBezTo>
                      <a:pt x="39667" y="46707"/>
                      <a:pt x="40396" y="41083"/>
                      <a:pt x="39910" y="35582"/>
                    </a:cubicBezTo>
                    <a:cubicBezTo>
                      <a:pt x="39059" y="24731"/>
                      <a:pt x="33344" y="14366"/>
                      <a:pt x="24712" y="7831"/>
                    </a:cubicBezTo>
                    <a:cubicBezTo>
                      <a:pt x="18008" y="2752"/>
                      <a:pt x="9613" y="1"/>
                      <a:pt x="1195" y="1"/>
                    </a:cubicBezTo>
                    <a:close/>
                  </a:path>
                </a:pathLst>
              </a:custGeom>
              <a:solidFill>
                <a:srgbClr val="F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2833099" y="3739562"/>
                <a:ext cx="1848496" cy="1393984"/>
              </a:xfrm>
              <a:custGeom>
                <a:avLst/>
                <a:gdLst/>
                <a:ahLst/>
                <a:cxnLst/>
                <a:rect l="l" t="t" r="r" b="b"/>
                <a:pathLst>
                  <a:path w="44379" h="33467" extrusionOk="0">
                    <a:moveTo>
                      <a:pt x="22189" y="1"/>
                    </a:moveTo>
                    <a:cubicBezTo>
                      <a:pt x="9970" y="1"/>
                      <a:pt x="0" y="9970"/>
                      <a:pt x="0" y="22189"/>
                    </a:cubicBezTo>
                    <a:cubicBezTo>
                      <a:pt x="0" y="26293"/>
                      <a:pt x="1155" y="30183"/>
                      <a:pt x="3101" y="33466"/>
                    </a:cubicBezTo>
                    <a:lnTo>
                      <a:pt x="7599" y="33466"/>
                    </a:lnTo>
                    <a:cubicBezTo>
                      <a:pt x="5168" y="30366"/>
                      <a:pt x="3739" y="26445"/>
                      <a:pt x="3739" y="22189"/>
                    </a:cubicBezTo>
                    <a:cubicBezTo>
                      <a:pt x="3739" y="12007"/>
                      <a:pt x="12007" y="3739"/>
                      <a:pt x="22189" y="3739"/>
                    </a:cubicBezTo>
                    <a:cubicBezTo>
                      <a:pt x="32372" y="3739"/>
                      <a:pt x="40670" y="12007"/>
                      <a:pt x="40670" y="22189"/>
                    </a:cubicBezTo>
                    <a:cubicBezTo>
                      <a:pt x="40670" y="26445"/>
                      <a:pt x="39211" y="30366"/>
                      <a:pt x="36779" y="33466"/>
                    </a:cubicBezTo>
                    <a:lnTo>
                      <a:pt x="41308" y="33466"/>
                    </a:lnTo>
                    <a:cubicBezTo>
                      <a:pt x="43284" y="30183"/>
                      <a:pt x="44378" y="26293"/>
                      <a:pt x="44378" y="22189"/>
                    </a:cubicBezTo>
                    <a:cubicBezTo>
                      <a:pt x="44378" y="9970"/>
                      <a:pt x="34439" y="1"/>
                      <a:pt x="22189" y="1"/>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37042" y="2883730"/>
                <a:ext cx="924269" cy="1626905"/>
              </a:xfrm>
              <a:custGeom>
                <a:avLst/>
                <a:gdLst/>
                <a:ahLst/>
                <a:cxnLst/>
                <a:rect l="l" t="t" r="r" b="b"/>
                <a:pathLst>
                  <a:path w="22190" h="39059" extrusionOk="0">
                    <a:moveTo>
                      <a:pt x="2645" y="0"/>
                    </a:moveTo>
                    <a:cubicBezTo>
                      <a:pt x="1733" y="0"/>
                      <a:pt x="851" y="91"/>
                      <a:pt x="0" y="183"/>
                    </a:cubicBezTo>
                    <a:lnTo>
                      <a:pt x="0" y="3952"/>
                    </a:lnTo>
                    <a:cubicBezTo>
                      <a:pt x="851" y="3800"/>
                      <a:pt x="1733" y="3709"/>
                      <a:pt x="2645" y="3709"/>
                    </a:cubicBezTo>
                    <a:cubicBezTo>
                      <a:pt x="11338" y="3709"/>
                      <a:pt x="18451" y="10791"/>
                      <a:pt x="18451" y="19545"/>
                    </a:cubicBezTo>
                    <a:cubicBezTo>
                      <a:pt x="18451" y="28268"/>
                      <a:pt x="11399" y="35350"/>
                      <a:pt x="2645" y="35350"/>
                    </a:cubicBezTo>
                    <a:cubicBezTo>
                      <a:pt x="1733" y="35350"/>
                      <a:pt x="882" y="35259"/>
                      <a:pt x="0" y="35107"/>
                    </a:cubicBezTo>
                    <a:lnTo>
                      <a:pt x="0" y="38876"/>
                    </a:lnTo>
                    <a:cubicBezTo>
                      <a:pt x="882" y="38998"/>
                      <a:pt x="1733" y="39059"/>
                      <a:pt x="2645" y="39059"/>
                    </a:cubicBezTo>
                    <a:cubicBezTo>
                      <a:pt x="13405" y="39059"/>
                      <a:pt x="22189" y="30274"/>
                      <a:pt x="22189" y="19545"/>
                    </a:cubicBezTo>
                    <a:cubicBezTo>
                      <a:pt x="22189" y="8785"/>
                      <a:pt x="13435" y="0"/>
                      <a:pt x="2645" y="0"/>
                    </a:cubicBezTo>
                    <a:close/>
                  </a:path>
                </a:pathLst>
              </a:custGeom>
              <a:solidFill>
                <a:srgbClr val="FFF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830401" y="4205485"/>
                <a:ext cx="106380" cy="82347"/>
              </a:xfrm>
              <a:custGeom>
                <a:avLst/>
                <a:gdLst/>
                <a:ahLst/>
                <a:cxnLst/>
                <a:rect l="l" t="t" r="r" b="b"/>
                <a:pathLst>
                  <a:path w="2554" h="1977" extrusionOk="0">
                    <a:moveTo>
                      <a:pt x="1277" y="0"/>
                    </a:moveTo>
                    <a:cubicBezTo>
                      <a:pt x="0" y="0"/>
                      <a:pt x="0" y="1976"/>
                      <a:pt x="1277" y="1976"/>
                    </a:cubicBezTo>
                    <a:cubicBezTo>
                      <a:pt x="1286" y="1976"/>
                      <a:pt x="1296" y="1976"/>
                      <a:pt x="1305" y="1976"/>
                    </a:cubicBezTo>
                    <a:cubicBezTo>
                      <a:pt x="2553" y="1976"/>
                      <a:pt x="2544"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2205148" y="3945949"/>
                <a:ext cx="42" cy="564683"/>
              </a:xfrm>
              <a:custGeom>
                <a:avLst/>
                <a:gdLst/>
                <a:ahLst/>
                <a:cxnLst/>
                <a:rect l="l" t="t" r="r" b="b"/>
                <a:pathLst>
                  <a:path w="1" h="13557" fill="none" extrusionOk="0">
                    <a:moveTo>
                      <a:pt x="0" y="0"/>
                    </a:moveTo>
                    <a:lnTo>
                      <a:pt x="0"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348182" y="3663588"/>
                <a:ext cx="42" cy="564725"/>
              </a:xfrm>
              <a:custGeom>
                <a:avLst/>
                <a:gdLst/>
                <a:ahLst/>
                <a:cxnLst/>
                <a:rect l="l" t="t" r="r" b="b"/>
                <a:pathLst>
                  <a:path w="1" h="13558" fill="none" extrusionOk="0">
                    <a:moveTo>
                      <a:pt x="1" y="1"/>
                    </a:moveTo>
                    <a:lnTo>
                      <a:pt x="1" y="13557"/>
                    </a:lnTo>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348182" y="4309283"/>
                <a:ext cx="42" cy="42"/>
              </a:xfrm>
              <a:custGeom>
                <a:avLst/>
                <a:gdLst/>
                <a:ahLst/>
                <a:cxnLst/>
                <a:rect l="l" t="t" r="r" b="b"/>
                <a:pathLst>
                  <a:path w="1" h="1" fill="none" extrusionOk="0">
                    <a:moveTo>
                      <a:pt x="1" y="1"/>
                    </a:moveTo>
                    <a:lnTo>
                      <a:pt x="1" y="1"/>
                    </a:lnTo>
                    <a:close/>
                  </a:path>
                </a:pathLst>
              </a:custGeom>
              <a:noFill/>
              <a:ln w="2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Graphic 2" descr="Alarm clock with solid fill">
            <a:extLst>
              <a:ext uri="{FF2B5EF4-FFF2-40B4-BE49-F238E27FC236}">
                <a16:creationId xmlns:a16="http://schemas.microsoft.com/office/drawing/2014/main" id="{56D80A14-52EA-0648-9A22-25C5FF2C8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568" y="2524139"/>
            <a:ext cx="478200" cy="478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37"/>
          <p:cNvSpPr txBox="1">
            <a:spLocks noGrp="1"/>
          </p:cNvSpPr>
          <p:nvPr>
            <p:ph type="body" idx="1"/>
          </p:nvPr>
        </p:nvSpPr>
        <p:spPr>
          <a:xfrm>
            <a:off x="208351" y="1579900"/>
            <a:ext cx="2801550" cy="306296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dirty="0"/>
              <a:t>When in breakout rooms:</a:t>
            </a:r>
          </a:p>
          <a:p>
            <a:pPr marL="285750" indent="-285750" algn="l">
              <a:spcAft>
                <a:spcPts val="1600"/>
              </a:spcAft>
              <a:buClr>
                <a:schemeClr val="bg2"/>
              </a:buClr>
              <a:buSzPts val="1100"/>
            </a:pPr>
            <a:r>
              <a:rPr lang="en-US" dirty="0"/>
              <a:t>Y</a:t>
            </a:r>
            <a:r>
              <a:rPr lang="en" dirty="0" err="1"/>
              <a:t>ou'll</a:t>
            </a:r>
            <a:r>
              <a:rPr lang="en" dirty="0"/>
              <a:t> have a prompt question </a:t>
            </a:r>
          </a:p>
          <a:p>
            <a:pPr marL="285750" indent="-285750" algn="l">
              <a:spcAft>
                <a:spcPts val="1600"/>
              </a:spcAft>
              <a:buClr>
                <a:schemeClr val="bg2"/>
              </a:buClr>
              <a:buSzPts val="1100"/>
            </a:pPr>
            <a:r>
              <a:rPr lang="en" dirty="0"/>
              <a:t>Please make sure to hear from at least 3 people.</a:t>
            </a:r>
          </a:p>
          <a:p>
            <a:pPr marL="285750" indent="-285750" algn="l">
              <a:spcAft>
                <a:spcPts val="1600"/>
              </a:spcAft>
              <a:buClr>
                <a:schemeClr val="bg2"/>
              </a:buClr>
              <a:buSzPts val="1100"/>
            </a:pPr>
            <a:r>
              <a:rPr lang="en" dirty="0"/>
              <a:t>You will have 5 minutes </a:t>
            </a:r>
            <a:endParaRPr dirty="0"/>
          </a:p>
        </p:txBody>
      </p:sp>
      <p:sp>
        <p:nvSpPr>
          <p:cNvPr id="853" name="Google Shape;853;p37"/>
          <p:cNvSpPr txBox="1">
            <a:spLocks noGrp="1"/>
          </p:cNvSpPr>
          <p:nvPr>
            <p:ph type="title"/>
          </p:nvPr>
        </p:nvSpPr>
        <p:spPr>
          <a:xfrm>
            <a:off x="1484701" y="768100"/>
            <a:ext cx="6174600" cy="81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Whoa!</a:t>
            </a:r>
            <a:endParaRPr dirty="0"/>
          </a:p>
        </p:txBody>
      </p:sp>
      <p:pic>
        <p:nvPicPr>
          <p:cNvPr id="854" name="Google Shape;854;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51300" y="2571749"/>
            <a:ext cx="3641411" cy="2571747"/>
          </a:xfrm>
          <a:prstGeom prst="rect">
            <a:avLst/>
          </a:prstGeom>
          <a:noFill/>
          <a:ln>
            <a:noFill/>
          </a:ln>
        </p:spPr>
      </p:pic>
      <p:sp>
        <p:nvSpPr>
          <p:cNvPr id="5" name="Google Shape;852;p37">
            <a:extLst>
              <a:ext uri="{FF2B5EF4-FFF2-40B4-BE49-F238E27FC236}">
                <a16:creationId xmlns:a16="http://schemas.microsoft.com/office/drawing/2014/main" id="{B8E4C716-2ABB-0845-9C1D-50D61BB1925A}"/>
              </a:ext>
            </a:extLst>
          </p:cNvPr>
          <p:cNvSpPr txBox="1">
            <a:spLocks/>
          </p:cNvSpPr>
          <p:nvPr/>
        </p:nvSpPr>
        <p:spPr>
          <a:xfrm>
            <a:off x="6392711" y="1579900"/>
            <a:ext cx="2751289" cy="25717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Ubuntu"/>
              <a:buChar char="●"/>
              <a:defRPr sz="1600" b="0" i="0" u="none" strike="noStrike" cap="none">
                <a:solidFill>
                  <a:schemeClr val="dk2"/>
                </a:solidFill>
                <a:latin typeface="Ubuntu"/>
                <a:ea typeface="Ubuntu"/>
                <a:cs typeface="Ubuntu"/>
                <a:sym typeface="Ubuntu"/>
              </a:defRPr>
            </a:lvl1pPr>
            <a:lvl2pPr marL="914400" marR="0" lvl="1"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2pPr>
            <a:lvl3pPr marL="1371600" marR="0" lvl="2"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3pPr>
            <a:lvl4pPr marL="1828800" marR="0" lvl="3"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4pPr>
            <a:lvl5pPr marL="2286000" marR="0" lvl="4"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5pPr>
            <a:lvl6pPr marL="2743200" marR="0" lvl="5"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6pPr>
            <a:lvl7pPr marL="3200400" marR="0" lvl="6"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7pPr>
            <a:lvl8pPr marL="3657600" marR="0" lvl="7"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8pPr>
            <a:lvl9pPr marL="4114800" marR="0" lvl="8" indent="-317500" algn="ctr" rtl="0">
              <a:lnSpc>
                <a:spcPct val="100000"/>
              </a:lnSpc>
              <a:spcBef>
                <a:spcPts val="1600"/>
              </a:spcBef>
              <a:spcAft>
                <a:spcPts val="1600"/>
              </a:spcAft>
              <a:buClr>
                <a:schemeClr val="dk2"/>
              </a:buClr>
              <a:buSzPts val="1400"/>
              <a:buFont typeface="Ubuntu"/>
              <a:buChar char="■"/>
              <a:defRPr sz="1400" b="0" i="0" u="none" strike="noStrike" cap="none">
                <a:solidFill>
                  <a:schemeClr val="dk2"/>
                </a:solidFill>
                <a:latin typeface="Ubuntu"/>
                <a:ea typeface="Ubuntu"/>
                <a:cs typeface="Ubuntu"/>
                <a:sym typeface="Ubuntu"/>
              </a:defRPr>
            </a:lvl9pPr>
          </a:lstStyle>
          <a:p>
            <a:pPr marL="285750" indent="-285750" algn="l">
              <a:spcAft>
                <a:spcPts val="1600"/>
              </a:spcAft>
              <a:buClr>
                <a:schemeClr val="bg2"/>
              </a:buClr>
              <a:buSzPts val="1100"/>
            </a:pPr>
            <a:r>
              <a:rPr lang="en-US" dirty="0"/>
              <a:t>We prefer that you unmute and talk to one another.</a:t>
            </a:r>
          </a:p>
          <a:p>
            <a:pPr marL="285750" indent="-285750" algn="l">
              <a:spcAft>
                <a:spcPts val="1600"/>
              </a:spcAft>
              <a:buClr>
                <a:schemeClr val="bg2"/>
              </a:buClr>
              <a:buSzPts val="1100"/>
            </a:pPr>
            <a:r>
              <a:rPr lang="en-US" dirty="0"/>
              <a:t>However, IF you must use the chat function, please chat responsibly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40"/>
          <p:cNvSpPr txBox="1">
            <a:spLocks noGrp="1"/>
          </p:cNvSpPr>
          <p:nvPr>
            <p:ph type="body" idx="1"/>
          </p:nvPr>
        </p:nvSpPr>
        <p:spPr>
          <a:xfrm>
            <a:off x="4572000" y="1997074"/>
            <a:ext cx="3858900" cy="2227453"/>
          </a:xfrm>
          <a:prstGeom prst="rect">
            <a:avLst/>
          </a:prstGeom>
        </p:spPr>
        <p:txBody>
          <a:bodyPr spcFirstLastPara="1" wrap="square" lIns="91425" tIns="91425" rIns="91425" bIns="91425" anchor="t" anchorCtr="0">
            <a:noAutofit/>
          </a:bodyPr>
          <a:lstStyle/>
          <a:p>
            <a:pPr marL="0" indent="0" algn="ctr">
              <a:buClr>
                <a:schemeClr val="dk1"/>
              </a:buClr>
              <a:buSzPts val="1100"/>
              <a:buNone/>
            </a:pPr>
            <a:r>
              <a:rPr lang="en-US" sz="2400" dirty="0"/>
              <a:t>Dove | Beauty standards of hair are a form of bias</a:t>
            </a:r>
          </a:p>
          <a:p>
            <a:pPr marL="0" indent="0" algn="ctr">
              <a:buClr>
                <a:schemeClr val="dk1"/>
              </a:buClr>
              <a:buSzPts val="1100"/>
              <a:buNone/>
            </a:pPr>
            <a:endParaRPr lang="en-US" sz="2400" dirty="0"/>
          </a:p>
          <a:p>
            <a:pPr marL="0" indent="0" algn="ctr">
              <a:buClr>
                <a:schemeClr val="dk1"/>
              </a:buClr>
              <a:buSzPts val="1100"/>
              <a:buNone/>
            </a:pPr>
            <a:r>
              <a:rPr lang="en-US" sz="1800" dirty="0"/>
              <a:t>https://www.youtube.com/watch?v=agptI1_1C40</a:t>
            </a:r>
          </a:p>
          <a:p>
            <a:pPr marL="0" indent="0" algn="ctr">
              <a:buClr>
                <a:schemeClr val="dk1"/>
              </a:buClr>
              <a:buSzPts val="1100"/>
              <a:buNone/>
            </a:pPr>
            <a:endParaRPr lang="en-US" sz="2400" dirty="0"/>
          </a:p>
          <a:p>
            <a:pPr marL="0" lvl="0" indent="0" algn="l" rtl="0">
              <a:spcBef>
                <a:spcPts val="0"/>
              </a:spcBef>
              <a:spcAft>
                <a:spcPts val="0"/>
              </a:spcAft>
              <a:buClr>
                <a:schemeClr val="dk1"/>
              </a:buClr>
              <a:buSzPts val="1100"/>
              <a:buFont typeface="Arial"/>
              <a:buNone/>
            </a:pPr>
            <a:endParaRPr dirty="0"/>
          </a:p>
        </p:txBody>
      </p:sp>
      <p:sp>
        <p:nvSpPr>
          <p:cNvPr id="875" name="Google Shape;875;p40"/>
          <p:cNvSpPr txBox="1">
            <a:spLocks noGrp="1"/>
          </p:cNvSpPr>
          <p:nvPr>
            <p:ph type="title"/>
          </p:nvPr>
        </p:nvSpPr>
        <p:spPr>
          <a:xfrm>
            <a:off x="4571825" y="787150"/>
            <a:ext cx="38589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Video 1</a:t>
            </a:r>
            <a:endParaRPr dirty="0"/>
          </a:p>
        </p:txBody>
      </p:sp>
      <p:pic>
        <p:nvPicPr>
          <p:cNvPr id="876" name="Google Shape;876;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3225" y="0"/>
            <a:ext cx="3525850" cy="399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43000" y="539500"/>
            <a:ext cx="3069350" cy="4603999"/>
          </a:xfrm>
          <a:prstGeom prst="rect">
            <a:avLst/>
          </a:prstGeom>
          <a:noFill/>
          <a:ln>
            <a:noFill/>
          </a:ln>
        </p:spPr>
      </p:pic>
      <p:sp>
        <p:nvSpPr>
          <p:cNvPr id="912" name="Google Shape;912;p44"/>
          <p:cNvSpPr txBox="1">
            <a:spLocks noGrp="1"/>
          </p:cNvSpPr>
          <p:nvPr>
            <p:ph type="title"/>
          </p:nvPr>
        </p:nvSpPr>
        <p:spPr>
          <a:xfrm>
            <a:off x="713225" y="539500"/>
            <a:ext cx="77178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Large Group Discussion</a:t>
            </a:r>
            <a:endParaRPr dirty="0"/>
          </a:p>
        </p:txBody>
      </p:sp>
      <p:sp>
        <p:nvSpPr>
          <p:cNvPr id="3" name="Text Placeholder 2">
            <a:extLst>
              <a:ext uri="{FF2B5EF4-FFF2-40B4-BE49-F238E27FC236}">
                <a16:creationId xmlns:a16="http://schemas.microsoft.com/office/drawing/2014/main" id="{5AD49E8F-C6EE-414D-93E4-54E29BB46A7A}"/>
              </a:ext>
            </a:extLst>
          </p:cNvPr>
          <p:cNvSpPr>
            <a:spLocks noGrp="1"/>
          </p:cNvSpPr>
          <p:nvPr>
            <p:ph type="body" idx="2"/>
          </p:nvPr>
        </p:nvSpPr>
        <p:spPr>
          <a:xfrm>
            <a:off x="4572001" y="1933685"/>
            <a:ext cx="4120308" cy="2340860"/>
          </a:xfrm>
        </p:spPr>
        <p:txBody>
          <a:bodyPr/>
          <a:lstStyle/>
          <a:p>
            <a:pPr algn="l"/>
            <a:r>
              <a:rPr lang="en-US" dirty="0"/>
              <a:t>What resonated for you?</a:t>
            </a:r>
          </a:p>
          <a:p>
            <a:pPr algn="l"/>
            <a:endParaRPr lang="en-US" dirty="0"/>
          </a:p>
          <a:p>
            <a:pPr algn="l"/>
            <a:r>
              <a:rPr lang="en-US" dirty="0"/>
              <a:t>What did you learn?</a:t>
            </a:r>
          </a:p>
          <a:p>
            <a:pPr marL="114300" indent="0" algn="l">
              <a:buNone/>
            </a:pPr>
            <a:endParaRPr lang="en-US" dirty="0"/>
          </a:p>
          <a:p>
            <a:pPr algn="l"/>
            <a:r>
              <a:rPr lang="en-US" dirty="0"/>
              <a:t>Was there anything missing?</a:t>
            </a:r>
          </a:p>
          <a:p>
            <a:pPr algn="l"/>
            <a:endParaRPr lang="en-US" dirty="0"/>
          </a:p>
          <a:p>
            <a:pPr algn="l"/>
            <a:r>
              <a:rPr lang="en-US" dirty="0"/>
              <a:t>Can you use this information in your work?</a:t>
            </a:r>
          </a:p>
          <a:p>
            <a:endParaRPr lang="en-US" dirty="0"/>
          </a:p>
          <a:p>
            <a:endParaRPr lang="en-US" dirty="0"/>
          </a:p>
          <a:p>
            <a:endParaRPr lang="en-US" dirty="0"/>
          </a:p>
        </p:txBody>
      </p:sp>
      <p:sp>
        <p:nvSpPr>
          <p:cNvPr id="16" name="Text Placeholder 4">
            <a:extLst>
              <a:ext uri="{FF2B5EF4-FFF2-40B4-BE49-F238E27FC236}">
                <a16:creationId xmlns:a16="http://schemas.microsoft.com/office/drawing/2014/main" id="{35D4858F-3142-4943-A7F9-8A70EABB37AA}"/>
              </a:ext>
            </a:extLst>
          </p:cNvPr>
          <p:cNvSpPr txBox="1">
            <a:spLocks/>
          </p:cNvSpPr>
          <p:nvPr/>
        </p:nvSpPr>
        <p:spPr>
          <a:xfrm>
            <a:off x="4277258" y="3384024"/>
            <a:ext cx="2875500" cy="75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Ubuntu"/>
              <a:buChar char="●"/>
              <a:defRPr sz="1400" b="0" i="0" u="none" strike="noStrike" cap="none">
                <a:solidFill>
                  <a:schemeClr val="dk2"/>
                </a:solidFill>
                <a:latin typeface="Ubuntu"/>
                <a:ea typeface="Ubuntu"/>
                <a:cs typeface="Ubuntu"/>
                <a:sym typeface="Ubuntu"/>
              </a:defRPr>
            </a:lvl1pPr>
            <a:lvl2pPr marL="914400" marR="0" lvl="1"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2pPr>
            <a:lvl3pPr marL="1371600" marR="0" lvl="2"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3pPr>
            <a:lvl4pPr marL="1828800" marR="0" lvl="3"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4pPr>
            <a:lvl5pPr marL="2286000" marR="0" lvl="4"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5pPr>
            <a:lvl6pPr marL="2743200" marR="0" lvl="5"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6pPr>
            <a:lvl7pPr marL="3200400" marR="0" lvl="6"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7pPr>
            <a:lvl8pPr marL="3657600" marR="0" lvl="7" indent="-317500" algn="ctr" rtl="0">
              <a:lnSpc>
                <a:spcPct val="100000"/>
              </a:lnSpc>
              <a:spcBef>
                <a:spcPts val="1600"/>
              </a:spcBef>
              <a:spcAft>
                <a:spcPts val="0"/>
              </a:spcAft>
              <a:buClr>
                <a:schemeClr val="dk2"/>
              </a:buClr>
              <a:buSzPts val="1400"/>
              <a:buFont typeface="Ubuntu"/>
              <a:buChar char="○"/>
              <a:defRPr sz="1400" b="0" i="0" u="none" strike="noStrike" cap="none">
                <a:solidFill>
                  <a:schemeClr val="dk2"/>
                </a:solidFill>
                <a:latin typeface="Ubuntu"/>
                <a:ea typeface="Ubuntu"/>
                <a:cs typeface="Ubuntu"/>
                <a:sym typeface="Ubuntu"/>
              </a:defRPr>
            </a:lvl8pPr>
            <a:lvl9pPr marL="4114800" marR="0" lvl="8" indent="-317500" algn="ctr" rtl="0">
              <a:lnSpc>
                <a:spcPct val="100000"/>
              </a:lnSpc>
              <a:spcBef>
                <a:spcPts val="1600"/>
              </a:spcBef>
              <a:spcAft>
                <a:spcPts val="1600"/>
              </a:spcAft>
              <a:buClr>
                <a:schemeClr val="dk2"/>
              </a:buClr>
              <a:buSzPts val="1400"/>
              <a:buFont typeface="Ubuntu"/>
              <a:buChar char="■"/>
              <a:defRPr sz="1400" b="0" i="0" u="none" strike="noStrike" cap="none">
                <a:solidFill>
                  <a:schemeClr val="dk2"/>
                </a:solidFill>
                <a:latin typeface="Ubuntu"/>
                <a:ea typeface="Ubuntu"/>
                <a:cs typeface="Ubuntu"/>
                <a:sym typeface="Ubuntu"/>
              </a:defRPr>
            </a:lvl9p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39"/>
          <p:cNvSpPr/>
          <p:nvPr/>
        </p:nvSpPr>
        <p:spPr>
          <a:xfrm>
            <a:off x="1853676" y="922788"/>
            <a:ext cx="1578000" cy="15780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txBox="1">
            <a:spLocks noGrp="1"/>
          </p:cNvSpPr>
          <p:nvPr>
            <p:ph type="title"/>
          </p:nvPr>
        </p:nvSpPr>
        <p:spPr>
          <a:xfrm>
            <a:off x="4112283" y="1968197"/>
            <a:ext cx="385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Journal Article Discussion</a:t>
            </a:r>
            <a:endParaRPr dirty="0"/>
          </a:p>
        </p:txBody>
      </p:sp>
      <p:sp>
        <p:nvSpPr>
          <p:cNvPr id="6" name="Google Shape;1068;p55">
            <a:extLst>
              <a:ext uri="{FF2B5EF4-FFF2-40B4-BE49-F238E27FC236}">
                <a16:creationId xmlns:a16="http://schemas.microsoft.com/office/drawing/2014/main" id="{48799307-F7C7-FE46-985E-471FAD5803F0}"/>
              </a:ext>
            </a:extLst>
          </p:cNvPr>
          <p:cNvSpPr txBox="1">
            <a:spLocks/>
          </p:cNvSpPr>
          <p:nvPr/>
        </p:nvSpPr>
        <p:spPr>
          <a:xfrm>
            <a:off x="446675" y="3746712"/>
            <a:ext cx="3665607" cy="94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t>What is this article about?</a:t>
            </a:r>
          </a:p>
        </p:txBody>
      </p:sp>
      <p:sp>
        <p:nvSpPr>
          <p:cNvPr id="9" name="Oval 8">
            <a:extLst>
              <a:ext uri="{FF2B5EF4-FFF2-40B4-BE49-F238E27FC236}">
                <a16:creationId xmlns:a16="http://schemas.microsoft.com/office/drawing/2014/main" id="{491ADFE2-7263-8548-B3D1-0E10EFFB66D1}"/>
              </a:ext>
            </a:extLst>
          </p:cNvPr>
          <p:cNvSpPr/>
          <p:nvPr/>
        </p:nvSpPr>
        <p:spPr>
          <a:xfrm>
            <a:off x="1709530" y="675861"/>
            <a:ext cx="1868557" cy="21341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Questions with solid fill">
            <a:extLst>
              <a:ext uri="{FF2B5EF4-FFF2-40B4-BE49-F238E27FC236}">
                <a16:creationId xmlns:a16="http://schemas.microsoft.com/office/drawing/2014/main" id="{59A365B3-2515-5848-8B15-0D1A0D2B9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843" y="922788"/>
            <a:ext cx="2846244" cy="2846244"/>
          </a:xfrm>
          <a:prstGeom prst="rect">
            <a:avLst/>
          </a:prstGeom>
        </p:spPr>
      </p:pic>
    </p:spTree>
  </p:cSld>
  <p:clrMapOvr>
    <a:masterClrMapping/>
  </p:clrMapOvr>
</p:sld>
</file>

<file path=ppt/theme/theme1.xml><?xml version="1.0" encoding="utf-8"?>
<a:theme xmlns:a="http://schemas.openxmlformats.org/drawingml/2006/main" name="Hairstyle Appreciation Day by Slidesgo">
  <a:themeElements>
    <a:clrScheme name="Simple Light">
      <a:dk1>
        <a:srgbClr val="F9D293"/>
      </a:dk1>
      <a:lt1>
        <a:srgbClr val="FFE1B6"/>
      </a:lt1>
      <a:dk2>
        <a:srgbClr val="835017"/>
      </a:dk2>
      <a:lt2>
        <a:srgbClr val="D38946"/>
      </a:lt2>
      <a:accent1>
        <a:srgbClr val="FFF3E9"/>
      </a:accent1>
      <a:accent2>
        <a:srgbClr val="F9D293"/>
      </a:accent2>
      <a:accent3>
        <a:srgbClr val="FFE1B6"/>
      </a:accent3>
      <a:accent4>
        <a:srgbClr val="835017"/>
      </a:accent4>
      <a:accent5>
        <a:srgbClr val="D38946"/>
      </a:accent5>
      <a:accent6>
        <a:srgbClr val="FFF3E9"/>
      </a:accent6>
      <a:hlink>
        <a:srgbClr val="8350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1208</Words>
  <Application>Microsoft Office PowerPoint</Application>
  <PresentationFormat>On-screen Show (16:9)</PresentationFormat>
  <Paragraphs>148</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Lato</vt:lpstr>
      <vt:lpstr>Montserrat</vt:lpstr>
      <vt:lpstr>Quicksand</vt:lpstr>
      <vt:lpstr>Ubuntu</vt:lpstr>
      <vt:lpstr>Hammersmith One</vt:lpstr>
      <vt:lpstr>Courier New</vt:lpstr>
      <vt:lpstr>Krona One</vt:lpstr>
      <vt:lpstr>Merriweather</vt:lpstr>
      <vt:lpstr>Arial</vt:lpstr>
      <vt:lpstr>Hairstyle Appreciation Day by Slidesgo</vt:lpstr>
      <vt:lpstr>It’s a HAIRY BIG Deal</vt:lpstr>
      <vt:lpstr>PowerPoint Presentation</vt:lpstr>
      <vt:lpstr>What’s Your Hair Saying Today?</vt:lpstr>
      <vt:lpstr>AGENDA</vt:lpstr>
      <vt:lpstr>01</vt:lpstr>
      <vt:lpstr>Whoa!</vt:lpstr>
      <vt:lpstr>Video 1</vt:lpstr>
      <vt:lpstr>Large Group Discussion</vt:lpstr>
      <vt:lpstr>Journal Article Discussion</vt:lpstr>
      <vt:lpstr>Breakout Room </vt:lpstr>
      <vt:lpstr>To Discuss</vt:lpstr>
      <vt:lpstr>To Discuss</vt:lpstr>
      <vt:lpstr>Large Group Share</vt:lpstr>
      <vt:lpstr>What you’ll walk away with…  If want to look deeper, here are some additional articles &amp; videos</vt:lpstr>
      <vt:lpstr>Further Readings &amp; View</vt:lpstr>
      <vt:lpstr>Before we Go…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HAIRY BIG Deal</dc:title>
  <dc:creator>md696@cornell.edu;mm153@cornell.edu</dc:creator>
  <cp:lastModifiedBy>Karen Schantz</cp:lastModifiedBy>
  <cp:revision>32</cp:revision>
  <dcterms:modified xsi:type="dcterms:W3CDTF">2021-04-15T21:00:08Z</dcterms:modified>
</cp:coreProperties>
</file>