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37"/>
  </p:notesMasterIdLst>
  <p:sldIdLst>
    <p:sldId id="256" r:id="rId2"/>
    <p:sldId id="286" r:id="rId3"/>
    <p:sldId id="341" r:id="rId4"/>
    <p:sldId id="365" r:id="rId5"/>
    <p:sldId id="343" r:id="rId6"/>
    <p:sldId id="345" r:id="rId7"/>
    <p:sldId id="346" r:id="rId8"/>
    <p:sldId id="350" r:id="rId9"/>
    <p:sldId id="356" r:id="rId10"/>
    <p:sldId id="349" r:id="rId11"/>
    <p:sldId id="347" r:id="rId12"/>
    <p:sldId id="357" r:id="rId13"/>
    <p:sldId id="281" r:id="rId14"/>
    <p:sldId id="344" r:id="rId15"/>
    <p:sldId id="358" r:id="rId16"/>
    <p:sldId id="263" r:id="rId17"/>
    <p:sldId id="262" r:id="rId18"/>
    <p:sldId id="351" r:id="rId19"/>
    <p:sldId id="264" r:id="rId20"/>
    <p:sldId id="359" r:id="rId21"/>
    <p:sldId id="361" r:id="rId22"/>
    <p:sldId id="275" r:id="rId23"/>
    <p:sldId id="274" r:id="rId24"/>
    <p:sldId id="258" r:id="rId25"/>
    <p:sldId id="260" r:id="rId26"/>
    <p:sldId id="261" r:id="rId27"/>
    <p:sldId id="362" r:id="rId28"/>
    <p:sldId id="354" r:id="rId29"/>
    <p:sldId id="355" r:id="rId30"/>
    <p:sldId id="360" r:id="rId31"/>
    <p:sldId id="352" r:id="rId32"/>
    <p:sldId id="267" r:id="rId33"/>
    <p:sldId id="366" r:id="rId34"/>
    <p:sldId id="364" r:id="rId35"/>
    <p:sldId id="363" r:id="rId36"/>
  </p:sldIdLst>
  <p:sldSz cx="9144000" cy="5143500" type="screen16x9"/>
  <p:notesSz cx="6858000" cy="9144000"/>
  <p:embeddedFontLst>
    <p:embeddedFont>
      <p:font typeface="Bahiana" panose="020B0604020202020204" charset="0"/>
      <p:regular r:id="rId38"/>
    </p:embeddedFont>
    <p:embeddedFont>
      <p:font typeface="Bellota" panose="020B0604020202020204" charset="0"/>
      <p:regular r:id="rId39"/>
      <p:bold r:id="rId40"/>
      <p:italic r:id="rId41"/>
      <p:boldItalic r:id="rId42"/>
    </p:embeddedFont>
    <p:embeddedFont>
      <p:font typeface="Constantia" panose="02030602050306030303" pitchFamily="18" charset="0"/>
      <p:regular r:id="rId43"/>
      <p:bold r:id="rId44"/>
      <p:italic r:id="rId45"/>
      <p:boldItalic r:id="rId46"/>
    </p:embeddedFont>
    <p:embeddedFont>
      <p:font typeface="Didact Gothic" panose="020B0604020202020204" charset="0"/>
      <p:regular r:id="rId47"/>
    </p:embeddedFont>
    <p:embeddedFont>
      <p:font typeface="Roboto Slab Regular" panose="020B0604020202020204" charset="0"/>
      <p:regular r:id="rId48"/>
      <p:bold r:id="rId49"/>
    </p:embeddedFont>
    <p:embeddedFont>
      <p:font typeface="Sansita" panose="020B060402020202020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915725-DFDD-4C57-ABE2-CD1E92A2CC83}">
  <a:tblStyle styleId="{66915725-DFDD-4C57-ABE2-CD1E92A2CC8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58" y="29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58FB63-1C43-4E6D-B8B2-67BD9229994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3BDD7AA1-7778-49EB-AB8D-64E461A01DCE}">
      <dgm:prSet phldrT="[Text]"/>
      <dgm:spPr/>
      <dgm:t>
        <a:bodyPr/>
        <a:lstStyle/>
        <a:p>
          <a:r>
            <a:rPr lang="en-US" dirty="0"/>
            <a:t>Express Care</a:t>
          </a:r>
        </a:p>
      </dgm:t>
    </dgm:pt>
    <dgm:pt modelId="{DEC5C087-E04E-433D-A539-E2C3B3B8E2DC}" type="parTrans" cxnId="{4A3FBAD8-43EE-41F9-8596-D962FEDD7D83}">
      <dgm:prSet/>
      <dgm:spPr/>
      <dgm:t>
        <a:bodyPr/>
        <a:lstStyle/>
        <a:p>
          <a:endParaRPr lang="en-US"/>
        </a:p>
      </dgm:t>
    </dgm:pt>
    <dgm:pt modelId="{545C779A-3D97-4CE7-A0E7-E52312B0D380}" type="sibTrans" cxnId="{4A3FBAD8-43EE-41F9-8596-D962FEDD7D83}">
      <dgm:prSet/>
      <dgm:spPr/>
      <dgm:t>
        <a:bodyPr/>
        <a:lstStyle/>
        <a:p>
          <a:endParaRPr lang="en-US"/>
        </a:p>
      </dgm:t>
    </dgm:pt>
    <dgm:pt modelId="{ADFB04AA-2E25-4502-84C2-ECBB3077E8C2}">
      <dgm:prSet phldrT="[Text]"/>
      <dgm:spPr/>
      <dgm:t>
        <a:bodyPr/>
        <a:lstStyle/>
        <a:p>
          <a:r>
            <a:rPr lang="en-US" dirty="0"/>
            <a:t>Challenge Growth</a:t>
          </a:r>
        </a:p>
      </dgm:t>
    </dgm:pt>
    <dgm:pt modelId="{82661A3D-8455-4DE0-9763-30FEE621176E}" type="parTrans" cxnId="{BFBCBB1E-40CA-4186-94F0-B6B4F2690EFA}">
      <dgm:prSet/>
      <dgm:spPr/>
      <dgm:t>
        <a:bodyPr/>
        <a:lstStyle/>
        <a:p>
          <a:endParaRPr lang="en-US"/>
        </a:p>
      </dgm:t>
    </dgm:pt>
    <dgm:pt modelId="{A8797D79-0E41-488E-95D0-7152FF1048A0}" type="sibTrans" cxnId="{BFBCBB1E-40CA-4186-94F0-B6B4F2690EFA}">
      <dgm:prSet/>
      <dgm:spPr/>
      <dgm:t>
        <a:bodyPr/>
        <a:lstStyle/>
        <a:p>
          <a:endParaRPr lang="en-US"/>
        </a:p>
      </dgm:t>
    </dgm:pt>
    <dgm:pt modelId="{DE16E1EA-E64B-4CA8-A630-E3CDBDB87BF5}">
      <dgm:prSet phldrT="[Text]"/>
      <dgm:spPr/>
      <dgm:t>
        <a:bodyPr/>
        <a:lstStyle/>
        <a:p>
          <a:r>
            <a:rPr lang="en-US" dirty="0"/>
            <a:t>Provide Support</a:t>
          </a:r>
        </a:p>
      </dgm:t>
    </dgm:pt>
    <dgm:pt modelId="{40F4953D-D207-4698-B22C-53AC9AE986EA}" type="parTrans" cxnId="{F0A2E9AD-D0CD-4F3A-A664-D2151E5B5C4D}">
      <dgm:prSet/>
      <dgm:spPr/>
      <dgm:t>
        <a:bodyPr/>
        <a:lstStyle/>
        <a:p>
          <a:endParaRPr lang="en-US"/>
        </a:p>
      </dgm:t>
    </dgm:pt>
    <dgm:pt modelId="{13C1817E-10B7-4999-8428-52797830FB08}" type="sibTrans" cxnId="{F0A2E9AD-D0CD-4F3A-A664-D2151E5B5C4D}">
      <dgm:prSet/>
      <dgm:spPr/>
      <dgm:t>
        <a:bodyPr/>
        <a:lstStyle/>
        <a:p>
          <a:endParaRPr lang="en-US"/>
        </a:p>
      </dgm:t>
    </dgm:pt>
    <dgm:pt modelId="{84FF8EF1-D23D-43C8-81EA-F67034E7DB91}">
      <dgm:prSet phldrT="[Text]"/>
      <dgm:spPr/>
      <dgm:t>
        <a:bodyPr/>
        <a:lstStyle/>
        <a:p>
          <a:r>
            <a:rPr lang="en-US" dirty="0"/>
            <a:t>Share Power</a:t>
          </a:r>
        </a:p>
      </dgm:t>
    </dgm:pt>
    <dgm:pt modelId="{57A7E19E-E85B-4D0F-B960-A95C11E2A50D}" type="parTrans" cxnId="{8F5B979A-4E5E-4082-8597-56419CEC0DFE}">
      <dgm:prSet/>
      <dgm:spPr/>
      <dgm:t>
        <a:bodyPr/>
        <a:lstStyle/>
        <a:p>
          <a:endParaRPr lang="en-US"/>
        </a:p>
      </dgm:t>
    </dgm:pt>
    <dgm:pt modelId="{5C4BA136-A52E-47F7-B769-1FD2EBC975FE}" type="sibTrans" cxnId="{8F5B979A-4E5E-4082-8597-56419CEC0DFE}">
      <dgm:prSet/>
      <dgm:spPr/>
      <dgm:t>
        <a:bodyPr/>
        <a:lstStyle/>
        <a:p>
          <a:endParaRPr lang="en-US"/>
        </a:p>
      </dgm:t>
    </dgm:pt>
    <dgm:pt modelId="{FEE31E26-69C8-40B5-9B81-19E1F7DA5252}">
      <dgm:prSet phldrT="[Text]"/>
      <dgm:spPr/>
      <dgm:t>
        <a:bodyPr/>
        <a:lstStyle/>
        <a:p>
          <a:r>
            <a:rPr lang="en-US" dirty="0"/>
            <a:t>Expand Possibilities</a:t>
          </a:r>
        </a:p>
      </dgm:t>
    </dgm:pt>
    <dgm:pt modelId="{A395E77A-BE90-4584-B4B0-D2978176EC9E}" type="parTrans" cxnId="{79ECAB7F-6991-4CA9-AFF3-B398C1785CBE}">
      <dgm:prSet/>
      <dgm:spPr/>
      <dgm:t>
        <a:bodyPr/>
        <a:lstStyle/>
        <a:p>
          <a:endParaRPr lang="en-US"/>
        </a:p>
      </dgm:t>
    </dgm:pt>
    <dgm:pt modelId="{8861A608-6ED4-45CC-8569-0CA4609E3FAB}" type="sibTrans" cxnId="{79ECAB7F-6991-4CA9-AFF3-B398C1785CBE}">
      <dgm:prSet/>
      <dgm:spPr/>
      <dgm:t>
        <a:bodyPr/>
        <a:lstStyle/>
        <a:p>
          <a:endParaRPr lang="en-US"/>
        </a:p>
      </dgm:t>
    </dgm:pt>
    <dgm:pt modelId="{A7BAD385-2BF7-4785-84FD-DF1BB26F1F31}" type="pres">
      <dgm:prSet presAssocID="{0A58FB63-1C43-4E6D-B8B2-67BD9229994F}" presName="Name0" presStyleCnt="0">
        <dgm:presLayoutVars>
          <dgm:dir/>
          <dgm:resizeHandles val="exact"/>
        </dgm:presLayoutVars>
      </dgm:prSet>
      <dgm:spPr/>
    </dgm:pt>
    <dgm:pt modelId="{631A937F-DFDF-484A-B15C-84D3527D1596}" type="pres">
      <dgm:prSet presAssocID="{0A58FB63-1C43-4E6D-B8B2-67BD9229994F}" presName="cycle" presStyleCnt="0"/>
      <dgm:spPr/>
    </dgm:pt>
    <dgm:pt modelId="{C3744A2C-EF3C-4098-92A2-44CD7BAE7840}" type="pres">
      <dgm:prSet presAssocID="{3BDD7AA1-7778-49EB-AB8D-64E461A01DCE}" presName="nodeFirstNode" presStyleLbl="node1" presStyleIdx="0" presStyleCnt="5">
        <dgm:presLayoutVars>
          <dgm:bulletEnabled val="1"/>
        </dgm:presLayoutVars>
      </dgm:prSet>
      <dgm:spPr/>
    </dgm:pt>
    <dgm:pt modelId="{709AE3A3-2589-4DBD-8BD7-9D6B3316E0A8}" type="pres">
      <dgm:prSet presAssocID="{545C779A-3D97-4CE7-A0E7-E52312B0D380}" presName="sibTransFirstNode" presStyleLbl="bgShp" presStyleIdx="0" presStyleCnt="1"/>
      <dgm:spPr/>
    </dgm:pt>
    <dgm:pt modelId="{4F837E03-BBB7-407F-AB9A-11DF70B03C33}" type="pres">
      <dgm:prSet presAssocID="{ADFB04AA-2E25-4502-84C2-ECBB3077E8C2}" presName="nodeFollowingNodes" presStyleLbl="node1" presStyleIdx="1" presStyleCnt="5" custRadScaleRad="101570" custRadScaleInc="-5266">
        <dgm:presLayoutVars>
          <dgm:bulletEnabled val="1"/>
        </dgm:presLayoutVars>
      </dgm:prSet>
      <dgm:spPr/>
    </dgm:pt>
    <dgm:pt modelId="{E0A54E0C-15AA-4A15-A269-0EA1B041BF52}" type="pres">
      <dgm:prSet presAssocID="{DE16E1EA-E64B-4CA8-A630-E3CDBDB87BF5}" presName="nodeFollowingNodes" presStyleLbl="node1" presStyleIdx="2" presStyleCnt="5">
        <dgm:presLayoutVars>
          <dgm:bulletEnabled val="1"/>
        </dgm:presLayoutVars>
      </dgm:prSet>
      <dgm:spPr/>
    </dgm:pt>
    <dgm:pt modelId="{6BC75A7E-C2A3-4371-8180-153B9C9AEBAD}" type="pres">
      <dgm:prSet presAssocID="{84FF8EF1-D23D-43C8-81EA-F67034E7DB91}" presName="nodeFollowingNodes" presStyleLbl="node1" presStyleIdx="3" presStyleCnt="5">
        <dgm:presLayoutVars>
          <dgm:bulletEnabled val="1"/>
        </dgm:presLayoutVars>
      </dgm:prSet>
      <dgm:spPr/>
    </dgm:pt>
    <dgm:pt modelId="{B35D38FF-FF45-48DF-B33E-86F6B694C08C}" type="pres">
      <dgm:prSet presAssocID="{FEE31E26-69C8-40B5-9B81-19E1F7DA5252}" presName="nodeFollowingNodes" presStyleLbl="node1" presStyleIdx="4" presStyleCnt="5">
        <dgm:presLayoutVars>
          <dgm:bulletEnabled val="1"/>
        </dgm:presLayoutVars>
      </dgm:prSet>
      <dgm:spPr/>
    </dgm:pt>
  </dgm:ptLst>
  <dgm:cxnLst>
    <dgm:cxn modelId="{DD9A3A02-B460-4B6F-840A-E4014A9D2ECD}" type="presOf" srcId="{DE16E1EA-E64B-4CA8-A630-E3CDBDB87BF5}" destId="{E0A54E0C-15AA-4A15-A269-0EA1B041BF52}" srcOrd="0" destOrd="0" presId="urn:microsoft.com/office/officeart/2005/8/layout/cycle3"/>
    <dgm:cxn modelId="{BFBCBB1E-40CA-4186-94F0-B6B4F2690EFA}" srcId="{0A58FB63-1C43-4E6D-B8B2-67BD9229994F}" destId="{ADFB04AA-2E25-4502-84C2-ECBB3077E8C2}" srcOrd="1" destOrd="0" parTransId="{82661A3D-8455-4DE0-9763-30FEE621176E}" sibTransId="{A8797D79-0E41-488E-95D0-7152FF1048A0}"/>
    <dgm:cxn modelId="{9AB79D45-308E-47ED-B627-3DA9960CAC0A}" type="presOf" srcId="{3BDD7AA1-7778-49EB-AB8D-64E461A01DCE}" destId="{C3744A2C-EF3C-4098-92A2-44CD7BAE7840}" srcOrd="0" destOrd="0" presId="urn:microsoft.com/office/officeart/2005/8/layout/cycle3"/>
    <dgm:cxn modelId="{A12D5359-FE0C-4F7B-8896-61DE37DDE108}" type="presOf" srcId="{545C779A-3D97-4CE7-A0E7-E52312B0D380}" destId="{709AE3A3-2589-4DBD-8BD7-9D6B3316E0A8}" srcOrd="0" destOrd="0" presId="urn:microsoft.com/office/officeart/2005/8/layout/cycle3"/>
    <dgm:cxn modelId="{79ECAB7F-6991-4CA9-AFF3-B398C1785CBE}" srcId="{0A58FB63-1C43-4E6D-B8B2-67BD9229994F}" destId="{FEE31E26-69C8-40B5-9B81-19E1F7DA5252}" srcOrd="4" destOrd="0" parTransId="{A395E77A-BE90-4584-B4B0-D2978176EC9E}" sibTransId="{8861A608-6ED4-45CC-8569-0CA4609E3FAB}"/>
    <dgm:cxn modelId="{C5B85080-0FCA-4090-BEF7-6DB4B551F232}" type="presOf" srcId="{0A58FB63-1C43-4E6D-B8B2-67BD9229994F}" destId="{A7BAD385-2BF7-4785-84FD-DF1BB26F1F31}" srcOrd="0" destOrd="0" presId="urn:microsoft.com/office/officeart/2005/8/layout/cycle3"/>
    <dgm:cxn modelId="{8F5B979A-4E5E-4082-8597-56419CEC0DFE}" srcId="{0A58FB63-1C43-4E6D-B8B2-67BD9229994F}" destId="{84FF8EF1-D23D-43C8-81EA-F67034E7DB91}" srcOrd="3" destOrd="0" parTransId="{57A7E19E-E85B-4D0F-B960-A95C11E2A50D}" sibTransId="{5C4BA136-A52E-47F7-B769-1FD2EBC975FE}"/>
    <dgm:cxn modelId="{A571949D-BB4D-475D-BE9E-591B08715EB4}" type="presOf" srcId="{FEE31E26-69C8-40B5-9B81-19E1F7DA5252}" destId="{B35D38FF-FF45-48DF-B33E-86F6B694C08C}" srcOrd="0" destOrd="0" presId="urn:microsoft.com/office/officeart/2005/8/layout/cycle3"/>
    <dgm:cxn modelId="{F0A2E9AD-D0CD-4F3A-A664-D2151E5B5C4D}" srcId="{0A58FB63-1C43-4E6D-B8B2-67BD9229994F}" destId="{DE16E1EA-E64B-4CA8-A630-E3CDBDB87BF5}" srcOrd="2" destOrd="0" parTransId="{40F4953D-D207-4698-B22C-53AC9AE986EA}" sibTransId="{13C1817E-10B7-4999-8428-52797830FB08}"/>
    <dgm:cxn modelId="{2858FED3-FE1F-46DD-A3D1-F049B8F00A76}" type="presOf" srcId="{ADFB04AA-2E25-4502-84C2-ECBB3077E8C2}" destId="{4F837E03-BBB7-407F-AB9A-11DF70B03C33}" srcOrd="0" destOrd="0" presId="urn:microsoft.com/office/officeart/2005/8/layout/cycle3"/>
    <dgm:cxn modelId="{4A3FBAD8-43EE-41F9-8596-D962FEDD7D83}" srcId="{0A58FB63-1C43-4E6D-B8B2-67BD9229994F}" destId="{3BDD7AA1-7778-49EB-AB8D-64E461A01DCE}" srcOrd="0" destOrd="0" parTransId="{DEC5C087-E04E-433D-A539-E2C3B3B8E2DC}" sibTransId="{545C779A-3D97-4CE7-A0E7-E52312B0D380}"/>
    <dgm:cxn modelId="{43C07DE6-504E-4767-A3C9-6C25900B3B20}" type="presOf" srcId="{84FF8EF1-D23D-43C8-81EA-F67034E7DB91}" destId="{6BC75A7E-C2A3-4371-8180-153B9C9AEBAD}" srcOrd="0" destOrd="0" presId="urn:microsoft.com/office/officeart/2005/8/layout/cycle3"/>
    <dgm:cxn modelId="{B62AE636-BB12-49F9-9BA0-0DFDADAC3E63}" type="presParOf" srcId="{A7BAD385-2BF7-4785-84FD-DF1BB26F1F31}" destId="{631A937F-DFDF-484A-B15C-84D3527D1596}" srcOrd="0" destOrd="0" presId="urn:microsoft.com/office/officeart/2005/8/layout/cycle3"/>
    <dgm:cxn modelId="{F797C26E-5359-482B-89C3-8B0280208DFF}" type="presParOf" srcId="{631A937F-DFDF-484A-B15C-84D3527D1596}" destId="{C3744A2C-EF3C-4098-92A2-44CD7BAE7840}" srcOrd="0" destOrd="0" presId="urn:microsoft.com/office/officeart/2005/8/layout/cycle3"/>
    <dgm:cxn modelId="{B246372D-9CDE-4C91-AB1D-B73D9204858B}" type="presParOf" srcId="{631A937F-DFDF-484A-B15C-84D3527D1596}" destId="{709AE3A3-2589-4DBD-8BD7-9D6B3316E0A8}" srcOrd="1" destOrd="0" presId="urn:microsoft.com/office/officeart/2005/8/layout/cycle3"/>
    <dgm:cxn modelId="{C365AB6B-9DA0-4F35-9805-3F6F9E02BAEF}" type="presParOf" srcId="{631A937F-DFDF-484A-B15C-84D3527D1596}" destId="{4F837E03-BBB7-407F-AB9A-11DF70B03C33}" srcOrd="2" destOrd="0" presId="urn:microsoft.com/office/officeart/2005/8/layout/cycle3"/>
    <dgm:cxn modelId="{8219A26E-6B5F-4901-8D89-D4CDFB94026C}" type="presParOf" srcId="{631A937F-DFDF-484A-B15C-84D3527D1596}" destId="{E0A54E0C-15AA-4A15-A269-0EA1B041BF52}" srcOrd="3" destOrd="0" presId="urn:microsoft.com/office/officeart/2005/8/layout/cycle3"/>
    <dgm:cxn modelId="{4E7EF967-A464-4649-905B-0AE42F0A44D3}" type="presParOf" srcId="{631A937F-DFDF-484A-B15C-84D3527D1596}" destId="{6BC75A7E-C2A3-4371-8180-153B9C9AEBAD}" srcOrd="4" destOrd="0" presId="urn:microsoft.com/office/officeart/2005/8/layout/cycle3"/>
    <dgm:cxn modelId="{64171FC0-5AF6-48FE-8E9D-8C95465591FD}" type="presParOf" srcId="{631A937F-DFDF-484A-B15C-84D3527D1596}" destId="{B35D38FF-FF45-48DF-B33E-86F6B694C08C}"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3B8A19-2794-4A71-B74B-A00076A423D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CF13E9E1-1182-4482-9046-A8198C3F4ECB}">
      <dgm:prSet phldrT="[Text]"/>
      <dgm:spPr/>
      <dgm:t>
        <a:bodyPr/>
        <a:lstStyle/>
        <a:p>
          <a:r>
            <a:rPr lang="en-US" dirty="0"/>
            <a:t>Sparks: What are your talents and passions?</a:t>
          </a:r>
        </a:p>
      </dgm:t>
    </dgm:pt>
    <dgm:pt modelId="{8FB2D1B0-C7A6-47EA-B317-7D929BB5767E}" type="parTrans" cxnId="{A5691504-43AB-4980-80BD-0DF8E49669D5}">
      <dgm:prSet/>
      <dgm:spPr/>
      <dgm:t>
        <a:bodyPr/>
        <a:lstStyle/>
        <a:p>
          <a:endParaRPr lang="en-US"/>
        </a:p>
      </dgm:t>
    </dgm:pt>
    <dgm:pt modelId="{331A50D2-2F0B-4244-8E96-7994B7085B81}" type="sibTrans" cxnId="{A5691504-43AB-4980-80BD-0DF8E49669D5}">
      <dgm:prSet/>
      <dgm:spPr/>
      <dgm:t>
        <a:bodyPr/>
        <a:lstStyle/>
        <a:p>
          <a:endParaRPr lang="en-US"/>
        </a:p>
      </dgm:t>
    </dgm:pt>
    <dgm:pt modelId="{FD8B2A18-910C-48A2-873E-4223FA9797CA}">
      <dgm:prSet phldrT="[Text]"/>
      <dgm:spPr/>
      <dgm:t>
        <a:bodyPr/>
        <a:lstStyle/>
        <a:p>
          <a:r>
            <a:rPr lang="en-US" dirty="0"/>
            <a:t>Strengths: What are your abilities and values?</a:t>
          </a:r>
        </a:p>
      </dgm:t>
    </dgm:pt>
    <dgm:pt modelId="{EB656405-2244-4ACB-A549-EF307E22BD6D}" type="parTrans" cxnId="{3DD1A629-3E76-4B3C-88C7-144AA514D5F3}">
      <dgm:prSet/>
      <dgm:spPr/>
      <dgm:t>
        <a:bodyPr/>
        <a:lstStyle/>
        <a:p>
          <a:endParaRPr lang="en-US"/>
        </a:p>
      </dgm:t>
    </dgm:pt>
    <dgm:pt modelId="{8EF7CB53-113F-4717-A955-62D7775A3925}" type="sibTrans" cxnId="{3DD1A629-3E76-4B3C-88C7-144AA514D5F3}">
      <dgm:prSet/>
      <dgm:spPr/>
      <dgm:t>
        <a:bodyPr/>
        <a:lstStyle/>
        <a:p>
          <a:endParaRPr lang="en-US"/>
        </a:p>
      </dgm:t>
    </dgm:pt>
    <dgm:pt modelId="{C4EA6446-1483-4518-B90E-94F23D6949F7}">
      <dgm:prSet phldrT="[Text]"/>
      <dgm:spPr/>
      <dgm:t>
        <a:bodyPr/>
        <a:lstStyle/>
        <a:p>
          <a:r>
            <a:rPr lang="en-US" dirty="0"/>
            <a:t>Struggles: What keeps  you up at night? </a:t>
          </a:r>
        </a:p>
      </dgm:t>
    </dgm:pt>
    <dgm:pt modelId="{6F67DE04-2B05-4F0C-94FB-7856C4D3090E}" type="parTrans" cxnId="{643951B4-F695-4F8E-8704-75C2B124E1D1}">
      <dgm:prSet/>
      <dgm:spPr/>
      <dgm:t>
        <a:bodyPr/>
        <a:lstStyle/>
        <a:p>
          <a:endParaRPr lang="en-US"/>
        </a:p>
      </dgm:t>
    </dgm:pt>
    <dgm:pt modelId="{68AFC546-DC63-4365-B235-D0FA7670B7AE}" type="sibTrans" cxnId="{643951B4-F695-4F8E-8704-75C2B124E1D1}">
      <dgm:prSet/>
      <dgm:spPr/>
      <dgm:t>
        <a:bodyPr/>
        <a:lstStyle/>
        <a:p>
          <a:endParaRPr lang="en-US"/>
        </a:p>
      </dgm:t>
    </dgm:pt>
    <dgm:pt modelId="{7AB09A1D-0A8D-4CBE-AF00-1C871AB8E6BA}">
      <dgm:prSet/>
      <dgm:spPr/>
      <dgm:t>
        <a:bodyPr/>
        <a:lstStyle/>
        <a:p>
          <a:r>
            <a:rPr lang="en-US" dirty="0"/>
            <a:t>Supports: People and places where you can be yourself?</a:t>
          </a:r>
        </a:p>
      </dgm:t>
    </dgm:pt>
    <dgm:pt modelId="{A3CC90FC-E3B9-4304-9C71-76DE9CB0723F}" type="parTrans" cxnId="{89AA6F2F-E879-4525-889C-CC7EB9871C01}">
      <dgm:prSet/>
      <dgm:spPr/>
      <dgm:t>
        <a:bodyPr/>
        <a:lstStyle/>
        <a:p>
          <a:endParaRPr lang="en-US"/>
        </a:p>
      </dgm:t>
    </dgm:pt>
    <dgm:pt modelId="{684B6C62-29F8-4E63-A770-33EE27AB88CD}" type="sibTrans" cxnId="{89AA6F2F-E879-4525-889C-CC7EB9871C01}">
      <dgm:prSet/>
      <dgm:spPr/>
      <dgm:t>
        <a:bodyPr/>
        <a:lstStyle/>
        <a:p>
          <a:endParaRPr lang="en-US"/>
        </a:p>
      </dgm:t>
    </dgm:pt>
    <dgm:pt modelId="{485496EF-6F9B-4766-9F2E-6FE64CAAED95}" type="pres">
      <dgm:prSet presAssocID="{B23B8A19-2794-4A71-B74B-A00076A423DD}" presName="rootnode" presStyleCnt="0">
        <dgm:presLayoutVars>
          <dgm:chMax/>
          <dgm:chPref/>
          <dgm:dir/>
          <dgm:animLvl val="lvl"/>
        </dgm:presLayoutVars>
      </dgm:prSet>
      <dgm:spPr/>
    </dgm:pt>
    <dgm:pt modelId="{1E43B1E0-CF83-468D-AC43-5788E7BA68DD}" type="pres">
      <dgm:prSet presAssocID="{CF13E9E1-1182-4482-9046-A8198C3F4ECB}" presName="composite" presStyleCnt="0"/>
      <dgm:spPr/>
    </dgm:pt>
    <dgm:pt modelId="{A8B548A9-1E38-4D11-86D5-18B635DBE762}" type="pres">
      <dgm:prSet presAssocID="{CF13E9E1-1182-4482-9046-A8198C3F4ECB}" presName="bentUpArrow1" presStyleLbl="alignImgPlace1" presStyleIdx="0" presStyleCnt="3"/>
      <dgm:spPr/>
    </dgm:pt>
    <dgm:pt modelId="{612BA23B-9DF7-4D71-B50E-1010D7994D1A}" type="pres">
      <dgm:prSet presAssocID="{CF13E9E1-1182-4482-9046-A8198C3F4ECB}" presName="ParentText" presStyleLbl="node1" presStyleIdx="0" presStyleCnt="4" custScaleX="211357">
        <dgm:presLayoutVars>
          <dgm:chMax val="1"/>
          <dgm:chPref val="1"/>
          <dgm:bulletEnabled val="1"/>
        </dgm:presLayoutVars>
      </dgm:prSet>
      <dgm:spPr/>
    </dgm:pt>
    <dgm:pt modelId="{03A12481-5845-48B2-A61C-1307B1907D43}" type="pres">
      <dgm:prSet presAssocID="{CF13E9E1-1182-4482-9046-A8198C3F4ECB}" presName="ChildText" presStyleLbl="revTx" presStyleIdx="0" presStyleCnt="3">
        <dgm:presLayoutVars>
          <dgm:chMax val="0"/>
          <dgm:chPref val="0"/>
          <dgm:bulletEnabled val="1"/>
        </dgm:presLayoutVars>
      </dgm:prSet>
      <dgm:spPr/>
    </dgm:pt>
    <dgm:pt modelId="{42332748-FC6A-4561-B58D-49CC464D53E6}" type="pres">
      <dgm:prSet presAssocID="{331A50D2-2F0B-4244-8E96-7994B7085B81}" presName="sibTrans" presStyleCnt="0"/>
      <dgm:spPr/>
    </dgm:pt>
    <dgm:pt modelId="{FC2A4DA6-423E-4EE9-B0A1-45F1855E3D7E}" type="pres">
      <dgm:prSet presAssocID="{FD8B2A18-910C-48A2-873E-4223FA9797CA}" presName="composite" presStyleCnt="0"/>
      <dgm:spPr/>
    </dgm:pt>
    <dgm:pt modelId="{3FCCBA17-901E-4A2A-865E-6A616027C510}" type="pres">
      <dgm:prSet presAssocID="{FD8B2A18-910C-48A2-873E-4223FA9797CA}" presName="bentUpArrow1" presStyleLbl="alignImgPlace1" presStyleIdx="1" presStyleCnt="3"/>
      <dgm:spPr/>
    </dgm:pt>
    <dgm:pt modelId="{E642A034-466A-4AA6-AE00-7304BB0C8B1B}" type="pres">
      <dgm:prSet presAssocID="{FD8B2A18-910C-48A2-873E-4223FA9797CA}" presName="ParentText" presStyleLbl="node1" presStyleIdx="1" presStyleCnt="4" custScaleX="217129">
        <dgm:presLayoutVars>
          <dgm:chMax val="1"/>
          <dgm:chPref val="1"/>
          <dgm:bulletEnabled val="1"/>
        </dgm:presLayoutVars>
      </dgm:prSet>
      <dgm:spPr/>
    </dgm:pt>
    <dgm:pt modelId="{EDFE3DC1-E7E8-44D9-A53E-5F5FFE07535E}" type="pres">
      <dgm:prSet presAssocID="{FD8B2A18-910C-48A2-873E-4223FA9797CA}" presName="ChildText" presStyleLbl="revTx" presStyleIdx="1" presStyleCnt="3">
        <dgm:presLayoutVars>
          <dgm:chMax val="0"/>
          <dgm:chPref val="0"/>
          <dgm:bulletEnabled val="1"/>
        </dgm:presLayoutVars>
      </dgm:prSet>
      <dgm:spPr/>
    </dgm:pt>
    <dgm:pt modelId="{A369F371-2553-4EE2-BCF6-739647135B3D}" type="pres">
      <dgm:prSet presAssocID="{8EF7CB53-113F-4717-A955-62D7775A3925}" presName="sibTrans" presStyleCnt="0"/>
      <dgm:spPr/>
    </dgm:pt>
    <dgm:pt modelId="{B23AAA21-59C6-4789-BEBA-5222850C371B}" type="pres">
      <dgm:prSet presAssocID="{C4EA6446-1483-4518-B90E-94F23D6949F7}" presName="composite" presStyleCnt="0"/>
      <dgm:spPr/>
    </dgm:pt>
    <dgm:pt modelId="{933F9439-55DB-408B-B841-79FA03B24A65}" type="pres">
      <dgm:prSet presAssocID="{C4EA6446-1483-4518-B90E-94F23D6949F7}" presName="bentUpArrow1" presStyleLbl="alignImgPlace1" presStyleIdx="2" presStyleCnt="3"/>
      <dgm:spPr/>
    </dgm:pt>
    <dgm:pt modelId="{3F5C26AD-3014-4493-9202-7AFB36870715}" type="pres">
      <dgm:prSet presAssocID="{C4EA6446-1483-4518-B90E-94F23D6949F7}" presName="ParentText" presStyleLbl="node1" presStyleIdx="2" presStyleCnt="4" custScaleX="201047">
        <dgm:presLayoutVars>
          <dgm:chMax val="1"/>
          <dgm:chPref val="1"/>
          <dgm:bulletEnabled val="1"/>
        </dgm:presLayoutVars>
      </dgm:prSet>
      <dgm:spPr/>
    </dgm:pt>
    <dgm:pt modelId="{1C254E8B-1F03-42A6-9E87-FAECC8CBBC49}" type="pres">
      <dgm:prSet presAssocID="{C4EA6446-1483-4518-B90E-94F23D6949F7}" presName="ChildText" presStyleLbl="revTx" presStyleIdx="2" presStyleCnt="3">
        <dgm:presLayoutVars>
          <dgm:chMax val="0"/>
          <dgm:chPref val="0"/>
          <dgm:bulletEnabled val="1"/>
        </dgm:presLayoutVars>
      </dgm:prSet>
      <dgm:spPr/>
    </dgm:pt>
    <dgm:pt modelId="{27960BA2-5B2C-4F77-90AB-1A7076F53786}" type="pres">
      <dgm:prSet presAssocID="{68AFC546-DC63-4365-B235-D0FA7670B7AE}" presName="sibTrans" presStyleCnt="0"/>
      <dgm:spPr/>
    </dgm:pt>
    <dgm:pt modelId="{26BA9CC2-F90F-4E24-A533-E2DA8F692014}" type="pres">
      <dgm:prSet presAssocID="{7AB09A1D-0A8D-4CBE-AF00-1C871AB8E6BA}" presName="composite" presStyleCnt="0"/>
      <dgm:spPr/>
    </dgm:pt>
    <dgm:pt modelId="{85B5FDD6-AEC3-40BA-957B-D9C37D6F547A}" type="pres">
      <dgm:prSet presAssocID="{7AB09A1D-0A8D-4CBE-AF00-1C871AB8E6BA}" presName="ParentText" presStyleLbl="node1" presStyleIdx="3" presStyleCnt="4" custScaleX="198093" custLinFactNeighborX="11170" custLinFactNeighborY="3990">
        <dgm:presLayoutVars>
          <dgm:chMax val="1"/>
          <dgm:chPref val="1"/>
          <dgm:bulletEnabled val="1"/>
        </dgm:presLayoutVars>
      </dgm:prSet>
      <dgm:spPr/>
    </dgm:pt>
  </dgm:ptLst>
  <dgm:cxnLst>
    <dgm:cxn modelId="{A5691504-43AB-4980-80BD-0DF8E49669D5}" srcId="{B23B8A19-2794-4A71-B74B-A00076A423DD}" destId="{CF13E9E1-1182-4482-9046-A8198C3F4ECB}" srcOrd="0" destOrd="0" parTransId="{8FB2D1B0-C7A6-47EA-B317-7D929BB5767E}" sibTransId="{331A50D2-2F0B-4244-8E96-7994B7085B81}"/>
    <dgm:cxn modelId="{3DD1A629-3E76-4B3C-88C7-144AA514D5F3}" srcId="{B23B8A19-2794-4A71-B74B-A00076A423DD}" destId="{FD8B2A18-910C-48A2-873E-4223FA9797CA}" srcOrd="1" destOrd="0" parTransId="{EB656405-2244-4ACB-A549-EF307E22BD6D}" sibTransId="{8EF7CB53-113F-4717-A955-62D7775A3925}"/>
    <dgm:cxn modelId="{89AA6F2F-E879-4525-889C-CC7EB9871C01}" srcId="{B23B8A19-2794-4A71-B74B-A00076A423DD}" destId="{7AB09A1D-0A8D-4CBE-AF00-1C871AB8E6BA}" srcOrd="3" destOrd="0" parTransId="{A3CC90FC-E3B9-4304-9C71-76DE9CB0723F}" sibTransId="{684B6C62-29F8-4E63-A770-33EE27AB88CD}"/>
    <dgm:cxn modelId="{0C4C972F-5F42-407E-BBF7-B3353B8831B7}" type="presOf" srcId="{FD8B2A18-910C-48A2-873E-4223FA9797CA}" destId="{E642A034-466A-4AA6-AE00-7304BB0C8B1B}" srcOrd="0" destOrd="0" presId="urn:microsoft.com/office/officeart/2005/8/layout/StepDownProcess"/>
    <dgm:cxn modelId="{6607DE54-4273-4501-8FFA-CFFF0F8EF7E6}" type="presOf" srcId="{CF13E9E1-1182-4482-9046-A8198C3F4ECB}" destId="{612BA23B-9DF7-4D71-B50E-1010D7994D1A}" srcOrd="0" destOrd="0" presId="urn:microsoft.com/office/officeart/2005/8/layout/StepDownProcess"/>
    <dgm:cxn modelId="{5363DE7B-0033-4BAE-B83E-4B35F48FE16F}" type="presOf" srcId="{B23B8A19-2794-4A71-B74B-A00076A423DD}" destId="{485496EF-6F9B-4766-9F2E-6FE64CAAED95}" srcOrd="0" destOrd="0" presId="urn:microsoft.com/office/officeart/2005/8/layout/StepDownProcess"/>
    <dgm:cxn modelId="{643951B4-F695-4F8E-8704-75C2B124E1D1}" srcId="{B23B8A19-2794-4A71-B74B-A00076A423DD}" destId="{C4EA6446-1483-4518-B90E-94F23D6949F7}" srcOrd="2" destOrd="0" parTransId="{6F67DE04-2B05-4F0C-94FB-7856C4D3090E}" sibTransId="{68AFC546-DC63-4365-B235-D0FA7670B7AE}"/>
    <dgm:cxn modelId="{B350F2B6-228C-413C-A596-6E1F4E4EB721}" type="presOf" srcId="{7AB09A1D-0A8D-4CBE-AF00-1C871AB8E6BA}" destId="{85B5FDD6-AEC3-40BA-957B-D9C37D6F547A}" srcOrd="0" destOrd="0" presId="urn:microsoft.com/office/officeart/2005/8/layout/StepDownProcess"/>
    <dgm:cxn modelId="{9B5761BA-DCC3-4222-97EB-1A7D6228A9F0}" type="presOf" srcId="{C4EA6446-1483-4518-B90E-94F23D6949F7}" destId="{3F5C26AD-3014-4493-9202-7AFB36870715}" srcOrd="0" destOrd="0" presId="urn:microsoft.com/office/officeart/2005/8/layout/StepDownProcess"/>
    <dgm:cxn modelId="{8A234A58-A0C5-461A-96B9-6D02E233DF6B}" type="presParOf" srcId="{485496EF-6F9B-4766-9F2E-6FE64CAAED95}" destId="{1E43B1E0-CF83-468D-AC43-5788E7BA68DD}" srcOrd="0" destOrd="0" presId="urn:microsoft.com/office/officeart/2005/8/layout/StepDownProcess"/>
    <dgm:cxn modelId="{62F9AB4C-541F-45E4-AD62-501B1C57C99E}" type="presParOf" srcId="{1E43B1E0-CF83-468D-AC43-5788E7BA68DD}" destId="{A8B548A9-1E38-4D11-86D5-18B635DBE762}" srcOrd="0" destOrd="0" presId="urn:microsoft.com/office/officeart/2005/8/layout/StepDownProcess"/>
    <dgm:cxn modelId="{C32FBEB0-1CBC-44DC-BB15-7A517DD947F9}" type="presParOf" srcId="{1E43B1E0-CF83-468D-AC43-5788E7BA68DD}" destId="{612BA23B-9DF7-4D71-B50E-1010D7994D1A}" srcOrd="1" destOrd="0" presId="urn:microsoft.com/office/officeart/2005/8/layout/StepDownProcess"/>
    <dgm:cxn modelId="{99BC8F6A-697A-4441-9196-9BBCCE96A61B}" type="presParOf" srcId="{1E43B1E0-CF83-468D-AC43-5788E7BA68DD}" destId="{03A12481-5845-48B2-A61C-1307B1907D43}" srcOrd="2" destOrd="0" presId="urn:microsoft.com/office/officeart/2005/8/layout/StepDownProcess"/>
    <dgm:cxn modelId="{C2F0AF90-81F0-4A16-B866-860DCDDEBE40}" type="presParOf" srcId="{485496EF-6F9B-4766-9F2E-6FE64CAAED95}" destId="{42332748-FC6A-4561-B58D-49CC464D53E6}" srcOrd="1" destOrd="0" presId="urn:microsoft.com/office/officeart/2005/8/layout/StepDownProcess"/>
    <dgm:cxn modelId="{AECF6B6C-1870-42CC-A334-494B42FE4627}" type="presParOf" srcId="{485496EF-6F9B-4766-9F2E-6FE64CAAED95}" destId="{FC2A4DA6-423E-4EE9-B0A1-45F1855E3D7E}" srcOrd="2" destOrd="0" presId="urn:microsoft.com/office/officeart/2005/8/layout/StepDownProcess"/>
    <dgm:cxn modelId="{AA4D3EAB-6609-49BB-8A33-0DC12E5734C0}" type="presParOf" srcId="{FC2A4DA6-423E-4EE9-B0A1-45F1855E3D7E}" destId="{3FCCBA17-901E-4A2A-865E-6A616027C510}" srcOrd="0" destOrd="0" presId="urn:microsoft.com/office/officeart/2005/8/layout/StepDownProcess"/>
    <dgm:cxn modelId="{16FB3108-CA72-45C4-9348-F1F1E9BFD37B}" type="presParOf" srcId="{FC2A4DA6-423E-4EE9-B0A1-45F1855E3D7E}" destId="{E642A034-466A-4AA6-AE00-7304BB0C8B1B}" srcOrd="1" destOrd="0" presId="urn:microsoft.com/office/officeart/2005/8/layout/StepDownProcess"/>
    <dgm:cxn modelId="{0E3D5549-F240-4D44-8902-4AC8B968D0C7}" type="presParOf" srcId="{FC2A4DA6-423E-4EE9-B0A1-45F1855E3D7E}" destId="{EDFE3DC1-E7E8-44D9-A53E-5F5FFE07535E}" srcOrd="2" destOrd="0" presId="urn:microsoft.com/office/officeart/2005/8/layout/StepDownProcess"/>
    <dgm:cxn modelId="{510616D2-95CF-47F3-92AD-1B1474D680D3}" type="presParOf" srcId="{485496EF-6F9B-4766-9F2E-6FE64CAAED95}" destId="{A369F371-2553-4EE2-BCF6-739647135B3D}" srcOrd="3" destOrd="0" presId="urn:microsoft.com/office/officeart/2005/8/layout/StepDownProcess"/>
    <dgm:cxn modelId="{65C36580-84A1-4109-A080-BA34DA8B63DF}" type="presParOf" srcId="{485496EF-6F9B-4766-9F2E-6FE64CAAED95}" destId="{B23AAA21-59C6-4789-BEBA-5222850C371B}" srcOrd="4" destOrd="0" presId="urn:microsoft.com/office/officeart/2005/8/layout/StepDownProcess"/>
    <dgm:cxn modelId="{2EF489C7-E130-4E72-86B7-FAC309852190}" type="presParOf" srcId="{B23AAA21-59C6-4789-BEBA-5222850C371B}" destId="{933F9439-55DB-408B-B841-79FA03B24A65}" srcOrd="0" destOrd="0" presId="urn:microsoft.com/office/officeart/2005/8/layout/StepDownProcess"/>
    <dgm:cxn modelId="{DB1A7322-6943-415F-BE90-F16448046587}" type="presParOf" srcId="{B23AAA21-59C6-4789-BEBA-5222850C371B}" destId="{3F5C26AD-3014-4493-9202-7AFB36870715}" srcOrd="1" destOrd="0" presId="urn:microsoft.com/office/officeart/2005/8/layout/StepDownProcess"/>
    <dgm:cxn modelId="{BEB438B7-A05C-43A6-ABF0-14600ACDB417}" type="presParOf" srcId="{B23AAA21-59C6-4789-BEBA-5222850C371B}" destId="{1C254E8B-1F03-42A6-9E87-FAECC8CBBC49}" srcOrd="2" destOrd="0" presId="urn:microsoft.com/office/officeart/2005/8/layout/StepDownProcess"/>
    <dgm:cxn modelId="{126ADD14-9FD7-4334-A8EF-50F8C55CAA2C}" type="presParOf" srcId="{485496EF-6F9B-4766-9F2E-6FE64CAAED95}" destId="{27960BA2-5B2C-4F77-90AB-1A7076F53786}" srcOrd="5" destOrd="0" presId="urn:microsoft.com/office/officeart/2005/8/layout/StepDownProcess"/>
    <dgm:cxn modelId="{E6A4F474-59A9-4CCB-A2BF-8A1A4D88F5DE}" type="presParOf" srcId="{485496EF-6F9B-4766-9F2E-6FE64CAAED95}" destId="{26BA9CC2-F90F-4E24-A533-E2DA8F692014}" srcOrd="6" destOrd="0" presId="urn:microsoft.com/office/officeart/2005/8/layout/StepDownProcess"/>
    <dgm:cxn modelId="{6B7F2C80-37AF-4D76-9312-53F3AB90D206}" type="presParOf" srcId="{26BA9CC2-F90F-4E24-A533-E2DA8F692014}" destId="{85B5FDD6-AEC3-40BA-957B-D9C37D6F547A}"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AE3A3-2589-4DBD-8BD7-9D6B3316E0A8}">
      <dsp:nvSpPr>
        <dsp:cNvPr id="0" name=""/>
        <dsp:cNvSpPr/>
      </dsp:nvSpPr>
      <dsp:spPr>
        <a:xfrm>
          <a:off x="564660" y="-16978"/>
          <a:ext cx="3423629" cy="3423629"/>
        </a:xfrm>
        <a:prstGeom prst="circularArrow">
          <a:avLst>
            <a:gd name="adj1" fmla="val 5544"/>
            <a:gd name="adj2" fmla="val 330680"/>
            <a:gd name="adj3" fmla="val 13875262"/>
            <a:gd name="adj4" fmla="val 1732580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744A2C-EF3C-4098-92A2-44CD7BAE7840}">
      <dsp:nvSpPr>
        <dsp:cNvPr id="0" name=""/>
        <dsp:cNvSpPr/>
      </dsp:nvSpPr>
      <dsp:spPr>
        <a:xfrm>
          <a:off x="1509498" y="931"/>
          <a:ext cx="1533952" cy="7669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Express Care</a:t>
          </a:r>
        </a:p>
      </dsp:txBody>
      <dsp:txXfrm>
        <a:off x="1546939" y="38372"/>
        <a:ext cx="1459070" cy="692094"/>
      </dsp:txXfrm>
    </dsp:sp>
    <dsp:sp modelId="{4F837E03-BBB7-407F-AB9A-11DF70B03C33}">
      <dsp:nvSpPr>
        <dsp:cNvPr id="0" name=""/>
        <dsp:cNvSpPr/>
      </dsp:nvSpPr>
      <dsp:spPr>
        <a:xfrm>
          <a:off x="2892411" y="925626"/>
          <a:ext cx="1533952" cy="7669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Challenge Growth</a:t>
          </a:r>
        </a:p>
      </dsp:txBody>
      <dsp:txXfrm>
        <a:off x="2929852" y="963067"/>
        <a:ext cx="1459070" cy="692094"/>
      </dsp:txXfrm>
    </dsp:sp>
    <dsp:sp modelId="{E0A54E0C-15AA-4A15-A269-0EA1B041BF52}">
      <dsp:nvSpPr>
        <dsp:cNvPr id="0" name=""/>
        <dsp:cNvSpPr/>
      </dsp:nvSpPr>
      <dsp:spPr>
        <a:xfrm>
          <a:off x="2367647" y="2642042"/>
          <a:ext cx="1533952" cy="7669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Provide Support</a:t>
          </a:r>
        </a:p>
      </dsp:txBody>
      <dsp:txXfrm>
        <a:off x="2405088" y="2679483"/>
        <a:ext cx="1459070" cy="692094"/>
      </dsp:txXfrm>
    </dsp:sp>
    <dsp:sp modelId="{6BC75A7E-C2A3-4371-8180-153B9C9AEBAD}">
      <dsp:nvSpPr>
        <dsp:cNvPr id="0" name=""/>
        <dsp:cNvSpPr/>
      </dsp:nvSpPr>
      <dsp:spPr>
        <a:xfrm>
          <a:off x="651349" y="2642042"/>
          <a:ext cx="1533952" cy="7669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Share Power</a:t>
          </a:r>
        </a:p>
      </dsp:txBody>
      <dsp:txXfrm>
        <a:off x="688790" y="2679483"/>
        <a:ext cx="1459070" cy="692094"/>
      </dsp:txXfrm>
    </dsp:sp>
    <dsp:sp modelId="{B35D38FF-FF45-48DF-B33E-86F6B694C08C}">
      <dsp:nvSpPr>
        <dsp:cNvPr id="0" name=""/>
        <dsp:cNvSpPr/>
      </dsp:nvSpPr>
      <dsp:spPr>
        <a:xfrm>
          <a:off x="120984" y="1009745"/>
          <a:ext cx="1533952" cy="7669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Expand Possibilities</a:t>
          </a:r>
        </a:p>
      </dsp:txBody>
      <dsp:txXfrm>
        <a:off x="158425" y="1047186"/>
        <a:ext cx="1459070" cy="6920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548A9-1E38-4D11-86D5-18B635DBE762}">
      <dsp:nvSpPr>
        <dsp:cNvPr id="0" name=""/>
        <dsp:cNvSpPr/>
      </dsp:nvSpPr>
      <dsp:spPr>
        <a:xfrm rot="5400000">
          <a:off x="808204" y="787442"/>
          <a:ext cx="671593" cy="76458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2BA23B-9DF7-4D71-B50E-1010D7994D1A}">
      <dsp:nvSpPr>
        <dsp:cNvPr id="0" name=""/>
        <dsp:cNvSpPr/>
      </dsp:nvSpPr>
      <dsp:spPr>
        <a:xfrm>
          <a:off x="790" y="42967"/>
          <a:ext cx="2389534" cy="79136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Sparks: What are your talents and passions?</a:t>
          </a:r>
        </a:p>
      </dsp:txBody>
      <dsp:txXfrm>
        <a:off x="39428" y="81605"/>
        <a:ext cx="2312258" cy="714084"/>
      </dsp:txXfrm>
    </dsp:sp>
    <dsp:sp modelId="{03A12481-5845-48B2-A61C-1307B1907D43}">
      <dsp:nvSpPr>
        <dsp:cNvPr id="0" name=""/>
        <dsp:cNvSpPr/>
      </dsp:nvSpPr>
      <dsp:spPr>
        <a:xfrm>
          <a:off x="1760841" y="118442"/>
          <a:ext cx="822267" cy="639612"/>
        </a:xfrm>
        <a:prstGeom prst="rect">
          <a:avLst/>
        </a:prstGeom>
        <a:noFill/>
        <a:ln>
          <a:noFill/>
        </a:ln>
        <a:effectLst/>
      </dsp:spPr>
      <dsp:style>
        <a:lnRef idx="0">
          <a:scrgbClr r="0" g="0" b="0"/>
        </a:lnRef>
        <a:fillRef idx="0">
          <a:scrgbClr r="0" g="0" b="0"/>
        </a:fillRef>
        <a:effectRef idx="0">
          <a:scrgbClr r="0" g="0" b="0"/>
        </a:effectRef>
        <a:fontRef idx="minor"/>
      </dsp:style>
    </dsp:sp>
    <dsp:sp modelId="{3FCCBA17-901E-4A2A-865E-6A616027C510}">
      <dsp:nvSpPr>
        <dsp:cNvPr id="0" name=""/>
        <dsp:cNvSpPr/>
      </dsp:nvSpPr>
      <dsp:spPr>
        <a:xfrm rot="5400000">
          <a:off x="2080345" y="1676401"/>
          <a:ext cx="671593" cy="76458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42A034-466A-4AA6-AE00-7304BB0C8B1B}">
      <dsp:nvSpPr>
        <dsp:cNvPr id="0" name=""/>
        <dsp:cNvSpPr/>
      </dsp:nvSpPr>
      <dsp:spPr>
        <a:xfrm>
          <a:off x="1240302" y="931926"/>
          <a:ext cx="2454790" cy="79136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Strengths: What are your abilities and values?</a:t>
          </a:r>
        </a:p>
      </dsp:txBody>
      <dsp:txXfrm>
        <a:off x="1278940" y="970564"/>
        <a:ext cx="2377514" cy="714084"/>
      </dsp:txXfrm>
    </dsp:sp>
    <dsp:sp modelId="{EDFE3DC1-E7E8-44D9-A53E-5F5FFE07535E}">
      <dsp:nvSpPr>
        <dsp:cNvPr id="0" name=""/>
        <dsp:cNvSpPr/>
      </dsp:nvSpPr>
      <dsp:spPr>
        <a:xfrm>
          <a:off x="3032981" y="1007401"/>
          <a:ext cx="822267" cy="639612"/>
        </a:xfrm>
        <a:prstGeom prst="rect">
          <a:avLst/>
        </a:prstGeom>
        <a:noFill/>
        <a:ln>
          <a:noFill/>
        </a:ln>
        <a:effectLst/>
      </dsp:spPr>
      <dsp:style>
        <a:lnRef idx="0">
          <a:scrgbClr r="0" g="0" b="0"/>
        </a:lnRef>
        <a:fillRef idx="0">
          <a:scrgbClr r="0" g="0" b="0"/>
        </a:fillRef>
        <a:effectRef idx="0">
          <a:scrgbClr r="0" g="0" b="0"/>
        </a:effectRef>
        <a:fontRef idx="minor"/>
      </dsp:style>
    </dsp:sp>
    <dsp:sp modelId="{933F9439-55DB-408B-B841-79FA03B24A65}">
      <dsp:nvSpPr>
        <dsp:cNvPr id="0" name=""/>
        <dsp:cNvSpPr/>
      </dsp:nvSpPr>
      <dsp:spPr>
        <a:xfrm rot="5400000">
          <a:off x="3228949" y="2565360"/>
          <a:ext cx="671593" cy="76458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5C26AD-3014-4493-9202-7AFB36870715}">
      <dsp:nvSpPr>
        <dsp:cNvPr id="0" name=""/>
        <dsp:cNvSpPr/>
      </dsp:nvSpPr>
      <dsp:spPr>
        <a:xfrm>
          <a:off x="2479815" y="1820886"/>
          <a:ext cx="2272972" cy="79136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Struggles: What keeps  you up at night? </a:t>
          </a:r>
        </a:p>
      </dsp:txBody>
      <dsp:txXfrm>
        <a:off x="2518453" y="1859524"/>
        <a:ext cx="2195696" cy="714084"/>
      </dsp:txXfrm>
    </dsp:sp>
    <dsp:sp modelId="{1C254E8B-1F03-42A6-9E87-FAECC8CBBC49}">
      <dsp:nvSpPr>
        <dsp:cNvPr id="0" name=""/>
        <dsp:cNvSpPr/>
      </dsp:nvSpPr>
      <dsp:spPr>
        <a:xfrm>
          <a:off x="4181585" y="1896360"/>
          <a:ext cx="822267" cy="639612"/>
        </a:xfrm>
        <a:prstGeom prst="rect">
          <a:avLst/>
        </a:prstGeom>
        <a:noFill/>
        <a:ln>
          <a:noFill/>
        </a:ln>
        <a:effectLst/>
      </dsp:spPr>
      <dsp:style>
        <a:lnRef idx="0">
          <a:scrgbClr r="0" g="0" b="0"/>
        </a:lnRef>
        <a:fillRef idx="0">
          <a:scrgbClr r="0" g="0" b="0"/>
        </a:fillRef>
        <a:effectRef idx="0">
          <a:scrgbClr r="0" g="0" b="0"/>
        </a:effectRef>
        <a:fontRef idx="minor"/>
      </dsp:style>
    </dsp:sp>
    <dsp:sp modelId="{85B5FDD6-AEC3-40BA-957B-D9C37D6F547A}">
      <dsp:nvSpPr>
        <dsp:cNvPr id="0" name=""/>
        <dsp:cNvSpPr/>
      </dsp:nvSpPr>
      <dsp:spPr>
        <a:xfrm>
          <a:off x="3720118" y="2741420"/>
          <a:ext cx="2239575" cy="79136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Supports: People and places where you can be yourself?</a:t>
          </a:r>
        </a:p>
      </dsp:txBody>
      <dsp:txXfrm>
        <a:off x="3758756" y="2780058"/>
        <a:ext cx="2162299" cy="71408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1" name="Google Shape;10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940dfda972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940dfda972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Font typeface="+mj-lt"/>
              <a:buAutoNum type="arabicPeriod"/>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ga3df491c16_0_10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2" name="Google Shape;1162;ga3df491c16_0_10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10186" y="-167823"/>
            <a:ext cx="8584855" cy="4986565"/>
            <a:chOff x="210186" y="-167823"/>
            <a:chExt cx="8584855" cy="4986565"/>
          </a:xfrm>
        </p:grpSpPr>
        <p:sp>
          <p:nvSpPr>
            <p:cNvPr id="10" name="Google Shape;10;p2"/>
            <p:cNvSpPr/>
            <p:nvPr/>
          </p:nvSpPr>
          <p:spPr>
            <a:xfrm>
              <a:off x="6591321" y="2717039"/>
              <a:ext cx="1979076" cy="1808664"/>
            </a:xfrm>
            <a:custGeom>
              <a:avLst/>
              <a:gdLst/>
              <a:ahLst/>
              <a:cxnLst/>
              <a:rect l="l" t="t" r="r" b="b"/>
              <a:pathLst>
                <a:path w="18419" h="16833" extrusionOk="0">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875414" y="3337982"/>
              <a:ext cx="65436" cy="42227"/>
            </a:xfrm>
            <a:custGeom>
              <a:avLst/>
              <a:gdLst/>
              <a:ahLst/>
              <a:cxnLst/>
              <a:rect l="l" t="t" r="r" b="b"/>
              <a:pathLst>
                <a:path w="609" h="393" extrusionOk="0">
                  <a:moveTo>
                    <a:pt x="293" y="1"/>
                  </a:moveTo>
                  <a:cubicBezTo>
                    <a:pt x="177" y="1"/>
                    <a:pt x="24" y="90"/>
                    <a:pt x="14" y="213"/>
                  </a:cubicBezTo>
                  <a:cubicBezTo>
                    <a:pt x="1" y="349"/>
                    <a:pt x="147" y="392"/>
                    <a:pt x="250" y="392"/>
                  </a:cubicBezTo>
                  <a:lnTo>
                    <a:pt x="316" y="392"/>
                  </a:lnTo>
                  <a:cubicBezTo>
                    <a:pt x="433" y="392"/>
                    <a:pt x="586" y="303"/>
                    <a:pt x="595" y="180"/>
                  </a:cubicBezTo>
                  <a:cubicBezTo>
                    <a:pt x="609" y="44"/>
                    <a:pt x="463" y="1"/>
                    <a:pt x="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749485" y="3488625"/>
              <a:ext cx="95736" cy="26862"/>
            </a:xfrm>
            <a:custGeom>
              <a:avLst/>
              <a:gdLst/>
              <a:ahLst/>
              <a:cxnLst/>
              <a:rect l="l" t="t" r="r" b="b"/>
              <a:pathLst>
                <a:path w="891" h="250" extrusionOk="0">
                  <a:moveTo>
                    <a:pt x="548" y="1"/>
                  </a:moveTo>
                  <a:cubicBezTo>
                    <a:pt x="382" y="1"/>
                    <a:pt x="0" y="249"/>
                    <a:pt x="343" y="249"/>
                  </a:cubicBezTo>
                  <a:cubicBezTo>
                    <a:pt x="508" y="249"/>
                    <a:pt x="890"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886589" y="3521826"/>
              <a:ext cx="71775" cy="31912"/>
            </a:xfrm>
            <a:custGeom>
              <a:avLst/>
              <a:gdLst/>
              <a:ahLst/>
              <a:cxnLst/>
              <a:rect l="l" t="t" r="r" b="b"/>
              <a:pathLst>
                <a:path w="668" h="297" extrusionOk="0">
                  <a:moveTo>
                    <a:pt x="399" y="0"/>
                  </a:moveTo>
                  <a:cubicBezTo>
                    <a:pt x="286" y="0"/>
                    <a:pt x="129" y="37"/>
                    <a:pt x="63" y="140"/>
                  </a:cubicBezTo>
                  <a:cubicBezTo>
                    <a:pt x="0" y="243"/>
                    <a:pt x="116" y="296"/>
                    <a:pt x="203" y="296"/>
                  </a:cubicBezTo>
                  <a:lnTo>
                    <a:pt x="269" y="296"/>
                  </a:lnTo>
                  <a:cubicBezTo>
                    <a:pt x="382" y="296"/>
                    <a:pt x="538" y="259"/>
                    <a:pt x="605" y="157"/>
                  </a:cubicBezTo>
                  <a:cubicBezTo>
                    <a:pt x="668" y="57"/>
                    <a:pt x="551" y="0"/>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022511" y="3437909"/>
              <a:ext cx="78652" cy="42227"/>
            </a:xfrm>
            <a:custGeom>
              <a:avLst/>
              <a:gdLst/>
              <a:ahLst/>
              <a:cxnLst/>
              <a:rect l="l" t="t" r="r" b="b"/>
              <a:pathLst>
                <a:path w="732" h="393" extrusionOk="0">
                  <a:moveTo>
                    <a:pt x="386" y="1"/>
                  </a:moveTo>
                  <a:cubicBezTo>
                    <a:pt x="91" y="1"/>
                    <a:pt x="1" y="393"/>
                    <a:pt x="346" y="393"/>
                  </a:cubicBezTo>
                  <a:cubicBezTo>
                    <a:pt x="645" y="393"/>
                    <a:pt x="732"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997153" y="3325841"/>
              <a:ext cx="65113" cy="23638"/>
            </a:xfrm>
            <a:custGeom>
              <a:avLst/>
              <a:gdLst/>
              <a:ahLst/>
              <a:cxnLst/>
              <a:rect l="l" t="t" r="r" b="b"/>
              <a:pathLst>
                <a:path w="606" h="220" extrusionOk="0">
                  <a:moveTo>
                    <a:pt x="433" y="1"/>
                  </a:moveTo>
                  <a:cubicBezTo>
                    <a:pt x="310" y="1"/>
                    <a:pt x="177" y="27"/>
                    <a:pt x="74" y="97"/>
                  </a:cubicBezTo>
                  <a:cubicBezTo>
                    <a:pt x="1" y="150"/>
                    <a:pt x="1" y="220"/>
                    <a:pt x="107" y="220"/>
                  </a:cubicBezTo>
                  <a:lnTo>
                    <a:pt x="174" y="220"/>
                  </a:lnTo>
                  <a:cubicBezTo>
                    <a:pt x="296" y="220"/>
                    <a:pt x="429" y="194"/>
                    <a:pt x="532" y="124"/>
                  </a:cubicBezTo>
                  <a:cubicBezTo>
                    <a:pt x="606" y="70"/>
                    <a:pt x="606" y="1"/>
                    <a:pt x="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08989" y="3898110"/>
              <a:ext cx="93587" cy="37177"/>
            </a:xfrm>
            <a:custGeom>
              <a:avLst/>
              <a:gdLst/>
              <a:ahLst/>
              <a:cxnLst/>
              <a:rect l="l" t="t" r="r" b="b"/>
              <a:pathLst>
                <a:path w="871" h="346" extrusionOk="0">
                  <a:moveTo>
                    <a:pt x="529" y="0"/>
                  </a:moveTo>
                  <a:cubicBezTo>
                    <a:pt x="300" y="0"/>
                    <a:pt x="1" y="345"/>
                    <a:pt x="343" y="345"/>
                  </a:cubicBezTo>
                  <a:cubicBezTo>
                    <a:pt x="572" y="345"/>
                    <a:pt x="871"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100969" y="3810218"/>
              <a:ext cx="95306" cy="27292"/>
            </a:xfrm>
            <a:custGeom>
              <a:avLst/>
              <a:gdLst/>
              <a:ahLst/>
              <a:cxnLst/>
              <a:rect l="l" t="t" r="r" b="b"/>
              <a:pathLst>
                <a:path w="887" h="254" extrusionOk="0">
                  <a:moveTo>
                    <a:pt x="548" y="1"/>
                  </a:moveTo>
                  <a:cubicBezTo>
                    <a:pt x="379" y="1"/>
                    <a:pt x="0" y="254"/>
                    <a:pt x="339" y="254"/>
                  </a:cubicBezTo>
                  <a:cubicBezTo>
                    <a:pt x="505"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206269" y="3570286"/>
              <a:ext cx="81338" cy="38574"/>
            </a:xfrm>
            <a:custGeom>
              <a:avLst/>
              <a:gdLst/>
              <a:ahLst/>
              <a:cxnLst/>
              <a:rect l="l" t="t" r="r" b="b"/>
              <a:pathLst>
                <a:path w="757" h="359" extrusionOk="0">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76789" y="3717490"/>
              <a:ext cx="65543" cy="41152"/>
            </a:xfrm>
            <a:custGeom>
              <a:avLst/>
              <a:gdLst/>
              <a:ahLst/>
              <a:cxnLst/>
              <a:rect l="l" t="t" r="r" b="b"/>
              <a:pathLst>
                <a:path w="610" h="383" extrusionOk="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108061" y="4060465"/>
              <a:ext cx="95413" cy="27292"/>
            </a:xfrm>
            <a:custGeom>
              <a:avLst/>
              <a:gdLst/>
              <a:ahLst/>
              <a:cxnLst/>
              <a:rect l="l" t="t" r="r" b="b"/>
              <a:pathLst>
                <a:path w="888" h="254" extrusionOk="0">
                  <a:moveTo>
                    <a:pt x="548" y="1"/>
                  </a:moveTo>
                  <a:cubicBezTo>
                    <a:pt x="379" y="1"/>
                    <a:pt x="0" y="254"/>
                    <a:pt x="339" y="254"/>
                  </a:cubicBezTo>
                  <a:cubicBezTo>
                    <a:pt x="508"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950971" y="3694603"/>
              <a:ext cx="95091" cy="29763"/>
            </a:xfrm>
            <a:custGeom>
              <a:avLst/>
              <a:gdLst/>
              <a:ahLst/>
              <a:cxnLst/>
              <a:rect l="l" t="t" r="r" b="b"/>
              <a:pathLst>
                <a:path w="885" h="277" extrusionOk="0">
                  <a:moveTo>
                    <a:pt x="542" y="0"/>
                  </a:moveTo>
                  <a:cubicBezTo>
                    <a:pt x="360" y="0"/>
                    <a:pt x="1" y="276"/>
                    <a:pt x="340" y="276"/>
                  </a:cubicBezTo>
                  <a:cubicBezTo>
                    <a:pt x="526" y="276"/>
                    <a:pt x="884"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058420" y="3578559"/>
              <a:ext cx="94339" cy="32986"/>
            </a:xfrm>
            <a:custGeom>
              <a:avLst/>
              <a:gdLst/>
              <a:ahLst/>
              <a:cxnLst/>
              <a:rect l="l" t="t" r="r" b="b"/>
              <a:pathLst>
                <a:path w="878" h="307" extrusionOk="0">
                  <a:moveTo>
                    <a:pt x="536" y="1"/>
                  </a:moveTo>
                  <a:cubicBezTo>
                    <a:pt x="332" y="1"/>
                    <a:pt x="1" y="306"/>
                    <a:pt x="343" y="306"/>
                  </a:cubicBezTo>
                  <a:cubicBezTo>
                    <a:pt x="545" y="306"/>
                    <a:pt x="878"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908529" y="3995566"/>
              <a:ext cx="72527" cy="28259"/>
            </a:xfrm>
            <a:custGeom>
              <a:avLst/>
              <a:gdLst/>
              <a:ahLst/>
              <a:cxnLst/>
              <a:rect l="l" t="t" r="r" b="b"/>
              <a:pathLst>
                <a:path w="675" h="263" extrusionOk="0">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937433" y="3803448"/>
              <a:ext cx="78974" cy="40830"/>
            </a:xfrm>
            <a:custGeom>
              <a:avLst/>
              <a:gdLst/>
              <a:ahLst/>
              <a:cxnLst/>
              <a:rect l="l" t="t" r="r" b="b"/>
              <a:pathLst>
                <a:path w="735" h="380" extrusionOk="0">
                  <a:moveTo>
                    <a:pt x="389" y="1"/>
                  </a:moveTo>
                  <a:cubicBezTo>
                    <a:pt x="97" y="1"/>
                    <a:pt x="0" y="380"/>
                    <a:pt x="346" y="380"/>
                  </a:cubicBezTo>
                  <a:cubicBezTo>
                    <a:pt x="638" y="380"/>
                    <a:pt x="73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6424425" flipH="1">
              <a:off x="7011858" y="520449"/>
              <a:ext cx="1571302" cy="1604437"/>
            </a:xfrm>
            <a:custGeom>
              <a:avLst/>
              <a:gdLst/>
              <a:ahLst/>
              <a:cxnLst/>
              <a:rect l="l" t="t" r="r" b="b"/>
              <a:pathLst>
                <a:path w="39313" h="40142" extrusionOk="0">
                  <a:moveTo>
                    <a:pt x="21970" y="0"/>
                  </a:moveTo>
                  <a:cubicBezTo>
                    <a:pt x="21894" y="0"/>
                    <a:pt x="21819" y="4"/>
                    <a:pt x="21744" y="10"/>
                  </a:cubicBezTo>
                  <a:cubicBezTo>
                    <a:pt x="19169" y="223"/>
                    <a:pt x="17844" y="3146"/>
                    <a:pt x="17170" y="5651"/>
                  </a:cubicBezTo>
                  <a:cubicBezTo>
                    <a:pt x="16276" y="8949"/>
                    <a:pt x="15592" y="12309"/>
                    <a:pt x="15120" y="15697"/>
                  </a:cubicBezTo>
                  <a:cubicBezTo>
                    <a:pt x="15449" y="13327"/>
                    <a:pt x="11052" y="8732"/>
                    <a:pt x="8518" y="8732"/>
                  </a:cubicBezTo>
                  <a:cubicBezTo>
                    <a:pt x="7677" y="8732"/>
                    <a:pt x="7041" y="9238"/>
                    <a:pt x="6851" y="10498"/>
                  </a:cubicBezTo>
                  <a:cubicBezTo>
                    <a:pt x="6738" y="11246"/>
                    <a:pt x="6997" y="11996"/>
                    <a:pt x="7252" y="12710"/>
                  </a:cubicBezTo>
                  <a:cubicBezTo>
                    <a:pt x="8189" y="15302"/>
                    <a:pt x="9123" y="17893"/>
                    <a:pt x="10057" y="20484"/>
                  </a:cubicBezTo>
                  <a:cubicBezTo>
                    <a:pt x="8678" y="20039"/>
                    <a:pt x="7231" y="19810"/>
                    <a:pt x="5786" y="19810"/>
                  </a:cubicBezTo>
                  <a:cubicBezTo>
                    <a:pt x="5455" y="19810"/>
                    <a:pt x="5124" y="19822"/>
                    <a:pt x="4794" y="19847"/>
                  </a:cubicBezTo>
                  <a:cubicBezTo>
                    <a:pt x="3947" y="19909"/>
                    <a:pt x="2997" y="20122"/>
                    <a:pt x="2575" y="20857"/>
                  </a:cubicBezTo>
                  <a:cubicBezTo>
                    <a:pt x="2263" y="21398"/>
                    <a:pt x="2333" y="22073"/>
                    <a:pt x="2442" y="22687"/>
                  </a:cubicBezTo>
                  <a:cubicBezTo>
                    <a:pt x="2874" y="25159"/>
                    <a:pt x="3768" y="27541"/>
                    <a:pt x="4070" y="30029"/>
                  </a:cubicBezTo>
                  <a:cubicBezTo>
                    <a:pt x="4369" y="32521"/>
                    <a:pt x="3963" y="35281"/>
                    <a:pt x="2183" y="37035"/>
                  </a:cubicBezTo>
                  <a:cubicBezTo>
                    <a:pt x="1286" y="37923"/>
                    <a:pt x="1" y="39272"/>
                    <a:pt x="921" y="40142"/>
                  </a:cubicBezTo>
                  <a:cubicBezTo>
                    <a:pt x="4718" y="35494"/>
                    <a:pt x="10957" y="33620"/>
                    <a:pt x="16920" y="33013"/>
                  </a:cubicBezTo>
                  <a:cubicBezTo>
                    <a:pt x="18764" y="32823"/>
                    <a:pt x="20774" y="32670"/>
                    <a:pt x="22150" y="31428"/>
                  </a:cubicBezTo>
                  <a:cubicBezTo>
                    <a:pt x="23528" y="30182"/>
                    <a:pt x="23548" y="27395"/>
                    <a:pt x="21777" y="26829"/>
                  </a:cubicBezTo>
                  <a:cubicBezTo>
                    <a:pt x="24953" y="26099"/>
                    <a:pt x="28086" y="25185"/>
                    <a:pt x="31159" y="24099"/>
                  </a:cubicBezTo>
                  <a:cubicBezTo>
                    <a:pt x="32076" y="23777"/>
                    <a:pt x="33023" y="23415"/>
                    <a:pt x="33677" y="22694"/>
                  </a:cubicBezTo>
                  <a:cubicBezTo>
                    <a:pt x="34329" y="21973"/>
                    <a:pt x="34581" y="20787"/>
                    <a:pt x="33976" y="20023"/>
                  </a:cubicBezTo>
                  <a:cubicBezTo>
                    <a:pt x="33503" y="19427"/>
                    <a:pt x="32763" y="19295"/>
                    <a:pt x="31975" y="19295"/>
                  </a:cubicBezTo>
                  <a:cubicBezTo>
                    <a:pt x="31463" y="19295"/>
                    <a:pt x="30931" y="19351"/>
                    <a:pt x="30439" y="19371"/>
                  </a:cubicBezTo>
                  <a:cubicBezTo>
                    <a:pt x="30405" y="19373"/>
                    <a:pt x="30372" y="19373"/>
                    <a:pt x="30338" y="19373"/>
                  </a:cubicBezTo>
                  <a:cubicBezTo>
                    <a:pt x="29103" y="19373"/>
                    <a:pt x="27564" y="18490"/>
                    <a:pt x="28010" y="17355"/>
                  </a:cubicBezTo>
                  <a:cubicBezTo>
                    <a:pt x="28153" y="16999"/>
                    <a:pt x="28465" y="16743"/>
                    <a:pt x="28767" y="16511"/>
                  </a:cubicBezTo>
                  <a:cubicBezTo>
                    <a:pt x="32395" y="13694"/>
                    <a:pt x="36335" y="11042"/>
                    <a:pt x="38734" y="7120"/>
                  </a:cubicBezTo>
                  <a:cubicBezTo>
                    <a:pt x="39036" y="6628"/>
                    <a:pt x="39312" y="6007"/>
                    <a:pt x="39043" y="5495"/>
                  </a:cubicBezTo>
                  <a:cubicBezTo>
                    <a:pt x="38796" y="5032"/>
                    <a:pt x="38246" y="4908"/>
                    <a:pt x="37697" y="4908"/>
                  </a:cubicBezTo>
                  <a:cubicBezTo>
                    <a:pt x="37529" y="4908"/>
                    <a:pt x="37361" y="4919"/>
                    <a:pt x="37202" y="4937"/>
                  </a:cubicBezTo>
                  <a:cubicBezTo>
                    <a:pt x="32937" y="5401"/>
                    <a:pt x="28747" y="6525"/>
                    <a:pt x="24827" y="8262"/>
                  </a:cubicBezTo>
                  <a:cubicBezTo>
                    <a:pt x="24601" y="6262"/>
                    <a:pt x="24375" y="4259"/>
                    <a:pt x="24149" y="2256"/>
                  </a:cubicBezTo>
                  <a:cubicBezTo>
                    <a:pt x="24093" y="1764"/>
                    <a:pt x="24030" y="1252"/>
                    <a:pt x="23761" y="837"/>
                  </a:cubicBezTo>
                  <a:cubicBezTo>
                    <a:pt x="23380" y="262"/>
                    <a:pt x="22663" y="0"/>
                    <a:pt x="219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6424425" flipH="1">
              <a:off x="7476781" y="726211"/>
              <a:ext cx="761410" cy="814809"/>
            </a:xfrm>
            <a:custGeom>
              <a:avLst/>
              <a:gdLst/>
              <a:ahLst/>
              <a:cxnLst/>
              <a:rect l="l" t="t" r="r" b="b"/>
              <a:pathLst>
                <a:path w="19050" h="20386" extrusionOk="0">
                  <a:moveTo>
                    <a:pt x="18932" y="1"/>
                  </a:moveTo>
                  <a:cubicBezTo>
                    <a:pt x="18416" y="1"/>
                    <a:pt x="17847" y="705"/>
                    <a:pt x="17495" y="1137"/>
                  </a:cubicBezTo>
                  <a:cubicBezTo>
                    <a:pt x="17412" y="1237"/>
                    <a:pt x="17342" y="1326"/>
                    <a:pt x="17292" y="1379"/>
                  </a:cubicBezTo>
                  <a:cubicBezTo>
                    <a:pt x="15711" y="3057"/>
                    <a:pt x="13976" y="4638"/>
                    <a:pt x="12302" y="6167"/>
                  </a:cubicBezTo>
                  <a:cubicBezTo>
                    <a:pt x="10914" y="7432"/>
                    <a:pt x="9482" y="8741"/>
                    <a:pt x="8136" y="10100"/>
                  </a:cubicBezTo>
                  <a:cubicBezTo>
                    <a:pt x="6265" y="12027"/>
                    <a:pt x="4445" y="14050"/>
                    <a:pt x="2731" y="16110"/>
                  </a:cubicBezTo>
                  <a:cubicBezTo>
                    <a:pt x="1877" y="17087"/>
                    <a:pt x="1076" y="18130"/>
                    <a:pt x="349" y="19206"/>
                  </a:cubicBezTo>
                  <a:cubicBezTo>
                    <a:pt x="53" y="19704"/>
                    <a:pt x="26" y="19884"/>
                    <a:pt x="0" y="20376"/>
                  </a:cubicBezTo>
                  <a:lnTo>
                    <a:pt x="176" y="20385"/>
                  </a:lnTo>
                  <a:cubicBezTo>
                    <a:pt x="203" y="19917"/>
                    <a:pt x="222" y="19761"/>
                    <a:pt x="498" y="19303"/>
                  </a:cubicBezTo>
                  <a:cubicBezTo>
                    <a:pt x="1216" y="18233"/>
                    <a:pt x="2013" y="17196"/>
                    <a:pt x="2864" y="16222"/>
                  </a:cubicBezTo>
                  <a:cubicBezTo>
                    <a:pt x="4578" y="14163"/>
                    <a:pt x="6395" y="12147"/>
                    <a:pt x="8263" y="10223"/>
                  </a:cubicBezTo>
                  <a:cubicBezTo>
                    <a:pt x="9601" y="8867"/>
                    <a:pt x="11037" y="7562"/>
                    <a:pt x="12422" y="6296"/>
                  </a:cubicBezTo>
                  <a:cubicBezTo>
                    <a:pt x="14099" y="4765"/>
                    <a:pt x="15833" y="3183"/>
                    <a:pt x="17418" y="1499"/>
                  </a:cubicBezTo>
                  <a:cubicBezTo>
                    <a:pt x="17475" y="1439"/>
                    <a:pt x="17548" y="1349"/>
                    <a:pt x="17631" y="1246"/>
                  </a:cubicBezTo>
                  <a:cubicBezTo>
                    <a:pt x="17940" y="865"/>
                    <a:pt x="18503" y="175"/>
                    <a:pt x="18933" y="175"/>
                  </a:cubicBezTo>
                  <a:cubicBezTo>
                    <a:pt x="18961" y="175"/>
                    <a:pt x="18987" y="178"/>
                    <a:pt x="19013" y="183"/>
                  </a:cubicBezTo>
                  <a:lnTo>
                    <a:pt x="19050" y="14"/>
                  </a:lnTo>
                  <a:cubicBezTo>
                    <a:pt x="19011" y="5"/>
                    <a:pt x="18971" y="1"/>
                    <a:pt x="189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6424425" flipH="1">
              <a:off x="7308233" y="1596307"/>
              <a:ext cx="34693" cy="16707"/>
            </a:xfrm>
            <a:custGeom>
              <a:avLst/>
              <a:gdLst/>
              <a:ahLst/>
              <a:cxnLst/>
              <a:rect l="l" t="t" r="r" b="b"/>
              <a:pathLst>
                <a:path w="868" h="418" extrusionOk="0">
                  <a:moveTo>
                    <a:pt x="699" y="0"/>
                  </a:moveTo>
                  <a:cubicBezTo>
                    <a:pt x="515" y="0"/>
                    <a:pt x="239" y="81"/>
                    <a:pt x="179" y="208"/>
                  </a:cubicBezTo>
                  <a:cubicBezTo>
                    <a:pt x="153" y="224"/>
                    <a:pt x="127" y="244"/>
                    <a:pt x="107" y="267"/>
                  </a:cubicBezTo>
                  <a:cubicBezTo>
                    <a:pt x="0" y="393"/>
                    <a:pt x="199" y="413"/>
                    <a:pt x="279" y="417"/>
                  </a:cubicBezTo>
                  <a:cubicBezTo>
                    <a:pt x="283" y="417"/>
                    <a:pt x="286" y="417"/>
                    <a:pt x="290" y="417"/>
                  </a:cubicBezTo>
                  <a:cubicBezTo>
                    <a:pt x="498" y="417"/>
                    <a:pt x="867" y="326"/>
                    <a:pt x="864" y="71"/>
                  </a:cubicBezTo>
                  <a:cubicBezTo>
                    <a:pt x="864" y="22"/>
                    <a:pt x="794"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6424425" flipH="1">
              <a:off x="7191205" y="1474929"/>
              <a:ext cx="37171" cy="13709"/>
            </a:xfrm>
            <a:custGeom>
              <a:avLst/>
              <a:gdLst/>
              <a:ahLst/>
              <a:cxnLst/>
              <a:rect l="l" t="t" r="r" b="b"/>
              <a:pathLst>
                <a:path w="930" h="343" extrusionOk="0">
                  <a:moveTo>
                    <a:pt x="561" y="0"/>
                  </a:moveTo>
                  <a:cubicBezTo>
                    <a:pt x="411" y="0"/>
                    <a:pt x="195" y="54"/>
                    <a:pt x="100" y="180"/>
                  </a:cubicBezTo>
                  <a:cubicBezTo>
                    <a:pt x="0" y="306"/>
                    <a:pt x="186" y="342"/>
                    <a:pt x="279" y="342"/>
                  </a:cubicBezTo>
                  <a:lnTo>
                    <a:pt x="368" y="342"/>
                  </a:lnTo>
                  <a:cubicBezTo>
                    <a:pt x="518" y="342"/>
                    <a:pt x="734" y="289"/>
                    <a:pt x="830" y="163"/>
                  </a:cubicBezTo>
                  <a:cubicBezTo>
                    <a:pt x="930" y="34"/>
                    <a:pt x="744" y="0"/>
                    <a:pt x="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6424425" flipH="1">
              <a:off x="7278829" y="1523519"/>
              <a:ext cx="36811" cy="15148"/>
            </a:xfrm>
            <a:custGeom>
              <a:avLst/>
              <a:gdLst/>
              <a:ahLst/>
              <a:cxnLst/>
              <a:rect l="l" t="t" r="r" b="b"/>
              <a:pathLst>
                <a:path w="921" h="379" extrusionOk="0">
                  <a:moveTo>
                    <a:pt x="552" y="0"/>
                  </a:moveTo>
                  <a:cubicBezTo>
                    <a:pt x="399" y="0"/>
                    <a:pt x="187" y="53"/>
                    <a:pt x="94" y="186"/>
                  </a:cubicBezTo>
                  <a:cubicBezTo>
                    <a:pt x="1" y="322"/>
                    <a:pt x="171" y="379"/>
                    <a:pt x="277" y="379"/>
                  </a:cubicBezTo>
                  <a:lnTo>
                    <a:pt x="370" y="379"/>
                  </a:lnTo>
                  <a:cubicBezTo>
                    <a:pt x="522" y="379"/>
                    <a:pt x="738" y="326"/>
                    <a:pt x="828" y="192"/>
                  </a:cubicBezTo>
                  <a:cubicBezTo>
                    <a:pt x="921" y="60"/>
                    <a:pt x="752"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6424425" flipH="1">
              <a:off x="7651789" y="680410"/>
              <a:ext cx="36692" cy="25180"/>
            </a:xfrm>
            <a:custGeom>
              <a:avLst/>
              <a:gdLst/>
              <a:ahLst/>
              <a:cxnLst/>
              <a:rect l="l" t="t" r="r" b="b"/>
              <a:pathLst>
                <a:path w="918" h="630" extrusionOk="0">
                  <a:moveTo>
                    <a:pt x="564" y="0"/>
                  </a:moveTo>
                  <a:cubicBezTo>
                    <a:pt x="432" y="0"/>
                    <a:pt x="304" y="64"/>
                    <a:pt x="210" y="158"/>
                  </a:cubicBezTo>
                  <a:lnTo>
                    <a:pt x="120" y="248"/>
                  </a:lnTo>
                  <a:cubicBezTo>
                    <a:pt x="1" y="367"/>
                    <a:pt x="74" y="550"/>
                    <a:pt x="214" y="603"/>
                  </a:cubicBezTo>
                  <a:cubicBezTo>
                    <a:pt x="260" y="621"/>
                    <a:pt x="307" y="630"/>
                    <a:pt x="353" y="630"/>
                  </a:cubicBezTo>
                  <a:cubicBezTo>
                    <a:pt x="486" y="630"/>
                    <a:pt x="615" y="564"/>
                    <a:pt x="709" y="470"/>
                  </a:cubicBezTo>
                  <a:lnTo>
                    <a:pt x="798" y="381"/>
                  </a:lnTo>
                  <a:cubicBezTo>
                    <a:pt x="918" y="261"/>
                    <a:pt x="845" y="82"/>
                    <a:pt x="702" y="25"/>
                  </a:cubicBezTo>
                  <a:cubicBezTo>
                    <a:pt x="656" y="8"/>
                    <a:pt x="610" y="0"/>
                    <a:pt x="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6424425" flipH="1">
              <a:off x="7751819" y="694914"/>
              <a:ext cx="28338" cy="24981"/>
            </a:xfrm>
            <a:custGeom>
              <a:avLst/>
              <a:gdLst/>
              <a:ahLst/>
              <a:cxnLst/>
              <a:rect l="l" t="t" r="r" b="b"/>
              <a:pathLst>
                <a:path w="709" h="625" extrusionOk="0">
                  <a:moveTo>
                    <a:pt x="421" y="1"/>
                  </a:moveTo>
                  <a:cubicBezTo>
                    <a:pt x="408" y="1"/>
                    <a:pt x="395" y="1"/>
                    <a:pt x="383" y="3"/>
                  </a:cubicBezTo>
                  <a:cubicBezTo>
                    <a:pt x="240" y="15"/>
                    <a:pt x="1" y="112"/>
                    <a:pt x="1" y="291"/>
                  </a:cubicBezTo>
                  <a:lnTo>
                    <a:pt x="1" y="381"/>
                  </a:lnTo>
                  <a:cubicBezTo>
                    <a:pt x="1" y="542"/>
                    <a:pt x="145" y="625"/>
                    <a:pt x="294" y="625"/>
                  </a:cubicBezTo>
                  <a:cubicBezTo>
                    <a:pt x="305" y="625"/>
                    <a:pt x="315" y="625"/>
                    <a:pt x="326" y="624"/>
                  </a:cubicBezTo>
                  <a:cubicBezTo>
                    <a:pt x="466" y="607"/>
                    <a:pt x="709" y="510"/>
                    <a:pt x="709" y="334"/>
                  </a:cubicBezTo>
                  <a:lnTo>
                    <a:pt x="709" y="242"/>
                  </a:lnTo>
                  <a:cubicBezTo>
                    <a:pt x="709" y="86"/>
                    <a:pt x="566" y="1"/>
                    <a:pt x="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6424425" flipH="1">
              <a:off x="7682302" y="770505"/>
              <a:ext cx="40649" cy="19265"/>
            </a:xfrm>
            <a:custGeom>
              <a:avLst/>
              <a:gdLst/>
              <a:ahLst/>
              <a:cxnLst/>
              <a:rect l="l" t="t" r="r" b="b"/>
              <a:pathLst>
                <a:path w="1017" h="482" extrusionOk="0">
                  <a:moveTo>
                    <a:pt x="542" y="0"/>
                  </a:moveTo>
                  <a:cubicBezTo>
                    <a:pt x="156" y="0"/>
                    <a:pt x="0" y="482"/>
                    <a:pt x="472" y="482"/>
                  </a:cubicBezTo>
                  <a:cubicBezTo>
                    <a:pt x="860" y="482"/>
                    <a:pt x="1017"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6424425" flipH="1">
              <a:off x="7758358" y="780552"/>
              <a:ext cx="40009" cy="21144"/>
            </a:xfrm>
            <a:custGeom>
              <a:avLst/>
              <a:gdLst/>
              <a:ahLst/>
              <a:cxnLst/>
              <a:rect l="l" t="t" r="r" b="b"/>
              <a:pathLst>
                <a:path w="1001" h="529" extrusionOk="0">
                  <a:moveTo>
                    <a:pt x="529" y="1"/>
                  </a:moveTo>
                  <a:cubicBezTo>
                    <a:pt x="124" y="1"/>
                    <a:pt x="1" y="529"/>
                    <a:pt x="472" y="529"/>
                  </a:cubicBezTo>
                  <a:cubicBezTo>
                    <a:pt x="878" y="529"/>
                    <a:pt x="1001" y="1"/>
                    <a:pt x="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6424425" flipH="1">
              <a:off x="7944948" y="1617447"/>
              <a:ext cx="48802" cy="12390"/>
            </a:xfrm>
            <a:custGeom>
              <a:avLst/>
              <a:gdLst/>
              <a:ahLst/>
              <a:cxnLst/>
              <a:rect l="l" t="t" r="r" b="b"/>
              <a:pathLst>
                <a:path w="1221" h="310" extrusionOk="0">
                  <a:moveTo>
                    <a:pt x="758" y="1"/>
                  </a:moveTo>
                  <a:cubicBezTo>
                    <a:pt x="549" y="1"/>
                    <a:pt x="0" y="309"/>
                    <a:pt x="463" y="309"/>
                  </a:cubicBezTo>
                  <a:cubicBezTo>
                    <a:pt x="672" y="309"/>
                    <a:pt x="1220" y="1"/>
                    <a:pt x="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6424425" flipH="1">
              <a:off x="8003150" y="1626669"/>
              <a:ext cx="39889" cy="21943"/>
            </a:xfrm>
            <a:custGeom>
              <a:avLst/>
              <a:gdLst/>
              <a:ahLst/>
              <a:cxnLst/>
              <a:rect l="l" t="t" r="r" b="b"/>
              <a:pathLst>
                <a:path w="998" h="549" extrusionOk="0">
                  <a:moveTo>
                    <a:pt x="525" y="0"/>
                  </a:moveTo>
                  <a:cubicBezTo>
                    <a:pt x="113" y="0"/>
                    <a:pt x="1" y="549"/>
                    <a:pt x="472" y="549"/>
                  </a:cubicBezTo>
                  <a:cubicBezTo>
                    <a:pt x="884" y="549"/>
                    <a:pt x="997" y="0"/>
                    <a:pt x="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6424425" flipH="1">
              <a:off x="7954628" y="1694865"/>
              <a:ext cx="33494" cy="20104"/>
            </a:xfrm>
            <a:custGeom>
              <a:avLst/>
              <a:gdLst/>
              <a:ahLst/>
              <a:cxnLst/>
              <a:rect l="l" t="t" r="r" b="b"/>
              <a:pathLst>
                <a:path w="838" h="503" extrusionOk="0">
                  <a:moveTo>
                    <a:pt x="406" y="0"/>
                  </a:moveTo>
                  <a:cubicBezTo>
                    <a:pt x="256" y="0"/>
                    <a:pt x="40" y="117"/>
                    <a:pt x="20" y="280"/>
                  </a:cubicBezTo>
                  <a:cubicBezTo>
                    <a:pt x="0" y="463"/>
                    <a:pt x="210" y="503"/>
                    <a:pt x="342" y="503"/>
                  </a:cubicBezTo>
                  <a:lnTo>
                    <a:pt x="432" y="503"/>
                  </a:lnTo>
                  <a:cubicBezTo>
                    <a:pt x="581" y="503"/>
                    <a:pt x="797" y="386"/>
                    <a:pt x="817" y="224"/>
                  </a:cubicBezTo>
                  <a:cubicBezTo>
                    <a:pt x="837" y="44"/>
                    <a:pt x="628" y="0"/>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6424425" flipH="1">
              <a:off x="7250293" y="613776"/>
              <a:ext cx="136015" cy="139852"/>
            </a:xfrm>
            <a:custGeom>
              <a:avLst/>
              <a:gdLst/>
              <a:ahLst/>
              <a:cxnLst/>
              <a:rect l="l" t="t" r="r" b="b"/>
              <a:pathLst>
                <a:path w="3403" h="3499" extrusionOk="0">
                  <a:moveTo>
                    <a:pt x="1703" y="101"/>
                  </a:moveTo>
                  <a:cubicBezTo>
                    <a:pt x="1723" y="101"/>
                    <a:pt x="1756" y="105"/>
                    <a:pt x="1812" y="115"/>
                  </a:cubicBezTo>
                  <a:lnTo>
                    <a:pt x="1812" y="115"/>
                  </a:lnTo>
                  <a:cubicBezTo>
                    <a:pt x="1786" y="120"/>
                    <a:pt x="1761" y="124"/>
                    <a:pt x="1736" y="124"/>
                  </a:cubicBezTo>
                  <a:cubicBezTo>
                    <a:pt x="1714" y="124"/>
                    <a:pt x="1692" y="121"/>
                    <a:pt x="1671" y="115"/>
                  </a:cubicBezTo>
                  <a:cubicBezTo>
                    <a:pt x="1674" y="107"/>
                    <a:pt x="1677" y="101"/>
                    <a:pt x="1703" y="101"/>
                  </a:cubicBezTo>
                  <a:close/>
                  <a:moveTo>
                    <a:pt x="1665" y="0"/>
                  </a:moveTo>
                  <a:cubicBezTo>
                    <a:pt x="1598" y="0"/>
                    <a:pt x="1528" y="13"/>
                    <a:pt x="1455" y="35"/>
                  </a:cubicBezTo>
                  <a:cubicBezTo>
                    <a:pt x="1222" y="101"/>
                    <a:pt x="1100" y="317"/>
                    <a:pt x="943" y="493"/>
                  </a:cubicBezTo>
                  <a:cubicBezTo>
                    <a:pt x="721" y="739"/>
                    <a:pt x="462" y="952"/>
                    <a:pt x="342" y="1271"/>
                  </a:cubicBezTo>
                  <a:cubicBezTo>
                    <a:pt x="160" y="1746"/>
                    <a:pt x="0" y="2370"/>
                    <a:pt x="342" y="2812"/>
                  </a:cubicBezTo>
                  <a:cubicBezTo>
                    <a:pt x="660" y="3221"/>
                    <a:pt x="1249" y="3499"/>
                    <a:pt x="1782" y="3499"/>
                  </a:cubicBezTo>
                  <a:cubicBezTo>
                    <a:pt x="1869" y="3499"/>
                    <a:pt x="1954" y="3491"/>
                    <a:pt x="2037" y="3476"/>
                  </a:cubicBezTo>
                  <a:cubicBezTo>
                    <a:pt x="2518" y="3387"/>
                    <a:pt x="2944" y="2825"/>
                    <a:pt x="3160" y="2424"/>
                  </a:cubicBezTo>
                  <a:cubicBezTo>
                    <a:pt x="3402" y="1965"/>
                    <a:pt x="3249" y="1460"/>
                    <a:pt x="3126" y="992"/>
                  </a:cubicBezTo>
                  <a:cubicBezTo>
                    <a:pt x="3027" y="613"/>
                    <a:pt x="2851" y="463"/>
                    <a:pt x="2575" y="217"/>
                  </a:cubicBezTo>
                  <a:cubicBezTo>
                    <a:pt x="2449" y="104"/>
                    <a:pt x="2349" y="35"/>
                    <a:pt x="2170" y="24"/>
                  </a:cubicBezTo>
                  <a:cubicBezTo>
                    <a:pt x="2166" y="24"/>
                    <a:pt x="2163" y="24"/>
                    <a:pt x="2159" y="24"/>
                  </a:cubicBezTo>
                  <a:cubicBezTo>
                    <a:pt x="2082" y="24"/>
                    <a:pt x="2000" y="56"/>
                    <a:pt x="1919" y="83"/>
                  </a:cubicBezTo>
                  <a:lnTo>
                    <a:pt x="1919" y="83"/>
                  </a:lnTo>
                  <a:cubicBezTo>
                    <a:pt x="1842" y="24"/>
                    <a:pt x="1757" y="0"/>
                    <a:pt x="16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0147612">
              <a:off x="1819248" y="180121"/>
              <a:ext cx="1718616" cy="1765895"/>
            </a:xfrm>
            <a:custGeom>
              <a:avLst/>
              <a:gdLst/>
              <a:ahLst/>
              <a:cxnLst/>
              <a:rect l="l" t="t" r="r" b="b"/>
              <a:pathLst>
                <a:path w="32788" h="33690" extrusionOk="0">
                  <a:moveTo>
                    <a:pt x="11724" y="0"/>
                  </a:moveTo>
                  <a:cubicBezTo>
                    <a:pt x="10869" y="0"/>
                    <a:pt x="10018" y="148"/>
                    <a:pt x="9236" y="517"/>
                  </a:cubicBezTo>
                  <a:cubicBezTo>
                    <a:pt x="8685" y="776"/>
                    <a:pt x="8392" y="1041"/>
                    <a:pt x="8316" y="1676"/>
                  </a:cubicBezTo>
                  <a:cubicBezTo>
                    <a:pt x="8180" y="2815"/>
                    <a:pt x="8366" y="3959"/>
                    <a:pt x="8571" y="5081"/>
                  </a:cubicBezTo>
                  <a:cubicBezTo>
                    <a:pt x="8874" y="6722"/>
                    <a:pt x="9748" y="8197"/>
                    <a:pt x="10063" y="9819"/>
                  </a:cubicBezTo>
                  <a:cubicBezTo>
                    <a:pt x="10246" y="10746"/>
                    <a:pt x="10359" y="11693"/>
                    <a:pt x="10522" y="12626"/>
                  </a:cubicBezTo>
                  <a:cubicBezTo>
                    <a:pt x="10748" y="13932"/>
                    <a:pt x="10871" y="15234"/>
                    <a:pt x="10545" y="16529"/>
                  </a:cubicBezTo>
                  <a:cubicBezTo>
                    <a:pt x="10226" y="17792"/>
                    <a:pt x="9712" y="18991"/>
                    <a:pt x="8851" y="19988"/>
                  </a:cubicBezTo>
                  <a:cubicBezTo>
                    <a:pt x="8312" y="20609"/>
                    <a:pt x="7615" y="21028"/>
                    <a:pt x="6987" y="21549"/>
                  </a:cubicBezTo>
                  <a:cubicBezTo>
                    <a:pt x="6369" y="22061"/>
                    <a:pt x="5751" y="22536"/>
                    <a:pt x="5100" y="23004"/>
                  </a:cubicBezTo>
                  <a:cubicBezTo>
                    <a:pt x="4243" y="23622"/>
                    <a:pt x="3396" y="24297"/>
                    <a:pt x="2691" y="25091"/>
                  </a:cubicBezTo>
                  <a:cubicBezTo>
                    <a:pt x="2137" y="25712"/>
                    <a:pt x="1731" y="26427"/>
                    <a:pt x="1270" y="27118"/>
                  </a:cubicBezTo>
                  <a:cubicBezTo>
                    <a:pt x="884" y="27699"/>
                    <a:pt x="449" y="28290"/>
                    <a:pt x="233" y="28968"/>
                  </a:cubicBezTo>
                  <a:cubicBezTo>
                    <a:pt x="0" y="29702"/>
                    <a:pt x="137" y="30383"/>
                    <a:pt x="273" y="31117"/>
                  </a:cubicBezTo>
                  <a:cubicBezTo>
                    <a:pt x="366" y="31606"/>
                    <a:pt x="389" y="31911"/>
                    <a:pt x="645" y="32290"/>
                  </a:cubicBezTo>
                  <a:cubicBezTo>
                    <a:pt x="828" y="32954"/>
                    <a:pt x="1443" y="33320"/>
                    <a:pt x="1691" y="33483"/>
                  </a:cubicBezTo>
                  <a:cubicBezTo>
                    <a:pt x="1934" y="33639"/>
                    <a:pt x="2145" y="33689"/>
                    <a:pt x="2360" y="33689"/>
                  </a:cubicBezTo>
                  <a:cubicBezTo>
                    <a:pt x="2589" y="33689"/>
                    <a:pt x="2824" y="33632"/>
                    <a:pt x="3110" y="33586"/>
                  </a:cubicBezTo>
                  <a:cubicBezTo>
                    <a:pt x="3652" y="33496"/>
                    <a:pt x="4286" y="33516"/>
                    <a:pt x="4704" y="33118"/>
                  </a:cubicBezTo>
                  <a:cubicBezTo>
                    <a:pt x="5306" y="32543"/>
                    <a:pt x="5920" y="31832"/>
                    <a:pt x="6429" y="31171"/>
                  </a:cubicBezTo>
                  <a:cubicBezTo>
                    <a:pt x="6841" y="30626"/>
                    <a:pt x="7156" y="29998"/>
                    <a:pt x="7702" y="29566"/>
                  </a:cubicBezTo>
                  <a:cubicBezTo>
                    <a:pt x="8021" y="29310"/>
                    <a:pt x="8392" y="29121"/>
                    <a:pt x="8738" y="28901"/>
                  </a:cubicBezTo>
                  <a:cubicBezTo>
                    <a:pt x="9814" y="28224"/>
                    <a:pt x="10798" y="27696"/>
                    <a:pt x="12050" y="27367"/>
                  </a:cubicBezTo>
                  <a:cubicBezTo>
                    <a:pt x="13186" y="27068"/>
                    <a:pt x="14372" y="26951"/>
                    <a:pt x="15528" y="26755"/>
                  </a:cubicBezTo>
                  <a:cubicBezTo>
                    <a:pt x="16773" y="26546"/>
                    <a:pt x="18079" y="26380"/>
                    <a:pt x="19356" y="26380"/>
                  </a:cubicBezTo>
                  <a:cubicBezTo>
                    <a:pt x="19561" y="26380"/>
                    <a:pt x="19766" y="26384"/>
                    <a:pt x="19970" y="26393"/>
                  </a:cubicBezTo>
                  <a:cubicBezTo>
                    <a:pt x="21000" y="26442"/>
                    <a:pt x="22014" y="26522"/>
                    <a:pt x="23039" y="26522"/>
                  </a:cubicBezTo>
                  <a:cubicBezTo>
                    <a:pt x="23406" y="26522"/>
                    <a:pt x="23775" y="26512"/>
                    <a:pt x="24146" y="26486"/>
                  </a:cubicBezTo>
                  <a:cubicBezTo>
                    <a:pt x="25508" y="26393"/>
                    <a:pt x="26880" y="26068"/>
                    <a:pt x="28226" y="25845"/>
                  </a:cubicBezTo>
                  <a:cubicBezTo>
                    <a:pt x="29740" y="25596"/>
                    <a:pt x="32698" y="25726"/>
                    <a:pt x="32764" y="23579"/>
                  </a:cubicBezTo>
                  <a:cubicBezTo>
                    <a:pt x="32787" y="22862"/>
                    <a:pt x="32538" y="22091"/>
                    <a:pt x="32425" y="21387"/>
                  </a:cubicBezTo>
                  <a:cubicBezTo>
                    <a:pt x="32376" y="21065"/>
                    <a:pt x="32339" y="20729"/>
                    <a:pt x="32272" y="20410"/>
                  </a:cubicBezTo>
                  <a:cubicBezTo>
                    <a:pt x="32037" y="19271"/>
                    <a:pt x="31724" y="18168"/>
                    <a:pt x="31531" y="17012"/>
                  </a:cubicBezTo>
                  <a:cubicBezTo>
                    <a:pt x="31186" y="14935"/>
                    <a:pt x="30741" y="12832"/>
                    <a:pt x="30701" y="10729"/>
                  </a:cubicBezTo>
                  <a:cubicBezTo>
                    <a:pt x="30681" y="9809"/>
                    <a:pt x="30704" y="8939"/>
                    <a:pt x="30555" y="8035"/>
                  </a:cubicBezTo>
                  <a:cubicBezTo>
                    <a:pt x="30372" y="6926"/>
                    <a:pt x="30073" y="5852"/>
                    <a:pt x="29847" y="4753"/>
                  </a:cubicBezTo>
                  <a:cubicBezTo>
                    <a:pt x="29674" y="3905"/>
                    <a:pt x="29199" y="2740"/>
                    <a:pt x="28558" y="2131"/>
                  </a:cubicBezTo>
                  <a:cubicBezTo>
                    <a:pt x="28079" y="1674"/>
                    <a:pt x="27559" y="1534"/>
                    <a:pt x="27012" y="1534"/>
                  </a:cubicBezTo>
                  <a:cubicBezTo>
                    <a:pt x="26423" y="1534"/>
                    <a:pt x="25804" y="1697"/>
                    <a:pt x="25173" y="1803"/>
                  </a:cubicBezTo>
                  <a:cubicBezTo>
                    <a:pt x="24171" y="1968"/>
                    <a:pt x="22984" y="2340"/>
                    <a:pt x="21924" y="2340"/>
                  </a:cubicBezTo>
                  <a:cubicBezTo>
                    <a:pt x="21705" y="2340"/>
                    <a:pt x="21491" y="2325"/>
                    <a:pt x="21286" y="2287"/>
                  </a:cubicBezTo>
                  <a:cubicBezTo>
                    <a:pt x="19858" y="2032"/>
                    <a:pt x="18383" y="1739"/>
                    <a:pt x="17003" y="1291"/>
                  </a:cubicBezTo>
                  <a:cubicBezTo>
                    <a:pt x="15804" y="902"/>
                    <a:pt x="14642" y="411"/>
                    <a:pt x="13402" y="171"/>
                  </a:cubicBezTo>
                  <a:cubicBezTo>
                    <a:pt x="12853" y="64"/>
                    <a:pt x="12288" y="0"/>
                    <a:pt x="117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10147612">
              <a:off x="1416649" y="15706"/>
              <a:ext cx="2157915" cy="2228100"/>
            </a:xfrm>
            <a:custGeom>
              <a:avLst/>
              <a:gdLst/>
              <a:ahLst/>
              <a:cxnLst/>
              <a:rect l="l" t="t" r="r" b="b"/>
              <a:pathLst>
                <a:path w="41169" h="42508" extrusionOk="0">
                  <a:moveTo>
                    <a:pt x="29429" y="4923"/>
                  </a:moveTo>
                  <a:cubicBezTo>
                    <a:pt x="29623" y="4923"/>
                    <a:pt x="29809" y="5026"/>
                    <a:pt x="29986" y="5233"/>
                  </a:cubicBezTo>
                  <a:lnTo>
                    <a:pt x="30016" y="5253"/>
                  </a:lnTo>
                  <a:cubicBezTo>
                    <a:pt x="30817" y="5641"/>
                    <a:pt x="31601" y="6087"/>
                    <a:pt x="32338" y="6581"/>
                  </a:cubicBezTo>
                  <a:cubicBezTo>
                    <a:pt x="33833" y="7674"/>
                    <a:pt x="35355" y="9136"/>
                    <a:pt x="36731" y="10800"/>
                  </a:cubicBezTo>
                  <a:lnTo>
                    <a:pt x="36913" y="11053"/>
                  </a:lnTo>
                  <a:cubicBezTo>
                    <a:pt x="35418" y="10405"/>
                    <a:pt x="34060" y="9488"/>
                    <a:pt x="32876" y="8322"/>
                  </a:cubicBezTo>
                  <a:cubicBezTo>
                    <a:pt x="31621" y="7263"/>
                    <a:pt x="30412" y="6130"/>
                    <a:pt x="29279" y="4943"/>
                  </a:cubicBezTo>
                  <a:cubicBezTo>
                    <a:pt x="29329" y="4930"/>
                    <a:pt x="29379" y="4923"/>
                    <a:pt x="29429" y="4923"/>
                  </a:cubicBezTo>
                  <a:close/>
                  <a:moveTo>
                    <a:pt x="12043" y="174"/>
                  </a:moveTo>
                  <a:cubicBezTo>
                    <a:pt x="12586" y="174"/>
                    <a:pt x="13166" y="457"/>
                    <a:pt x="13794" y="1027"/>
                  </a:cubicBezTo>
                  <a:lnTo>
                    <a:pt x="17169" y="3319"/>
                  </a:lnTo>
                  <a:lnTo>
                    <a:pt x="21266" y="6857"/>
                  </a:lnTo>
                  <a:lnTo>
                    <a:pt x="25924" y="11708"/>
                  </a:lnTo>
                  <a:cubicBezTo>
                    <a:pt x="28575" y="14601"/>
                    <a:pt x="31007" y="17720"/>
                    <a:pt x="33080" y="20863"/>
                  </a:cubicBezTo>
                  <a:lnTo>
                    <a:pt x="31172" y="20618"/>
                  </a:lnTo>
                  <a:lnTo>
                    <a:pt x="25498" y="18289"/>
                  </a:lnTo>
                  <a:lnTo>
                    <a:pt x="18555" y="14146"/>
                  </a:lnTo>
                  <a:cubicBezTo>
                    <a:pt x="15794" y="12605"/>
                    <a:pt x="13588" y="10495"/>
                    <a:pt x="12000" y="7881"/>
                  </a:cubicBezTo>
                  <a:lnTo>
                    <a:pt x="11986" y="7864"/>
                  </a:lnTo>
                  <a:cubicBezTo>
                    <a:pt x="11054" y="6947"/>
                    <a:pt x="10479" y="5837"/>
                    <a:pt x="10272" y="4572"/>
                  </a:cubicBezTo>
                  <a:lnTo>
                    <a:pt x="10263" y="4541"/>
                  </a:lnTo>
                  <a:cubicBezTo>
                    <a:pt x="9807" y="3754"/>
                    <a:pt x="9721" y="2933"/>
                    <a:pt x="10007" y="2103"/>
                  </a:cubicBezTo>
                  <a:lnTo>
                    <a:pt x="10013" y="2083"/>
                  </a:lnTo>
                  <a:lnTo>
                    <a:pt x="10010" y="2060"/>
                  </a:lnTo>
                  <a:cubicBezTo>
                    <a:pt x="9877" y="1332"/>
                    <a:pt x="10137" y="887"/>
                    <a:pt x="10804" y="701"/>
                  </a:cubicBezTo>
                  <a:lnTo>
                    <a:pt x="10841" y="681"/>
                  </a:lnTo>
                  <a:cubicBezTo>
                    <a:pt x="11223" y="343"/>
                    <a:pt x="11622" y="174"/>
                    <a:pt x="12043" y="174"/>
                  </a:cubicBezTo>
                  <a:close/>
                  <a:moveTo>
                    <a:pt x="9155" y="8634"/>
                  </a:moveTo>
                  <a:cubicBezTo>
                    <a:pt x="9670" y="8634"/>
                    <a:pt x="10162" y="8801"/>
                    <a:pt x="10625" y="9136"/>
                  </a:cubicBezTo>
                  <a:lnTo>
                    <a:pt x="10644" y="9146"/>
                  </a:lnTo>
                  <a:cubicBezTo>
                    <a:pt x="12186" y="9724"/>
                    <a:pt x="13575" y="10618"/>
                    <a:pt x="14774" y="11803"/>
                  </a:cubicBezTo>
                  <a:lnTo>
                    <a:pt x="18568" y="15524"/>
                  </a:lnTo>
                  <a:lnTo>
                    <a:pt x="22292" y="20255"/>
                  </a:lnTo>
                  <a:cubicBezTo>
                    <a:pt x="24385" y="23249"/>
                    <a:pt x="25916" y="26052"/>
                    <a:pt x="26980" y="28833"/>
                  </a:cubicBezTo>
                  <a:cubicBezTo>
                    <a:pt x="24803" y="27570"/>
                    <a:pt x="22738" y="26126"/>
                    <a:pt x="20804" y="24514"/>
                  </a:cubicBezTo>
                  <a:cubicBezTo>
                    <a:pt x="18495" y="22983"/>
                    <a:pt x="16362" y="21186"/>
                    <a:pt x="14449" y="19166"/>
                  </a:cubicBezTo>
                  <a:cubicBezTo>
                    <a:pt x="12748" y="17853"/>
                    <a:pt x="11299" y="16279"/>
                    <a:pt x="10133" y="14471"/>
                  </a:cubicBezTo>
                  <a:cubicBezTo>
                    <a:pt x="8927" y="13229"/>
                    <a:pt x="8127" y="11737"/>
                    <a:pt x="7757" y="10040"/>
                  </a:cubicBezTo>
                  <a:lnTo>
                    <a:pt x="8179" y="8824"/>
                  </a:lnTo>
                  <a:cubicBezTo>
                    <a:pt x="8512" y="8697"/>
                    <a:pt x="8838" y="8634"/>
                    <a:pt x="9155" y="8634"/>
                  </a:cubicBezTo>
                  <a:close/>
                  <a:moveTo>
                    <a:pt x="15329" y="12102"/>
                  </a:moveTo>
                  <a:cubicBezTo>
                    <a:pt x="16279" y="12927"/>
                    <a:pt x="17325" y="13661"/>
                    <a:pt x="18469" y="14295"/>
                  </a:cubicBezTo>
                  <a:lnTo>
                    <a:pt x="25418" y="18445"/>
                  </a:lnTo>
                  <a:lnTo>
                    <a:pt x="31116" y="20784"/>
                  </a:lnTo>
                  <a:lnTo>
                    <a:pt x="33206" y="21056"/>
                  </a:lnTo>
                  <a:cubicBezTo>
                    <a:pt x="33813" y="21986"/>
                    <a:pt x="34388" y="22917"/>
                    <a:pt x="34929" y="23843"/>
                  </a:cubicBezTo>
                  <a:cubicBezTo>
                    <a:pt x="35594" y="24793"/>
                    <a:pt x="36116" y="25830"/>
                    <a:pt x="36481" y="26923"/>
                  </a:cubicBezTo>
                  <a:lnTo>
                    <a:pt x="36491" y="26943"/>
                  </a:lnTo>
                  <a:cubicBezTo>
                    <a:pt x="37122" y="27920"/>
                    <a:pt x="37229" y="28979"/>
                    <a:pt x="36807" y="30092"/>
                  </a:cubicBezTo>
                  <a:lnTo>
                    <a:pt x="35319" y="31166"/>
                  </a:lnTo>
                  <a:lnTo>
                    <a:pt x="33033" y="31338"/>
                  </a:lnTo>
                  <a:lnTo>
                    <a:pt x="29754" y="30318"/>
                  </a:lnTo>
                  <a:cubicBezTo>
                    <a:pt x="28900" y="29899"/>
                    <a:pt x="28056" y="29451"/>
                    <a:pt x="27229" y="28979"/>
                  </a:cubicBezTo>
                  <a:cubicBezTo>
                    <a:pt x="27219" y="28956"/>
                    <a:pt x="27206" y="28933"/>
                    <a:pt x="27192" y="28906"/>
                  </a:cubicBezTo>
                  <a:cubicBezTo>
                    <a:pt x="26129" y="26072"/>
                    <a:pt x="24575" y="23209"/>
                    <a:pt x="22435" y="20149"/>
                  </a:cubicBezTo>
                  <a:lnTo>
                    <a:pt x="18701" y="15408"/>
                  </a:lnTo>
                  <a:lnTo>
                    <a:pt x="15329" y="12102"/>
                  </a:lnTo>
                  <a:close/>
                  <a:moveTo>
                    <a:pt x="5160" y="18377"/>
                  </a:moveTo>
                  <a:cubicBezTo>
                    <a:pt x="5501" y="18377"/>
                    <a:pt x="5793" y="18564"/>
                    <a:pt x="6046" y="18939"/>
                  </a:cubicBezTo>
                  <a:lnTo>
                    <a:pt x="6070" y="18963"/>
                  </a:lnTo>
                  <a:cubicBezTo>
                    <a:pt x="7312" y="19820"/>
                    <a:pt x="8438" y="20850"/>
                    <a:pt x="9419" y="22029"/>
                  </a:cubicBezTo>
                  <a:cubicBezTo>
                    <a:pt x="11179" y="23817"/>
                    <a:pt x="13047" y="25724"/>
                    <a:pt x="14807" y="27697"/>
                  </a:cubicBezTo>
                  <a:cubicBezTo>
                    <a:pt x="16362" y="29441"/>
                    <a:pt x="18123" y="31501"/>
                    <a:pt x="19335" y="33916"/>
                  </a:cubicBezTo>
                  <a:cubicBezTo>
                    <a:pt x="19498" y="34132"/>
                    <a:pt x="19631" y="34361"/>
                    <a:pt x="19731" y="34601"/>
                  </a:cubicBezTo>
                  <a:cubicBezTo>
                    <a:pt x="17541" y="33534"/>
                    <a:pt x="15534" y="32159"/>
                    <a:pt x="13751" y="30511"/>
                  </a:cubicBezTo>
                  <a:cubicBezTo>
                    <a:pt x="12419" y="29521"/>
                    <a:pt x="11189" y="28385"/>
                    <a:pt x="10090" y="27126"/>
                  </a:cubicBezTo>
                  <a:cubicBezTo>
                    <a:pt x="8993" y="26146"/>
                    <a:pt x="8030" y="25026"/>
                    <a:pt x="7222" y="23787"/>
                  </a:cubicBezTo>
                  <a:cubicBezTo>
                    <a:pt x="6170" y="22578"/>
                    <a:pt x="5369" y="21192"/>
                    <a:pt x="4838" y="19671"/>
                  </a:cubicBezTo>
                  <a:lnTo>
                    <a:pt x="4741" y="18461"/>
                  </a:lnTo>
                  <a:cubicBezTo>
                    <a:pt x="4888" y="18405"/>
                    <a:pt x="5028" y="18377"/>
                    <a:pt x="5160" y="18377"/>
                  </a:cubicBezTo>
                  <a:close/>
                  <a:moveTo>
                    <a:pt x="12039" y="0"/>
                  </a:moveTo>
                  <a:cubicBezTo>
                    <a:pt x="11584" y="0"/>
                    <a:pt x="11149" y="179"/>
                    <a:pt x="10738" y="538"/>
                  </a:cubicBezTo>
                  <a:cubicBezTo>
                    <a:pt x="10000" y="751"/>
                    <a:pt x="9694" y="1266"/>
                    <a:pt x="9830" y="2070"/>
                  </a:cubicBezTo>
                  <a:cubicBezTo>
                    <a:pt x="9542" y="2937"/>
                    <a:pt x="9631" y="3794"/>
                    <a:pt x="10103" y="4615"/>
                  </a:cubicBezTo>
                  <a:cubicBezTo>
                    <a:pt x="10316" y="5910"/>
                    <a:pt x="10904" y="7043"/>
                    <a:pt x="11854" y="7980"/>
                  </a:cubicBezTo>
                  <a:cubicBezTo>
                    <a:pt x="12541" y="9112"/>
                    <a:pt x="13342" y="10146"/>
                    <a:pt x="14252" y="11086"/>
                  </a:cubicBezTo>
                  <a:cubicBezTo>
                    <a:pt x="13196" y="10176"/>
                    <a:pt x="12010" y="9471"/>
                    <a:pt x="10718" y="8986"/>
                  </a:cubicBezTo>
                  <a:cubicBezTo>
                    <a:pt x="10226" y="8635"/>
                    <a:pt x="9706" y="8458"/>
                    <a:pt x="9160" y="8458"/>
                  </a:cubicBezTo>
                  <a:cubicBezTo>
                    <a:pt x="8809" y="8458"/>
                    <a:pt x="8447" y="8531"/>
                    <a:pt x="8076" y="8678"/>
                  </a:cubicBezTo>
                  <a:lnTo>
                    <a:pt x="8040" y="8691"/>
                  </a:lnTo>
                  <a:lnTo>
                    <a:pt x="7575" y="10029"/>
                  </a:lnTo>
                  <a:lnTo>
                    <a:pt x="7578" y="10053"/>
                  </a:lnTo>
                  <a:cubicBezTo>
                    <a:pt x="7954" y="11794"/>
                    <a:pt x="8771" y="13318"/>
                    <a:pt x="9997" y="14578"/>
                  </a:cubicBezTo>
                  <a:cubicBezTo>
                    <a:pt x="11163" y="16388"/>
                    <a:pt x="12624" y="17979"/>
                    <a:pt x="14332" y="19295"/>
                  </a:cubicBezTo>
                  <a:cubicBezTo>
                    <a:pt x="16242" y="21315"/>
                    <a:pt x="18389" y="23122"/>
                    <a:pt x="20701" y="24654"/>
                  </a:cubicBezTo>
                  <a:cubicBezTo>
                    <a:pt x="22694" y="26319"/>
                    <a:pt x="24834" y="27807"/>
                    <a:pt x="27096" y="29105"/>
                  </a:cubicBezTo>
                  <a:cubicBezTo>
                    <a:pt x="27508" y="29956"/>
                    <a:pt x="27738" y="30867"/>
                    <a:pt x="27781" y="31813"/>
                  </a:cubicBezTo>
                  <a:lnTo>
                    <a:pt x="27784" y="31840"/>
                  </a:lnTo>
                  <a:cubicBezTo>
                    <a:pt x="28069" y="32664"/>
                    <a:pt x="28056" y="33484"/>
                    <a:pt x="27741" y="34285"/>
                  </a:cubicBezTo>
                  <a:lnTo>
                    <a:pt x="27734" y="34318"/>
                  </a:lnTo>
                  <a:cubicBezTo>
                    <a:pt x="27738" y="35332"/>
                    <a:pt x="27249" y="36016"/>
                    <a:pt x="26239" y="36401"/>
                  </a:cubicBezTo>
                  <a:lnTo>
                    <a:pt x="23774" y="36178"/>
                  </a:lnTo>
                  <a:lnTo>
                    <a:pt x="19967" y="34717"/>
                  </a:lnTo>
                  <a:cubicBezTo>
                    <a:pt x="19967" y="34717"/>
                    <a:pt x="19964" y="34714"/>
                    <a:pt x="19960" y="34714"/>
                  </a:cubicBezTo>
                  <a:cubicBezTo>
                    <a:pt x="19850" y="34398"/>
                    <a:pt x="19691" y="34099"/>
                    <a:pt x="19485" y="33823"/>
                  </a:cubicBezTo>
                  <a:cubicBezTo>
                    <a:pt x="18272" y="31405"/>
                    <a:pt x="16502" y="29332"/>
                    <a:pt x="14940" y="27581"/>
                  </a:cubicBezTo>
                  <a:cubicBezTo>
                    <a:pt x="13176" y="25604"/>
                    <a:pt x="11309" y="23694"/>
                    <a:pt x="9548" y="21913"/>
                  </a:cubicBezTo>
                  <a:cubicBezTo>
                    <a:pt x="8568" y="20730"/>
                    <a:pt x="7435" y="19691"/>
                    <a:pt x="6183" y="18827"/>
                  </a:cubicBezTo>
                  <a:cubicBezTo>
                    <a:pt x="5897" y="18412"/>
                    <a:pt x="5555" y="18203"/>
                    <a:pt x="5163" y="18203"/>
                  </a:cubicBezTo>
                  <a:cubicBezTo>
                    <a:pt x="4990" y="18203"/>
                    <a:pt x="4807" y="18244"/>
                    <a:pt x="4615" y="18325"/>
                  </a:cubicBezTo>
                  <a:lnTo>
                    <a:pt x="4555" y="18349"/>
                  </a:lnTo>
                  <a:lnTo>
                    <a:pt x="4665" y="19697"/>
                  </a:lnTo>
                  <a:lnTo>
                    <a:pt x="4668" y="19717"/>
                  </a:lnTo>
                  <a:cubicBezTo>
                    <a:pt x="5206" y="21265"/>
                    <a:pt x="6020" y="22674"/>
                    <a:pt x="7083" y="23893"/>
                  </a:cubicBezTo>
                  <a:cubicBezTo>
                    <a:pt x="7894" y="25135"/>
                    <a:pt x="8864" y="26265"/>
                    <a:pt x="9964" y="27248"/>
                  </a:cubicBezTo>
                  <a:cubicBezTo>
                    <a:pt x="11066" y="28511"/>
                    <a:pt x="12305" y="29654"/>
                    <a:pt x="13638" y="30647"/>
                  </a:cubicBezTo>
                  <a:cubicBezTo>
                    <a:pt x="15471" y="32342"/>
                    <a:pt x="17548" y="33750"/>
                    <a:pt x="19817" y="34840"/>
                  </a:cubicBezTo>
                  <a:cubicBezTo>
                    <a:pt x="19890" y="35065"/>
                    <a:pt x="19937" y="35301"/>
                    <a:pt x="19953" y="35544"/>
                  </a:cubicBezTo>
                  <a:lnTo>
                    <a:pt x="19967" y="35584"/>
                  </a:lnTo>
                  <a:cubicBezTo>
                    <a:pt x="20156" y="35913"/>
                    <a:pt x="20129" y="36186"/>
                    <a:pt x="19880" y="36418"/>
                  </a:cubicBezTo>
                  <a:lnTo>
                    <a:pt x="19864" y="36448"/>
                  </a:lnTo>
                  <a:cubicBezTo>
                    <a:pt x="19688" y="36832"/>
                    <a:pt x="19380" y="37020"/>
                    <a:pt x="18928" y="37020"/>
                  </a:cubicBezTo>
                  <a:cubicBezTo>
                    <a:pt x="18840" y="37020"/>
                    <a:pt x="18747" y="37013"/>
                    <a:pt x="18648" y="36999"/>
                  </a:cubicBezTo>
                  <a:lnTo>
                    <a:pt x="16804" y="36764"/>
                  </a:lnTo>
                  <a:lnTo>
                    <a:pt x="14645" y="35942"/>
                  </a:lnTo>
                  <a:cubicBezTo>
                    <a:pt x="13312" y="35292"/>
                    <a:pt x="12090" y="34455"/>
                    <a:pt x="11000" y="33451"/>
                  </a:cubicBezTo>
                  <a:cubicBezTo>
                    <a:pt x="9694" y="32385"/>
                    <a:pt x="8435" y="31225"/>
                    <a:pt x="7216" y="30106"/>
                  </a:cubicBezTo>
                  <a:cubicBezTo>
                    <a:pt x="6549" y="29488"/>
                    <a:pt x="5854" y="28853"/>
                    <a:pt x="5166" y="28242"/>
                  </a:cubicBezTo>
                  <a:cubicBezTo>
                    <a:pt x="4173" y="27275"/>
                    <a:pt x="3076" y="26408"/>
                    <a:pt x="1900" y="25670"/>
                  </a:cubicBezTo>
                  <a:lnTo>
                    <a:pt x="711" y="25298"/>
                  </a:lnTo>
                  <a:lnTo>
                    <a:pt x="672" y="25348"/>
                  </a:lnTo>
                  <a:cubicBezTo>
                    <a:pt x="113" y="26119"/>
                    <a:pt x="0" y="27000"/>
                    <a:pt x="339" y="27963"/>
                  </a:cubicBezTo>
                  <a:cubicBezTo>
                    <a:pt x="549" y="29691"/>
                    <a:pt x="1150" y="31308"/>
                    <a:pt x="2123" y="32763"/>
                  </a:cubicBezTo>
                  <a:cubicBezTo>
                    <a:pt x="3067" y="34424"/>
                    <a:pt x="4173" y="36002"/>
                    <a:pt x="5419" y="37457"/>
                  </a:cubicBezTo>
                  <a:cubicBezTo>
                    <a:pt x="5914" y="37906"/>
                    <a:pt x="6389" y="38385"/>
                    <a:pt x="6834" y="38883"/>
                  </a:cubicBezTo>
                  <a:cubicBezTo>
                    <a:pt x="6974" y="39032"/>
                    <a:pt x="7110" y="39182"/>
                    <a:pt x="7249" y="39335"/>
                  </a:cubicBezTo>
                  <a:cubicBezTo>
                    <a:pt x="8229" y="40398"/>
                    <a:pt x="9246" y="41497"/>
                    <a:pt x="10518" y="42245"/>
                  </a:cubicBezTo>
                  <a:cubicBezTo>
                    <a:pt x="10761" y="42388"/>
                    <a:pt x="10963" y="42508"/>
                    <a:pt x="11189" y="42508"/>
                  </a:cubicBezTo>
                  <a:cubicBezTo>
                    <a:pt x="11325" y="42508"/>
                    <a:pt x="11472" y="42465"/>
                    <a:pt x="11638" y="42358"/>
                  </a:cubicBezTo>
                  <a:lnTo>
                    <a:pt x="11545" y="42209"/>
                  </a:lnTo>
                  <a:cubicBezTo>
                    <a:pt x="11408" y="42295"/>
                    <a:pt x="11295" y="42331"/>
                    <a:pt x="11187" y="42331"/>
                  </a:cubicBezTo>
                  <a:cubicBezTo>
                    <a:pt x="11011" y="42331"/>
                    <a:pt x="10846" y="42235"/>
                    <a:pt x="10608" y="42095"/>
                  </a:cubicBezTo>
                  <a:cubicBezTo>
                    <a:pt x="9355" y="41358"/>
                    <a:pt x="8352" y="40268"/>
                    <a:pt x="7379" y="39215"/>
                  </a:cubicBezTo>
                  <a:cubicBezTo>
                    <a:pt x="7239" y="39062"/>
                    <a:pt x="7100" y="38912"/>
                    <a:pt x="6963" y="38763"/>
                  </a:cubicBezTo>
                  <a:cubicBezTo>
                    <a:pt x="6515" y="38262"/>
                    <a:pt x="6037" y="37780"/>
                    <a:pt x="5545" y="37338"/>
                  </a:cubicBezTo>
                  <a:cubicBezTo>
                    <a:pt x="4312" y="35896"/>
                    <a:pt x="3216" y="34328"/>
                    <a:pt x="2273" y="32670"/>
                  </a:cubicBezTo>
                  <a:cubicBezTo>
                    <a:pt x="1313" y="31229"/>
                    <a:pt x="718" y="29637"/>
                    <a:pt x="512" y="27933"/>
                  </a:cubicBezTo>
                  <a:lnTo>
                    <a:pt x="505" y="27913"/>
                  </a:lnTo>
                  <a:cubicBezTo>
                    <a:pt x="193" y="27026"/>
                    <a:pt x="282" y="26215"/>
                    <a:pt x="778" y="25501"/>
                  </a:cubicBezTo>
                  <a:lnTo>
                    <a:pt x="1817" y="25827"/>
                  </a:lnTo>
                  <a:cubicBezTo>
                    <a:pt x="2977" y="26558"/>
                    <a:pt x="4063" y="27411"/>
                    <a:pt x="5046" y="28372"/>
                  </a:cubicBezTo>
                  <a:cubicBezTo>
                    <a:pt x="5738" y="28983"/>
                    <a:pt x="6429" y="29620"/>
                    <a:pt x="7096" y="30235"/>
                  </a:cubicBezTo>
                  <a:cubicBezTo>
                    <a:pt x="8319" y="31355"/>
                    <a:pt x="9582" y="32518"/>
                    <a:pt x="10884" y="33584"/>
                  </a:cubicBezTo>
                  <a:cubicBezTo>
                    <a:pt x="11983" y="34594"/>
                    <a:pt x="13219" y="35441"/>
                    <a:pt x="14574" y="36102"/>
                  </a:cubicBezTo>
                  <a:lnTo>
                    <a:pt x="16750" y="36930"/>
                  </a:lnTo>
                  <a:lnTo>
                    <a:pt x="18624" y="37172"/>
                  </a:lnTo>
                  <a:cubicBezTo>
                    <a:pt x="18731" y="37188"/>
                    <a:pt x="18833" y="37196"/>
                    <a:pt x="18930" y="37196"/>
                  </a:cubicBezTo>
                  <a:cubicBezTo>
                    <a:pt x="19445" y="37196"/>
                    <a:pt x="19809" y="36973"/>
                    <a:pt x="20013" y="36534"/>
                  </a:cubicBezTo>
                  <a:cubicBezTo>
                    <a:pt x="20306" y="36252"/>
                    <a:pt x="20342" y="35899"/>
                    <a:pt x="20126" y="35511"/>
                  </a:cubicBezTo>
                  <a:cubicBezTo>
                    <a:pt x="20110" y="35312"/>
                    <a:pt x="20076" y="35116"/>
                    <a:pt x="20027" y="34926"/>
                  </a:cubicBezTo>
                  <a:lnTo>
                    <a:pt x="20027" y="34926"/>
                  </a:lnTo>
                  <a:lnTo>
                    <a:pt x="23721" y="36345"/>
                  </a:lnTo>
                  <a:lnTo>
                    <a:pt x="26262" y="36580"/>
                  </a:lnTo>
                  <a:lnTo>
                    <a:pt x="26282" y="36574"/>
                  </a:lnTo>
                  <a:cubicBezTo>
                    <a:pt x="27359" y="36166"/>
                    <a:pt x="27907" y="35415"/>
                    <a:pt x="27910" y="34335"/>
                  </a:cubicBezTo>
                  <a:cubicBezTo>
                    <a:pt x="28232" y="33504"/>
                    <a:pt x="28249" y="32647"/>
                    <a:pt x="27953" y="31793"/>
                  </a:cubicBezTo>
                  <a:cubicBezTo>
                    <a:pt x="27913" y="30910"/>
                    <a:pt x="27710" y="30053"/>
                    <a:pt x="27359" y="29252"/>
                  </a:cubicBezTo>
                  <a:lnTo>
                    <a:pt x="27359" y="29252"/>
                  </a:lnTo>
                  <a:cubicBezTo>
                    <a:pt x="28123" y="29683"/>
                    <a:pt x="28900" y="30096"/>
                    <a:pt x="29691" y="30481"/>
                  </a:cubicBezTo>
                  <a:lnTo>
                    <a:pt x="33013" y="31514"/>
                  </a:lnTo>
                  <a:lnTo>
                    <a:pt x="35381" y="31338"/>
                  </a:lnTo>
                  <a:lnTo>
                    <a:pt x="36953" y="30206"/>
                  </a:lnTo>
                  <a:lnTo>
                    <a:pt x="36963" y="30182"/>
                  </a:lnTo>
                  <a:cubicBezTo>
                    <a:pt x="37411" y="29006"/>
                    <a:pt x="37305" y="27886"/>
                    <a:pt x="36644" y="26860"/>
                  </a:cubicBezTo>
                  <a:cubicBezTo>
                    <a:pt x="36275" y="25750"/>
                    <a:pt x="35747" y="24704"/>
                    <a:pt x="35076" y="23751"/>
                  </a:cubicBezTo>
                  <a:cubicBezTo>
                    <a:pt x="34561" y="22863"/>
                    <a:pt x="34012" y="21973"/>
                    <a:pt x="33434" y="21086"/>
                  </a:cubicBezTo>
                  <a:lnTo>
                    <a:pt x="33434" y="21086"/>
                  </a:lnTo>
                  <a:lnTo>
                    <a:pt x="34983" y="21285"/>
                  </a:lnTo>
                  <a:cubicBezTo>
                    <a:pt x="35125" y="21295"/>
                    <a:pt x="35265" y="21300"/>
                    <a:pt x="35403" y="21300"/>
                  </a:cubicBezTo>
                  <a:cubicBezTo>
                    <a:pt x="36653" y="21300"/>
                    <a:pt x="37752" y="20907"/>
                    <a:pt x="38670" y="20129"/>
                  </a:cubicBezTo>
                  <a:cubicBezTo>
                    <a:pt x="39355" y="19893"/>
                    <a:pt x="39747" y="19418"/>
                    <a:pt x="39843" y="18720"/>
                  </a:cubicBezTo>
                  <a:cubicBezTo>
                    <a:pt x="40192" y="18146"/>
                    <a:pt x="40259" y="17524"/>
                    <a:pt x="40043" y="16874"/>
                  </a:cubicBezTo>
                  <a:cubicBezTo>
                    <a:pt x="40020" y="15621"/>
                    <a:pt x="39618" y="14451"/>
                    <a:pt x="38850" y="13398"/>
                  </a:cubicBezTo>
                  <a:lnTo>
                    <a:pt x="37528" y="11591"/>
                  </a:lnTo>
                  <a:lnTo>
                    <a:pt x="37528" y="11591"/>
                  </a:lnTo>
                  <a:cubicBezTo>
                    <a:pt x="38242" y="11937"/>
                    <a:pt x="39013" y="12129"/>
                    <a:pt x="39830" y="12159"/>
                  </a:cubicBezTo>
                  <a:cubicBezTo>
                    <a:pt x="39873" y="12161"/>
                    <a:pt x="39915" y="12161"/>
                    <a:pt x="39958" y="12161"/>
                  </a:cubicBezTo>
                  <a:cubicBezTo>
                    <a:pt x="40375" y="12161"/>
                    <a:pt x="40780" y="12087"/>
                    <a:pt x="41168" y="11940"/>
                  </a:cubicBezTo>
                  <a:lnTo>
                    <a:pt x="41102" y="11774"/>
                  </a:lnTo>
                  <a:cubicBezTo>
                    <a:pt x="40740" y="11915"/>
                    <a:pt x="40358" y="11985"/>
                    <a:pt x="39964" y="11985"/>
                  </a:cubicBezTo>
                  <a:cubicBezTo>
                    <a:pt x="39922" y="11985"/>
                    <a:pt x="39880" y="11984"/>
                    <a:pt x="39837" y="11983"/>
                  </a:cubicBezTo>
                  <a:cubicBezTo>
                    <a:pt x="38930" y="11950"/>
                    <a:pt x="38079" y="11711"/>
                    <a:pt x="37292" y="11272"/>
                  </a:cubicBezTo>
                  <a:lnTo>
                    <a:pt x="36870" y="10694"/>
                  </a:lnTo>
                  <a:cubicBezTo>
                    <a:pt x="35481" y="9013"/>
                    <a:pt x="33949" y="7542"/>
                    <a:pt x="32442" y="6438"/>
                  </a:cubicBezTo>
                  <a:cubicBezTo>
                    <a:pt x="31697" y="5940"/>
                    <a:pt x="30913" y="5492"/>
                    <a:pt x="30106" y="5103"/>
                  </a:cubicBezTo>
                  <a:cubicBezTo>
                    <a:pt x="29896" y="4866"/>
                    <a:pt x="29671" y="4747"/>
                    <a:pt x="29432" y="4747"/>
                  </a:cubicBezTo>
                  <a:cubicBezTo>
                    <a:pt x="29318" y="4747"/>
                    <a:pt x="29202" y="4774"/>
                    <a:pt x="29083" y="4827"/>
                  </a:cubicBezTo>
                  <a:lnTo>
                    <a:pt x="28969" y="4877"/>
                  </a:lnTo>
                  <a:lnTo>
                    <a:pt x="29056" y="4966"/>
                  </a:lnTo>
                  <a:cubicBezTo>
                    <a:pt x="30222" y="6193"/>
                    <a:pt x="31468" y="7365"/>
                    <a:pt x="32757" y="8451"/>
                  </a:cubicBezTo>
                  <a:cubicBezTo>
                    <a:pt x="33966" y="9641"/>
                    <a:pt x="35358" y="10578"/>
                    <a:pt x="36883" y="11229"/>
                  </a:cubicBezTo>
                  <a:cubicBezTo>
                    <a:pt x="36979" y="11289"/>
                    <a:pt x="37076" y="11349"/>
                    <a:pt x="37172" y="11405"/>
                  </a:cubicBezTo>
                  <a:lnTo>
                    <a:pt x="38707" y="13502"/>
                  </a:lnTo>
                  <a:cubicBezTo>
                    <a:pt x="39458" y="14528"/>
                    <a:pt x="39847" y="15667"/>
                    <a:pt x="39866" y="16890"/>
                  </a:cubicBezTo>
                  <a:lnTo>
                    <a:pt x="39870" y="16917"/>
                  </a:lnTo>
                  <a:cubicBezTo>
                    <a:pt x="40079" y="17524"/>
                    <a:pt x="40016" y="18106"/>
                    <a:pt x="39684" y="18644"/>
                  </a:cubicBezTo>
                  <a:lnTo>
                    <a:pt x="39670" y="18680"/>
                  </a:lnTo>
                  <a:cubicBezTo>
                    <a:pt x="39587" y="19329"/>
                    <a:pt x="39235" y="19754"/>
                    <a:pt x="38601" y="19970"/>
                  </a:cubicBezTo>
                  <a:lnTo>
                    <a:pt x="38571" y="19986"/>
                  </a:lnTo>
                  <a:cubicBezTo>
                    <a:pt x="37683" y="20743"/>
                    <a:pt x="36616" y="21123"/>
                    <a:pt x="35406" y="21123"/>
                  </a:cubicBezTo>
                  <a:cubicBezTo>
                    <a:pt x="35272" y="21123"/>
                    <a:pt x="35137" y="21118"/>
                    <a:pt x="35000" y="21109"/>
                  </a:cubicBezTo>
                  <a:lnTo>
                    <a:pt x="33308" y="20893"/>
                  </a:lnTo>
                  <a:cubicBezTo>
                    <a:pt x="31215" y="17700"/>
                    <a:pt x="28744" y="14528"/>
                    <a:pt x="26050" y="11588"/>
                  </a:cubicBezTo>
                  <a:lnTo>
                    <a:pt x="21388" y="6728"/>
                  </a:lnTo>
                  <a:lnTo>
                    <a:pt x="17279" y="3183"/>
                  </a:lnTo>
                  <a:lnTo>
                    <a:pt x="13900" y="887"/>
                  </a:lnTo>
                  <a:cubicBezTo>
                    <a:pt x="13248" y="296"/>
                    <a:pt x="12626" y="0"/>
                    <a:pt x="120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353954" flipH="1">
              <a:off x="336837" y="160081"/>
              <a:ext cx="1679594" cy="2551073"/>
            </a:xfrm>
            <a:custGeom>
              <a:avLst/>
              <a:gdLst/>
              <a:ahLst/>
              <a:cxnLst/>
              <a:rect l="l" t="t" r="r" b="b"/>
              <a:pathLst>
                <a:path w="40714" h="61839" extrusionOk="0">
                  <a:moveTo>
                    <a:pt x="33585" y="61136"/>
                  </a:moveTo>
                  <a:cubicBezTo>
                    <a:pt x="33560" y="61136"/>
                    <a:pt x="33655" y="61207"/>
                    <a:pt x="33962" y="61409"/>
                  </a:cubicBezTo>
                  <a:cubicBezTo>
                    <a:pt x="33881" y="61348"/>
                    <a:pt x="33805" y="61276"/>
                    <a:pt x="33734" y="61198"/>
                  </a:cubicBezTo>
                  <a:lnTo>
                    <a:pt x="33734" y="61198"/>
                  </a:lnTo>
                  <a:cubicBezTo>
                    <a:pt x="33655" y="61160"/>
                    <a:pt x="33600" y="61136"/>
                    <a:pt x="33585" y="61136"/>
                  </a:cubicBezTo>
                  <a:close/>
                  <a:moveTo>
                    <a:pt x="13592" y="0"/>
                  </a:moveTo>
                  <a:cubicBezTo>
                    <a:pt x="13427" y="0"/>
                    <a:pt x="13263" y="5"/>
                    <a:pt x="13099" y="14"/>
                  </a:cubicBezTo>
                  <a:cubicBezTo>
                    <a:pt x="11801" y="91"/>
                    <a:pt x="10521" y="356"/>
                    <a:pt x="9229" y="450"/>
                  </a:cubicBezTo>
                  <a:cubicBezTo>
                    <a:pt x="8621" y="493"/>
                    <a:pt x="8624" y="456"/>
                    <a:pt x="8295" y="1094"/>
                  </a:cubicBezTo>
                  <a:cubicBezTo>
                    <a:pt x="7684" y="2280"/>
                    <a:pt x="7351" y="3555"/>
                    <a:pt x="6890" y="4798"/>
                  </a:cubicBezTo>
                  <a:cubicBezTo>
                    <a:pt x="6368" y="6200"/>
                    <a:pt x="5940" y="7635"/>
                    <a:pt x="5415" y="9031"/>
                  </a:cubicBezTo>
                  <a:cubicBezTo>
                    <a:pt x="4887" y="10423"/>
                    <a:pt x="4309" y="11775"/>
                    <a:pt x="3900" y="13210"/>
                  </a:cubicBezTo>
                  <a:cubicBezTo>
                    <a:pt x="2764" y="17194"/>
                    <a:pt x="2193" y="21346"/>
                    <a:pt x="943" y="25293"/>
                  </a:cubicBezTo>
                  <a:cubicBezTo>
                    <a:pt x="790" y="25771"/>
                    <a:pt x="644" y="26313"/>
                    <a:pt x="462" y="26785"/>
                  </a:cubicBezTo>
                  <a:cubicBezTo>
                    <a:pt x="455" y="26805"/>
                    <a:pt x="103" y="27372"/>
                    <a:pt x="73" y="27512"/>
                  </a:cubicBezTo>
                  <a:cubicBezTo>
                    <a:pt x="0" y="27867"/>
                    <a:pt x="50" y="27967"/>
                    <a:pt x="226" y="28266"/>
                  </a:cubicBezTo>
                  <a:cubicBezTo>
                    <a:pt x="830" y="29289"/>
                    <a:pt x="1724" y="30259"/>
                    <a:pt x="2618" y="31136"/>
                  </a:cubicBezTo>
                  <a:cubicBezTo>
                    <a:pt x="3472" y="31970"/>
                    <a:pt x="4146" y="32901"/>
                    <a:pt x="4873" y="33841"/>
                  </a:cubicBezTo>
                  <a:cubicBezTo>
                    <a:pt x="5661" y="34858"/>
                    <a:pt x="6647" y="35735"/>
                    <a:pt x="7521" y="36678"/>
                  </a:cubicBezTo>
                  <a:cubicBezTo>
                    <a:pt x="8129" y="37339"/>
                    <a:pt x="8644" y="38087"/>
                    <a:pt x="9352" y="38651"/>
                  </a:cubicBezTo>
                  <a:cubicBezTo>
                    <a:pt x="9907" y="39096"/>
                    <a:pt x="10498" y="39512"/>
                    <a:pt x="11059" y="39947"/>
                  </a:cubicBezTo>
                  <a:cubicBezTo>
                    <a:pt x="12322" y="40934"/>
                    <a:pt x="13491" y="42030"/>
                    <a:pt x="14757" y="43013"/>
                  </a:cubicBezTo>
                  <a:cubicBezTo>
                    <a:pt x="16116" y="44070"/>
                    <a:pt x="17408" y="45272"/>
                    <a:pt x="18837" y="46239"/>
                  </a:cubicBezTo>
                  <a:cubicBezTo>
                    <a:pt x="20116" y="47100"/>
                    <a:pt x="21305" y="47990"/>
                    <a:pt x="22428" y="49053"/>
                  </a:cubicBezTo>
                  <a:cubicBezTo>
                    <a:pt x="25242" y="51718"/>
                    <a:pt x="27770" y="54638"/>
                    <a:pt x="30431" y="57451"/>
                  </a:cubicBezTo>
                  <a:cubicBezTo>
                    <a:pt x="31364" y="58435"/>
                    <a:pt x="32195" y="59521"/>
                    <a:pt x="33142" y="60488"/>
                  </a:cubicBezTo>
                  <a:cubicBezTo>
                    <a:pt x="33349" y="60698"/>
                    <a:pt x="33527" y="60973"/>
                    <a:pt x="33734" y="61198"/>
                  </a:cubicBezTo>
                  <a:lnTo>
                    <a:pt x="33734" y="61198"/>
                  </a:lnTo>
                  <a:cubicBezTo>
                    <a:pt x="33853" y="61255"/>
                    <a:pt x="34024" y="61342"/>
                    <a:pt x="34181" y="61418"/>
                  </a:cubicBezTo>
                  <a:cubicBezTo>
                    <a:pt x="34323" y="61487"/>
                    <a:pt x="34848" y="61839"/>
                    <a:pt x="35110" y="61839"/>
                  </a:cubicBezTo>
                  <a:cubicBezTo>
                    <a:pt x="35151" y="61839"/>
                    <a:pt x="35186" y="61830"/>
                    <a:pt x="35212" y="61810"/>
                  </a:cubicBezTo>
                  <a:cubicBezTo>
                    <a:pt x="35501" y="61591"/>
                    <a:pt x="35169" y="60142"/>
                    <a:pt x="35242" y="59794"/>
                  </a:cubicBezTo>
                  <a:cubicBezTo>
                    <a:pt x="35325" y="59408"/>
                    <a:pt x="35444" y="59043"/>
                    <a:pt x="35517" y="58627"/>
                  </a:cubicBezTo>
                  <a:cubicBezTo>
                    <a:pt x="35587" y="58252"/>
                    <a:pt x="35613" y="57744"/>
                    <a:pt x="35723" y="57379"/>
                  </a:cubicBezTo>
                  <a:cubicBezTo>
                    <a:pt x="35786" y="57156"/>
                    <a:pt x="35979" y="56940"/>
                    <a:pt x="36055" y="56721"/>
                  </a:cubicBezTo>
                  <a:cubicBezTo>
                    <a:pt x="36474" y="55528"/>
                    <a:pt x="36561" y="54176"/>
                    <a:pt x="36541" y="52930"/>
                  </a:cubicBezTo>
                  <a:cubicBezTo>
                    <a:pt x="36504" y="50708"/>
                    <a:pt x="36677" y="48425"/>
                    <a:pt x="36789" y="46206"/>
                  </a:cubicBezTo>
                  <a:cubicBezTo>
                    <a:pt x="36956" y="43030"/>
                    <a:pt x="37577" y="39867"/>
                    <a:pt x="37780" y="36684"/>
                  </a:cubicBezTo>
                  <a:cubicBezTo>
                    <a:pt x="37946" y="34037"/>
                    <a:pt x="38218" y="31399"/>
                    <a:pt x="38407" y="28751"/>
                  </a:cubicBezTo>
                  <a:cubicBezTo>
                    <a:pt x="38856" y="22512"/>
                    <a:pt x="39882" y="16326"/>
                    <a:pt x="40245" y="10074"/>
                  </a:cubicBezTo>
                  <a:cubicBezTo>
                    <a:pt x="40374" y="7888"/>
                    <a:pt x="40594" y="5728"/>
                    <a:pt x="40620" y="3532"/>
                  </a:cubicBezTo>
                  <a:cubicBezTo>
                    <a:pt x="40627" y="3233"/>
                    <a:pt x="40713" y="2828"/>
                    <a:pt x="40440" y="2615"/>
                  </a:cubicBezTo>
                  <a:cubicBezTo>
                    <a:pt x="40395" y="2579"/>
                    <a:pt x="40281" y="2568"/>
                    <a:pt x="40159" y="2568"/>
                  </a:cubicBezTo>
                  <a:cubicBezTo>
                    <a:pt x="39966" y="2568"/>
                    <a:pt x="39752" y="2595"/>
                    <a:pt x="39750" y="2595"/>
                  </a:cubicBezTo>
                  <a:cubicBezTo>
                    <a:pt x="39742" y="2595"/>
                    <a:pt x="39734" y="2595"/>
                    <a:pt x="39726" y="2595"/>
                  </a:cubicBezTo>
                  <a:cubicBezTo>
                    <a:pt x="39006" y="2595"/>
                    <a:pt x="38267" y="2455"/>
                    <a:pt x="37564" y="2373"/>
                  </a:cubicBezTo>
                  <a:cubicBezTo>
                    <a:pt x="35431" y="2127"/>
                    <a:pt x="33284" y="2028"/>
                    <a:pt x="31142" y="1885"/>
                  </a:cubicBezTo>
                  <a:cubicBezTo>
                    <a:pt x="29052" y="1749"/>
                    <a:pt x="26986" y="1427"/>
                    <a:pt x="24900" y="1290"/>
                  </a:cubicBezTo>
                  <a:cubicBezTo>
                    <a:pt x="22544" y="1140"/>
                    <a:pt x="20288" y="911"/>
                    <a:pt x="17953" y="569"/>
                  </a:cubicBezTo>
                  <a:cubicBezTo>
                    <a:pt x="16519" y="357"/>
                    <a:pt x="15051" y="0"/>
                    <a:pt x="13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353954" flipH="1">
              <a:off x="896829" y="367641"/>
              <a:ext cx="1038597" cy="608035"/>
            </a:xfrm>
            <a:custGeom>
              <a:avLst/>
              <a:gdLst/>
              <a:ahLst/>
              <a:cxnLst/>
              <a:rect l="l" t="t" r="r" b="b"/>
              <a:pathLst>
                <a:path w="25176" h="14739" extrusionOk="0">
                  <a:moveTo>
                    <a:pt x="24507" y="3847"/>
                  </a:moveTo>
                  <a:cubicBezTo>
                    <a:pt x="24628" y="4003"/>
                    <a:pt x="24734" y="4160"/>
                    <a:pt x="24910" y="4267"/>
                  </a:cubicBezTo>
                  <a:cubicBezTo>
                    <a:pt x="24989" y="4164"/>
                    <a:pt x="25042" y="4106"/>
                    <a:pt x="25080" y="4076"/>
                  </a:cubicBezTo>
                  <a:lnTo>
                    <a:pt x="25080" y="4076"/>
                  </a:lnTo>
                  <a:cubicBezTo>
                    <a:pt x="25112" y="4087"/>
                    <a:pt x="25144" y="4097"/>
                    <a:pt x="25176" y="4107"/>
                  </a:cubicBezTo>
                  <a:cubicBezTo>
                    <a:pt x="25167" y="4079"/>
                    <a:pt x="25158" y="4050"/>
                    <a:pt x="25133" y="4050"/>
                  </a:cubicBezTo>
                  <a:cubicBezTo>
                    <a:pt x="25120" y="4050"/>
                    <a:pt x="25103" y="4058"/>
                    <a:pt x="25080" y="4076"/>
                  </a:cubicBezTo>
                  <a:lnTo>
                    <a:pt x="25080" y="4076"/>
                  </a:lnTo>
                  <a:cubicBezTo>
                    <a:pt x="24887" y="4011"/>
                    <a:pt x="24698" y="3927"/>
                    <a:pt x="24507" y="3847"/>
                  </a:cubicBezTo>
                  <a:close/>
                  <a:moveTo>
                    <a:pt x="16943" y="0"/>
                  </a:moveTo>
                  <a:cubicBezTo>
                    <a:pt x="15602" y="0"/>
                    <a:pt x="14232" y="296"/>
                    <a:pt x="12974" y="649"/>
                  </a:cubicBezTo>
                  <a:cubicBezTo>
                    <a:pt x="12423" y="806"/>
                    <a:pt x="11801" y="895"/>
                    <a:pt x="11276" y="1137"/>
                  </a:cubicBezTo>
                  <a:cubicBezTo>
                    <a:pt x="10582" y="1460"/>
                    <a:pt x="9884" y="2054"/>
                    <a:pt x="9260" y="2500"/>
                  </a:cubicBezTo>
                  <a:cubicBezTo>
                    <a:pt x="8260" y="3210"/>
                    <a:pt x="7147" y="4091"/>
                    <a:pt x="6346" y="5031"/>
                  </a:cubicBezTo>
                  <a:cubicBezTo>
                    <a:pt x="5287" y="6280"/>
                    <a:pt x="4286" y="7609"/>
                    <a:pt x="3257" y="8885"/>
                  </a:cubicBezTo>
                  <a:cubicBezTo>
                    <a:pt x="2432" y="9905"/>
                    <a:pt x="1742" y="10978"/>
                    <a:pt x="1193" y="12171"/>
                  </a:cubicBezTo>
                  <a:cubicBezTo>
                    <a:pt x="925" y="12752"/>
                    <a:pt x="665" y="13347"/>
                    <a:pt x="433" y="13941"/>
                  </a:cubicBezTo>
                  <a:cubicBezTo>
                    <a:pt x="344" y="14177"/>
                    <a:pt x="281" y="14445"/>
                    <a:pt x="113" y="14635"/>
                  </a:cubicBezTo>
                  <a:lnTo>
                    <a:pt x="113" y="14635"/>
                  </a:lnTo>
                  <a:cubicBezTo>
                    <a:pt x="364" y="14393"/>
                    <a:pt x="563" y="14119"/>
                    <a:pt x="778" y="13835"/>
                  </a:cubicBezTo>
                  <a:cubicBezTo>
                    <a:pt x="1778" y="12496"/>
                    <a:pt x="2978" y="11327"/>
                    <a:pt x="4166" y="10157"/>
                  </a:cubicBezTo>
                  <a:cubicBezTo>
                    <a:pt x="5230" y="9107"/>
                    <a:pt x="6153" y="7828"/>
                    <a:pt x="7286" y="6865"/>
                  </a:cubicBezTo>
                  <a:cubicBezTo>
                    <a:pt x="8446" y="5878"/>
                    <a:pt x="9861" y="5224"/>
                    <a:pt x="11263" y="4659"/>
                  </a:cubicBezTo>
                  <a:cubicBezTo>
                    <a:pt x="13735" y="3662"/>
                    <a:pt x="16415" y="2826"/>
                    <a:pt x="19101" y="2826"/>
                  </a:cubicBezTo>
                  <a:cubicBezTo>
                    <a:pt x="19871" y="2826"/>
                    <a:pt x="20640" y="2895"/>
                    <a:pt x="21405" y="3048"/>
                  </a:cubicBezTo>
                  <a:cubicBezTo>
                    <a:pt x="22243" y="3217"/>
                    <a:pt x="23083" y="3434"/>
                    <a:pt x="23907" y="3636"/>
                  </a:cubicBezTo>
                  <a:cubicBezTo>
                    <a:pt x="24113" y="3687"/>
                    <a:pt x="24311" y="3765"/>
                    <a:pt x="24507" y="3847"/>
                  </a:cubicBezTo>
                  <a:lnTo>
                    <a:pt x="24507" y="3847"/>
                  </a:lnTo>
                  <a:cubicBezTo>
                    <a:pt x="24489" y="3824"/>
                    <a:pt x="24471" y="3802"/>
                    <a:pt x="24452" y="3779"/>
                  </a:cubicBezTo>
                  <a:cubicBezTo>
                    <a:pt x="24104" y="3354"/>
                    <a:pt x="23645" y="3024"/>
                    <a:pt x="23242" y="2652"/>
                  </a:cubicBezTo>
                  <a:cubicBezTo>
                    <a:pt x="22519" y="1974"/>
                    <a:pt x="21764" y="1297"/>
                    <a:pt x="20878" y="835"/>
                  </a:cubicBezTo>
                  <a:cubicBezTo>
                    <a:pt x="20057" y="407"/>
                    <a:pt x="19110" y="244"/>
                    <a:pt x="18207" y="98"/>
                  </a:cubicBezTo>
                  <a:cubicBezTo>
                    <a:pt x="17791" y="30"/>
                    <a:pt x="17368" y="0"/>
                    <a:pt x="16943" y="0"/>
                  </a:cubicBezTo>
                  <a:close/>
                  <a:moveTo>
                    <a:pt x="113" y="14635"/>
                  </a:moveTo>
                  <a:cubicBezTo>
                    <a:pt x="77" y="14670"/>
                    <a:pt x="39" y="14705"/>
                    <a:pt x="0" y="14739"/>
                  </a:cubicBezTo>
                  <a:cubicBezTo>
                    <a:pt x="43" y="14708"/>
                    <a:pt x="80" y="14673"/>
                    <a:pt x="113" y="146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353954" flipH="1">
              <a:off x="808540" y="598391"/>
              <a:ext cx="975438" cy="693718"/>
            </a:xfrm>
            <a:custGeom>
              <a:avLst/>
              <a:gdLst/>
              <a:ahLst/>
              <a:cxnLst/>
              <a:rect l="l" t="t" r="r" b="b"/>
              <a:pathLst>
                <a:path w="23645" h="16816" extrusionOk="0">
                  <a:moveTo>
                    <a:pt x="22952" y="2938"/>
                  </a:moveTo>
                  <a:cubicBezTo>
                    <a:pt x="23089" y="3076"/>
                    <a:pt x="23212" y="3217"/>
                    <a:pt x="23398" y="3301"/>
                  </a:cubicBezTo>
                  <a:cubicBezTo>
                    <a:pt x="23463" y="3190"/>
                    <a:pt x="23509" y="3126"/>
                    <a:pt x="23543" y="3092"/>
                  </a:cubicBezTo>
                  <a:lnTo>
                    <a:pt x="23543" y="3092"/>
                  </a:lnTo>
                  <a:cubicBezTo>
                    <a:pt x="23577" y="3099"/>
                    <a:pt x="23610" y="3105"/>
                    <a:pt x="23644" y="3111"/>
                  </a:cubicBezTo>
                  <a:cubicBezTo>
                    <a:pt x="23632" y="3085"/>
                    <a:pt x="23620" y="3059"/>
                    <a:pt x="23597" y="3059"/>
                  </a:cubicBezTo>
                  <a:cubicBezTo>
                    <a:pt x="23583" y="3059"/>
                    <a:pt x="23566" y="3068"/>
                    <a:pt x="23543" y="3092"/>
                  </a:cubicBezTo>
                  <a:lnTo>
                    <a:pt x="23543" y="3092"/>
                  </a:lnTo>
                  <a:cubicBezTo>
                    <a:pt x="23345" y="3052"/>
                    <a:pt x="23150" y="2994"/>
                    <a:pt x="22952" y="2938"/>
                  </a:cubicBezTo>
                  <a:close/>
                  <a:moveTo>
                    <a:pt x="15981" y="0"/>
                  </a:moveTo>
                  <a:cubicBezTo>
                    <a:pt x="14312" y="0"/>
                    <a:pt x="12617" y="571"/>
                    <a:pt x="11106" y="1208"/>
                  </a:cubicBezTo>
                  <a:cubicBezTo>
                    <a:pt x="10578" y="1430"/>
                    <a:pt x="9973" y="1599"/>
                    <a:pt x="9481" y="1905"/>
                  </a:cubicBezTo>
                  <a:cubicBezTo>
                    <a:pt x="8831" y="2313"/>
                    <a:pt x="8216" y="2991"/>
                    <a:pt x="7651" y="3509"/>
                  </a:cubicBezTo>
                  <a:cubicBezTo>
                    <a:pt x="6747" y="4340"/>
                    <a:pt x="5754" y="5354"/>
                    <a:pt x="5079" y="6387"/>
                  </a:cubicBezTo>
                  <a:cubicBezTo>
                    <a:pt x="4182" y="7762"/>
                    <a:pt x="3359" y="9204"/>
                    <a:pt x="2495" y="10599"/>
                  </a:cubicBezTo>
                  <a:cubicBezTo>
                    <a:pt x="1804" y="11712"/>
                    <a:pt x="1252" y="12861"/>
                    <a:pt x="858" y="14114"/>
                  </a:cubicBezTo>
                  <a:cubicBezTo>
                    <a:pt x="668" y="14725"/>
                    <a:pt x="485" y="15347"/>
                    <a:pt x="329" y="15968"/>
                  </a:cubicBezTo>
                  <a:cubicBezTo>
                    <a:pt x="268" y="16212"/>
                    <a:pt x="239" y="16487"/>
                    <a:pt x="98" y="16699"/>
                  </a:cubicBezTo>
                  <a:lnTo>
                    <a:pt x="98" y="16699"/>
                  </a:lnTo>
                  <a:cubicBezTo>
                    <a:pt x="316" y="16425"/>
                    <a:pt x="480" y="16130"/>
                    <a:pt x="654" y="15819"/>
                  </a:cubicBezTo>
                  <a:cubicBezTo>
                    <a:pt x="1482" y="14367"/>
                    <a:pt x="2525" y="13054"/>
                    <a:pt x="3558" y="11745"/>
                  </a:cubicBezTo>
                  <a:cubicBezTo>
                    <a:pt x="4481" y="10569"/>
                    <a:pt x="5236" y="9184"/>
                    <a:pt x="6240" y="8091"/>
                  </a:cubicBezTo>
                  <a:cubicBezTo>
                    <a:pt x="7269" y="6965"/>
                    <a:pt x="8588" y="6137"/>
                    <a:pt x="9910" y="5400"/>
                  </a:cubicBezTo>
                  <a:cubicBezTo>
                    <a:pt x="12676" y="3856"/>
                    <a:pt x="15763" y="2505"/>
                    <a:pt x="18976" y="2505"/>
                  </a:cubicBezTo>
                  <a:cubicBezTo>
                    <a:pt x="19240" y="2505"/>
                    <a:pt x="19505" y="2514"/>
                    <a:pt x="19770" y="2533"/>
                  </a:cubicBezTo>
                  <a:cubicBezTo>
                    <a:pt x="20624" y="2592"/>
                    <a:pt x="21481" y="2706"/>
                    <a:pt x="22326" y="2802"/>
                  </a:cubicBezTo>
                  <a:cubicBezTo>
                    <a:pt x="22538" y="2827"/>
                    <a:pt x="22746" y="2881"/>
                    <a:pt x="22952" y="2938"/>
                  </a:cubicBezTo>
                  <a:lnTo>
                    <a:pt x="22952" y="2938"/>
                  </a:lnTo>
                  <a:cubicBezTo>
                    <a:pt x="22931" y="2917"/>
                    <a:pt x="22909" y="2896"/>
                    <a:pt x="22887" y="2875"/>
                  </a:cubicBezTo>
                  <a:cubicBezTo>
                    <a:pt x="22485" y="2496"/>
                    <a:pt x="21990" y="2231"/>
                    <a:pt x="21544" y="1908"/>
                  </a:cubicBezTo>
                  <a:cubicBezTo>
                    <a:pt x="20737" y="1330"/>
                    <a:pt x="19907" y="749"/>
                    <a:pt x="18966" y="403"/>
                  </a:cubicBezTo>
                  <a:cubicBezTo>
                    <a:pt x="18100" y="81"/>
                    <a:pt x="17143" y="38"/>
                    <a:pt x="16226" y="4"/>
                  </a:cubicBezTo>
                  <a:cubicBezTo>
                    <a:pt x="16145" y="2"/>
                    <a:pt x="16063" y="0"/>
                    <a:pt x="15981" y="0"/>
                  </a:cubicBezTo>
                  <a:close/>
                  <a:moveTo>
                    <a:pt x="98" y="16699"/>
                  </a:moveTo>
                  <a:lnTo>
                    <a:pt x="98" y="16699"/>
                  </a:lnTo>
                  <a:cubicBezTo>
                    <a:pt x="66" y="16738"/>
                    <a:pt x="34" y="16777"/>
                    <a:pt x="0" y="16815"/>
                  </a:cubicBezTo>
                  <a:cubicBezTo>
                    <a:pt x="38" y="16779"/>
                    <a:pt x="70" y="16740"/>
                    <a:pt x="98" y="166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353954" flipH="1">
              <a:off x="732664" y="795982"/>
              <a:ext cx="836455" cy="827132"/>
            </a:xfrm>
            <a:custGeom>
              <a:avLst/>
              <a:gdLst/>
              <a:ahLst/>
              <a:cxnLst/>
              <a:rect l="l" t="t" r="r" b="b"/>
              <a:pathLst>
                <a:path w="20276" h="20050" extrusionOk="0">
                  <a:moveTo>
                    <a:pt x="20226" y="1686"/>
                  </a:moveTo>
                  <a:cubicBezTo>
                    <a:pt x="20211" y="1686"/>
                    <a:pt x="20195" y="1698"/>
                    <a:pt x="20174" y="1730"/>
                  </a:cubicBezTo>
                  <a:lnTo>
                    <a:pt x="20174" y="1730"/>
                  </a:lnTo>
                  <a:cubicBezTo>
                    <a:pt x="20208" y="1730"/>
                    <a:pt x="20242" y="1729"/>
                    <a:pt x="20276" y="1727"/>
                  </a:cubicBezTo>
                  <a:cubicBezTo>
                    <a:pt x="20260" y="1707"/>
                    <a:pt x="20245" y="1686"/>
                    <a:pt x="20226" y="1686"/>
                  </a:cubicBezTo>
                  <a:close/>
                  <a:moveTo>
                    <a:pt x="19562" y="1703"/>
                  </a:moveTo>
                  <a:cubicBezTo>
                    <a:pt x="19725" y="1810"/>
                    <a:pt x="19875" y="1923"/>
                    <a:pt x="20077" y="1967"/>
                  </a:cubicBezTo>
                  <a:cubicBezTo>
                    <a:pt x="20117" y="1844"/>
                    <a:pt x="20149" y="1771"/>
                    <a:pt x="20174" y="1730"/>
                  </a:cubicBezTo>
                  <a:lnTo>
                    <a:pt x="20174" y="1730"/>
                  </a:lnTo>
                  <a:cubicBezTo>
                    <a:pt x="20163" y="1730"/>
                    <a:pt x="20151" y="1730"/>
                    <a:pt x="20139" y="1730"/>
                  </a:cubicBezTo>
                  <a:cubicBezTo>
                    <a:pt x="19948" y="1730"/>
                    <a:pt x="19755" y="1715"/>
                    <a:pt x="19562" y="1703"/>
                  </a:cubicBezTo>
                  <a:close/>
                  <a:moveTo>
                    <a:pt x="14397" y="1"/>
                  </a:moveTo>
                  <a:cubicBezTo>
                    <a:pt x="13718" y="1"/>
                    <a:pt x="13034" y="117"/>
                    <a:pt x="12373" y="236"/>
                  </a:cubicBezTo>
                  <a:cubicBezTo>
                    <a:pt x="10655" y="541"/>
                    <a:pt x="9027" y="1491"/>
                    <a:pt x="7615" y="2475"/>
                  </a:cubicBezTo>
                  <a:cubicBezTo>
                    <a:pt x="7146" y="2804"/>
                    <a:pt x="6588" y="3096"/>
                    <a:pt x="6174" y="3494"/>
                  </a:cubicBezTo>
                  <a:cubicBezTo>
                    <a:pt x="5622" y="4029"/>
                    <a:pt x="5160" y="4820"/>
                    <a:pt x="4714" y="5445"/>
                  </a:cubicBezTo>
                  <a:cubicBezTo>
                    <a:pt x="4004" y="6444"/>
                    <a:pt x="3243" y="7644"/>
                    <a:pt x="2798" y="8797"/>
                  </a:cubicBezTo>
                  <a:cubicBezTo>
                    <a:pt x="2207" y="10325"/>
                    <a:pt x="1701" y="11906"/>
                    <a:pt x="1146" y="13451"/>
                  </a:cubicBezTo>
                  <a:cubicBezTo>
                    <a:pt x="705" y="14684"/>
                    <a:pt x="403" y="15923"/>
                    <a:pt x="280" y="17231"/>
                  </a:cubicBezTo>
                  <a:cubicBezTo>
                    <a:pt x="217" y="17869"/>
                    <a:pt x="170" y="18518"/>
                    <a:pt x="147" y="19155"/>
                  </a:cubicBezTo>
                  <a:cubicBezTo>
                    <a:pt x="139" y="19406"/>
                    <a:pt x="167" y="19677"/>
                    <a:pt x="75" y="19910"/>
                  </a:cubicBezTo>
                  <a:lnTo>
                    <a:pt x="75" y="19910"/>
                  </a:lnTo>
                  <a:cubicBezTo>
                    <a:pt x="230" y="19600"/>
                    <a:pt x="329" y="19278"/>
                    <a:pt x="436" y="18942"/>
                  </a:cubicBezTo>
                  <a:cubicBezTo>
                    <a:pt x="941" y="17348"/>
                    <a:pt x="1689" y="15846"/>
                    <a:pt x="2426" y="14351"/>
                  </a:cubicBezTo>
                  <a:cubicBezTo>
                    <a:pt x="3084" y="13010"/>
                    <a:pt x="3535" y="11498"/>
                    <a:pt x="4286" y="10219"/>
                  </a:cubicBezTo>
                  <a:cubicBezTo>
                    <a:pt x="5061" y="8907"/>
                    <a:pt x="6180" y="7820"/>
                    <a:pt x="7319" y="6823"/>
                  </a:cubicBezTo>
                  <a:cubicBezTo>
                    <a:pt x="9897" y="4568"/>
                    <a:pt x="12894" y="2451"/>
                    <a:pt x="16369" y="1970"/>
                  </a:cubicBezTo>
                  <a:cubicBezTo>
                    <a:pt x="17213" y="1850"/>
                    <a:pt x="18077" y="1780"/>
                    <a:pt x="18924" y="1700"/>
                  </a:cubicBezTo>
                  <a:cubicBezTo>
                    <a:pt x="19012" y="1692"/>
                    <a:pt x="19101" y="1689"/>
                    <a:pt x="19190" y="1689"/>
                  </a:cubicBezTo>
                  <a:cubicBezTo>
                    <a:pt x="19314" y="1689"/>
                    <a:pt x="19438" y="1695"/>
                    <a:pt x="19562" y="1703"/>
                  </a:cubicBezTo>
                  <a:lnTo>
                    <a:pt x="19562" y="1703"/>
                  </a:lnTo>
                  <a:cubicBezTo>
                    <a:pt x="19536" y="1686"/>
                    <a:pt x="19511" y="1670"/>
                    <a:pt x="19485" y="1654"/>
                  </a:cubicBezTo>
                  <a:cubicBezTo>
                    <a:pt x="19014" y="1369"/>
                    <a:pt x="18476" y="1209"/>
                    <a:pt x="17970" y="990"/>
                  </a:cubicBezTo>
                  <a:cubicBezTo>
                    <a:pt x="17063" y="591"/>
                    <a:pt x="16130" y="196"/>
                    <a:pt x="15140" y="53"/>
                  </a:cubicBezTo>
                  <a:cubicBezTo>
                    <a:pt x="14894" y="16"/>
                    <a:pt x="14646" y="1"/>
                    <a:pt x="14397" y="1"/>
                  </a:cubicBezTo>
                  <a:close/>
                  <a:moveTo>
                    <a:pt x="75" y="19910"/>
                  </a:moveTo>
                  <a:cubicBezTo>
                    <a:pt x="51" y="19957"/>
                    <a:pt x="27" y="20003"/>
                    <a:pt x="1" y="20049"/>
                  </a:cubicBezTo>
                  <a:cubicBezTo>
                    <a:pt x="31" y="20005"/>
                    <a:pt x="56" y="19958"/>
                    <a:pt x="75" y="199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353954" flipH="1">
              <a:off x="608615" y="1003698"/>
              <a:ext cx="616657" cy="974283"/>
            </a:xfrm>
            <a:custGeom>
              <a:avLst/>
              <a:gdLst/>
              <a:ahLst/>
              <a:cxnLst/>
              <a:rect l="l" t="t" r="r" b="b"/>
              <a:pathLst>
                <a:path w="14948" h="23617" extrusionOk="0">
                  <a:moveTo>
                    <a:pt x="14896" y="153"/>
                  </a:moveTo>
                  <a:cubicBezTo>
                    <a:pt x="14879" y="153"/>
                    <a:pt x="14863" y="168"/>
                    <a:pt x="14851" y="211"/>
                  </a:cubicBezTo>
                  <a:lnTo>
                    <a:pt x="14851" y="211"/>
                  </a:lnTo>
                  <a:cubicBezTo>
                    <a:pt x="14883" y="200"/>
                    <a:pt x="14915" y="190"/>
                    <a:pt x="14947" y="178"/>
                  </a:cubicBezTo>
                  <a:cubicBezTo>
                    <a:pt x="14930" y="166"/>
                    <a:pt x="14912" y="153"/>
                    <a:pt x="14896" y="153"/>
                  </a:cubicBezTo>
                  <a:close/>
                  <a:moveTo>
                    <a:pt x="10608" y="1"/>
                  </a:moveTo>
                  <a:cubicBezTo>
                    <a:pt x="10253" y="1"/>
                    <a:pt x="9898" y="22"/>
                    <a:pt x="9546" y="75"/>
                  </a:cubicBezTo>
                  <a:cubicBezTo>
                    <a:pt x="8632" y="215"/>
                    <a:pt x="7772" y="640"/>
                    <a:pt x="6954" y="1055"/>
                  </a:cubicBezTo>
                  <a:cubicBezTo>
                    <a:pt x="5396" y="1850"/>
                    <a:pt x="4117" y="3231"/>
                    <a:pt x="3055" y="4587"/>
                  </a:cubicBezTo>
                  <a:cubicBezTo>
                    <a:pt x="2702" y="5039"/>
                    <a:pt x="2253" y="5477"/>
                    <a:pt x="1974" y="5982"/>
                  </a:cubicBezTo>
                  <a:cubicBezTo>
                    <a:pt x="1599" y="6653"/>
                    <a:pt x="1390" y="7543"/>
                    <a:pt x="1147" y="8271"/>
                  </a:cubicBezTo>
                  <a:cubicBezTo>
                    <a:pt x="758" y="9437"/>
                    <a:pt x="380" y="10806"/>
                    <a:pt x="287" y="12035"/>
                  </a:cubicBezTo>
                  <a:cubicBezTo>
                    <a:pt x="167" y="13673"/>
                    <a:pt x="147" y="15331"/>
                    <a:pt x="65" y="16972"/>
                  </a:cubicBezTo>
                  <a:cubicBezTo>
                    <a:pt x="1" y="18281"/>
                    <a:pt x="77" y="19553"/>
                    <a:pt x="336" y="20839"/>
                  </a:cubicBezTo>
                  <a:cubicBezTo>
                    <a:pt x="463" y="21467"/>
                    <a:pt x="606" y="22102"/>
                    <a:pt x="772" y="22720"/>
                  </a:cubicBezTo>
                  <a:cubicBezTo>
                    <a:pt x="836" y="22961"/>
                    <a:pt x="944" y="23216"/>
                    <a:pt x="921" y="23470"/>
                  </a:cubicBezTo>
                  <a:lnTo>
                    <a:pt x="921" y="23470"/>
                  </a:lnTo>
                  <a:cubicBezTo>
                    <a:pt x="982" y="23125"/>
                    <a:pt x="982" y="22786"/>
                    <a:pt x="985" y="22430"/>
                  </a:cubicBezTo>
                  <a:cubicBezTo>
                    <a:pt x="1005" y="20759"/>
                    <a:pt x="1284" y="19104"/>
                    <a:pt x="1549" y="17460"/>
                  </a:cubicBezTo>
                  <a:cubicBezTo>
                    <a:pt x="1792" y="15985"/>
                    <a:pt x="1782" y="14407"/>
                    <a:pt x="2127" y="12962"/>
                  </a:cubicBezTo>
                  <a:cubicBezTo>
                    <a:pt x="2483" y="11480"/>
                    <a:pt x="3240" y="10119"/>
                    <a:pt x="4038" y="8832"/>
                  </a:cubicBezTo>
                  <a:cubicBezTo>
                    <a:pt x="5848" y="5922"/>
                    <a:pt x="8098" y="3026"/>
                    <a:pt x="11280" y="1551"/>
                  </a:cubicBezTo>
                  <a:cubicBezTo>
                    <a:pt x="12054" y="1192"/>
                    <a:pt x="12862" y="873"/>
                    <a:pt x="13645" y="551"/>
                  </a:cubicBezTo>
                  <a:cubicBezTo>
                    <a:pt x="13842" y="469"/>
                    <a:pt x="14049" y="415"/>
                    <a:pt x="14257" y="365"/>
                  </a:cubicBezTo>
                  <a:lnTo>
                    <a:pt x="14257" y="365"/>
                  </a:lnTo>
                  <a:cubicBezTo>
                    <a:pt x="14422" y="413"/>
                    <a:pt x="14580" y="470"/>
                    <a:pt x="14757" y="470"/>
                  </a:cubicBezTo>
                  <a:cubicBezTo>
                    <a:pt x="14779" y="470"/>
                    <a:pt x="14802" y="469"/>
                    <a:pt x="14825" y="467"/>
                  </a:cubicBezTo>
                  <a:cubicBezTo>
                    <a:pt x="14828" y="336"/>
                    <a:pt x="14838" y="257"/>
                    <a:pt x="14851" y="211"/>
                  </a:cubicBezTo>
                  <a:lnTo>
                    <a:pt x="14851" y="211"/>
                  </a:lnTo>
                  <a:cubicBezTo>
                    <a:pt x="14658" y="272"/>
                    <a:pt x="14457" y="317"/>
                    <a:pt x="14257" y="365"/>
                  </a:cubicBezTo>
                  <a:lnTo>
                    <a:pt x="14257" y="365"/>
                  </a:lnTo>
                  <a:cubicBezTo>
                    <a:pt x="14228" y="357"/>
                    <a:pt x="14199" y="349"/>
                    <a:pt x="14170" y="341"/>
                  </a:cubicBezTo>
                  <a:cubicBezTo>
                    <a:pt x="13635" y="205"/>
                    <a:pt x="13074" y="212"/>
                    <a:pt x="12529" y="145"/>
                  </a:cubicBezTo>
                  <a:cubicBezTo>
                    <a:pt x="11894" y="70"/>
                    <a:pt x="11250" y="1"/>
                    <a:pt x="10608" y="1"/>
                  </a:cubicBezTo>
                  <a:close/>
                  <a:moveTo>
                    <a:pt x="921" y="23470"/>
                  </a:moveTo>
                  <a:cubicBezTo>
                    <a:pt x="912" y="23519"/>
                    <a:pt x="903" y="23567"/>
                    <a:pt x="891" y="23616"/>
                  </a:cubicBezTo>
                  <a:cubicBezTo>
                    <a:pt x="907" y="23568"/>
                    <a:pt x="916" y="23519"/>
                    <a:pt x="921" y="234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353954" flipH="1">
              <a:off x="349666" y="1186543"/>
              <a:ext cx="616657" cy="974366"/>
            </a:xfrm>
            <a:custGeom>
              <a:avLst/>
              <a:gdLst/>
              <a:ahLst/>
              <a:cxnLst/>
              <a:rect l="l" t="t" r="r" b="b"/>
              <a:pathLst>
                <a:path w="14948" h="23619" extrusionOk="0">
                  <a:moveTo>
                    <a:pt x="14895" y="156"/>
                  </a:moveTo>
                  <a:cubicBezTo>
                    <a:pt x="14878" y="156"/>
                    <a:pt x="14862" y="170"/>
                    <a:pt x="14850" y="214"/>
                  </a:cubicBezTo>
                  <a:lnTo>
                    <a:pt x="14850" y="214"/>
                  </a:lnTo>
                  <a:cubicBezTo>
                    <a:pt x="14882" y="203"/>
                    <a:pt x="14915" y="192"/>
                    <a:pt x="14947" y="181"/>
                  </a:cubicBezTo>
                  <a:cubicBezTo>
                    <a:pt x="14929" y="168"/>
                    <a:pt x="14912" y="156"/>
                    <a:pt x="14895" y="156"/>
                  </a:cubicBezTo>
                  <a:close/>
                  <a:moveTo>
                    <a:pt x="10613" y="1"/>
                  </a:moveTo>
                  <a:cubicBezTo>
                    <a:pt x="10256" y="1"/>
                    <a:pt x="9899" y="23"/>
                    <a:pt x="9545" y="77"/>
                  </a:cubicBezTo>
                  <a:cubicBezTo>
                    <a:pt x="8632" y="214"/>
                    <a:pt x="7771" y="639"/>
                    <a:pt x="6954" y="1054"/>
                  </a:cubicBezTo>
                  <a:cubicBezTo>
                    <a:pt x="5395" y="1848"/>
                    <a:pt x="4116" y="3234"/>
                    <a:pt x="3054" y="4586"/>
                  </a:cubicBezTo>
                  <a:cubicBezTo>
                    <a:pt x="2701" y="5037"/>
                    <a:pt x="2253" y="5479"/>
                    <a:pt x="1974" y="5985"/>
                  </a:cubicBezTo>
                  <a:cubicBezTo>
                    <a:pt x="1598" y="6652"/>
                    <a:pt x="1389" y="7546"/>
                    <a:pt x="1146" y="8274"/>
                  </a:cubicBezTo>
                  <a:cubicBezTo>
                    <a:pt x="758" y="9436"/>
                    <a:pt x="376" y="10805"/>
                    <a:pt x="286" y="12037"/>
                  </a:cubicBezTo>
                  <a:cubicBezTo>
                    <a:pt x="166" y="13672"/>
                    <a:pt x="146" y="15333"/>
                    <a:pt x="64" y="16971"/>
                  </a:cubicBezTo>
                  <a:cubicBezTo>
                    <a:pt x="1" y="18280"/>
                    <a:pt x="73" y="19552"/>
                    <a:pt x="336" y="20841"/>
                  </a:cubicBezTo>
                  <a:cubicBezTo>
                    <a:pt x="462" y="21466"/>
                    <a:pt x="605" y="22100"/>
                    <a:pt x="771" y="22718"/>
                  </a:cubicBezTo>
                  <a:cubicBezTo>
                    <a:pt x="835" y="22963"/>
                    <a:pt x="943" y="23216"/>
                    <a:pt x="920" y="23470"/>
                  </a:cubicBezTo>
                  <a:lnTo>
                    <a:pt x="920" y="23470"/>
                  </a:lnTo>
                  <a:cubicBezTo>
                    <a:pt x="981" y="23124"/>
                    <a:pt x="981" y="22787"/>
                    <a:pt x="984" y="22430"/>
                  </a:cubicBezTo>
                  <a:cubicBezTo>
                    <a:pt x="1004" y="20758"/>
                    <a:pt x="1283" y="19107"/>
                    <a:pt x="1548" y="17459"/>
                  </a:cubicBezTo>
                  <a:cubicBezTo>
                    <a:pt x="1791" y="15984"/>
                    <a:pt x="1781" y="14406"/>
                    <a:pt x="2126" y="12964"/>
                  </a:cubicBezTo>
                  <a:cubicBezTo>
                    <a:pt x="2482" y="11483"/>
                    <a:pt x="3236" y="10117"/>
                    <a:pt x="4037" y="8835"/>
                  </a:cubicBezTo>
                  <a:cubicBezTo>
                    <a:pt x="5847" y="5925"/>
                    <a:pt x="8093" y="3024"/>
                    <a:pt x="11280" y="1549"/>
                  </a:cubicBezTo>
                  <a:cubicBezTo>
                    <a:pt x="12053" y="1190"/>
                    <a:pt x="12857" y="871"/>
                    <a:pt x="13644" y="549"/>
                  </a:cubicBezTo>
                  <a:cubicBezTo>
                    <a:pt x="13840" y="468"/>
                    <a:pt x="14046" y="415"/>
                    <a:pt x="14253" y="366"/>
                  </a:cubicBezTo>
                  <a:lnTo>
                    <a:pt x="14253" y="366"/>
                  </a:lnTo>
                  <a:cubicBezTo>
                    <a:pt x="14419" y="414"/>
                    <a:pt x="14577" y="469"/>
                    <a:pt x="14754" y="469"/>
                  </a:cubicBezTo>
                  <a:cubicBezTo>
                    <a:pt x="14777" y="469"/>
                    <a:pt x="14800" y="468"/>
                    <a:pt x="14824" y="466"/>
                  </a:cubicBezTo>
                  <a:cubicBezTo>
                    <a:pt x="14827" y="338"/>
                    <a:pt x="14837" y="259"/>
                    <a:pt x="14850" y="214"/>
                  </a:cubicBezTo>
                  <a:lnTo>
                    <a:pt x="14850" y="214"/>
                  </a:lnTo>
                  <a:cubicBezTo>
                    <a:pt x="14656" y="275"/>
                    <a:pt x="14454" y="319"/>
                    <a:pt x="14253" y="366"/>
                  </a:cubicBezTo>
                  <a:lnTo>
                    <a:pt x="14253" y="366"/>
                  </a:lnTo>
                  <a:cubicBezTo>
                    <a:pt x="14225" y="358"/>
                    <a:pt x="14198" y="351"/>
                    <a:pt x="14170" y="344"/>
                  </a:cubicBezTo>
                  <a:cubicBezTo>
                    <a:pt x="13635" y="207"/>
                    <a:pt x="13074" y="210"/>
                    <a:pt x="12528" y="147"/>
                  </a:cubicBezTo>
                  <a:cubicBezTo>
                    <a:pt x="11895" y="71"/>
                    <a:pt x="11253" y="1"/>
                    <a:pt x="10613" y="1"/>
                  </a:cubicBezTo>
                  <a:close/>
                  <a:moveTo>
                    <a:pt x="920" y="23470"/>
                  </a:moveTo>
                  <a:cubicBezTo>
                    <a:pt x="911" y="23519"/>
                    <a:pt x="902" y="23569"/>
                    <a:pt x="890" y="23618"/>
                  </a:cubicBezTo>
                  <a:cubicBezTo>
                    <a:pt x="906" y="23569"/>
                    <a:pt x="916" y="23519"/>
                    <a:pt x="920" y="234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467990" y="4115899"/>
              <a:ext cx="169999" cy="702844"/>
            </a:xfrm>
            <a:custGeom>
              <a:avLst/>
              <a:gdLst/>
              <a:ahLst/>
              <a:cxnLst/>
              <a:rect l="l" t="t" r="r" b="b"/>
              <a:pathLst>
                <a:path w="3765" h="15566" extrusionOk="0">
                  <a:moveTo>
                    <a:pt x="3612" y="1"/>
                  </a:moveTo>
                  <a:cubicBezTo>
                    <a:pt x="3469" y="84"/>
                    <a:pt x="3310" y="310"/>
                    <a:pt x="3213" y="416"/>
                  </a:cubicBezTo>
                  <a:cubicBezTo>
                    <a:pt x="2887" y="768"/>
                    <a:pt x="2599" y="1111"/>
                    <a:pt x="2316" y="1499"/>
                  </a:cubicBezTo>
                  <a:cubicBezTo>
                    <a:pt x="1679" y="2373"/>
                    <a:pt x="1084" y="3323"/>
                    <a:pt x="668" y="4326"/>
                  </a:cubicBezTo>
                  <a:cubicBezTo>
                    <a:pt x="306" y="5203"/>
                    <a:pt x="276" y="6257"/>
                    <a:pt x="236" y="7197"/>
                  </a:cubicBezTo>
                  <a:cubicBezTo>
                    <a:pt x="196" y="8134"/>
                    <a:pt x="84" y="9074"/>
                    <a:pt x="107" y="10017"/>
                  </a:cubicBezTo>
                  <a:cubicBezTo>
                    <a:pt x="137" y="11297"/>
                    <a:pt x="270" y="12565"/>
                    <a:pt x="204" y="13844"/>
                  </a:cubicBezTo>
                  <a:cubicBezTo>
                    <a:pt x="196" y="14004"/>
                    <a:pt x="156" y="14170"/>
                    <a:pt x="164" y="14330"/>
                  </a:cubicBezTo>
                  <a:cubicBezTo>
                    <a:pt x="173" y="14489"/>
                    <a:pt x="213" y="14618"/>
                    <a:pt x="204" y="14781"/>
                  </a:cubicBezTo>
                  <a:cubicBezTo>
                    <a:pt x="200" y="14914"/>
                    <a:pt x="207" y="15120"/>
                    <a:pt x="121" y="15230"/>
                  </a:cubicBezTo>
                  <a:cubicBezTo>
                    <a:pt x="130" y="15250"/>
                    <a:pt x="144" y="15267"/>
                    <a:pt x="1" y="15566"/>
                  </a:cubicBezTo>
                  <a:cubicBezTo>
                    <a:pt x="144" y="15456"/>
                    <a:pt x="133" y="15346"/>
                    <a:pt x="167" y="15176"/>
                  </a:cubicBezTo>
                  <a:cubicBezTo>
                    <a:pt x="283" y="14569"/>
                    <a:pt x="532" y="13964"/>
                    <a:pt x="711" y="13373"/>
                  </a:cubicBezTo>
                  <a:cubicBezTo>
                    <a:pt x="1313" y="11423"/>
                    <a:pt x="1824" y="9456"/>
                    <a:pt x="2293" y="7469"/>
                  </a:cubicBezTo>
                  <a:cubicBezTo>
                    <a:pt x="2692" y="5785"/>
                    <a:pt x="2944" y="4074"/>
                    <a:pt x="3343" y="2393"/>
                  </a:cubicBezTo>
                  <a:cubicBezTo>
                    <a:pt x="3485" y="1798"/>
                    <a:pt x="3618" y="1220"/>
                    <a:pt x="3669" y="609"/>
                  </a:cubicBezTo>
                  <a:cubicBezTo>
                    <a:pt x="3678" y="493"/>
                    <a:pt x="3764" y="58"/>
                    <a:pt x="36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71350" y="4125492"/>
              <a:ext cx="454550" cy="676971"/>
            </a:xfrm>
            <a:custGeom>
              <a:avLst/>
              <a:gdLst/>
              <a:ahLst/>
              <a:cxnLst/>
              <a:rect l="l" t="t" r="r" b="b"/>
              <a:pathLst>
                <a:path w="10067" h="14993" extrusionOk="0">
                  <a:moveTo>
                    <a:pt x="90" y="1"/>
                  </a:moveTo>
                  <a:cubicBezTo>
                    <a:pt x="74" y="1"/>
                    <a:pt x="58" y="4"/>
                    <a:pt x="43" y="12"/>
                  </a:cubicBezTo>
                  <a:cubicBezTo>
                    <a:pt x="0" y="191"/>
                    <a:pt x="63" y="497"/>
                    <a:pt x="77" y="660"/>
                  </a:cubicBezTo>
                  <a:cubicBezTo>
                    <a:pt x="113" y="1198"/>
                    <a:pt x="172" y="1700"/>
                    <a:pt x="272" y="2231"/>
                  </a:cubicBezTo>
                  <a:cubicBezTo>
                    <a:pt x="499" y="3431"/>
                    <a:pt x="821" y="4653"/>
                    <a:pt x="1325" y="5770"/>
                  </a:cubicBezTo>
                  <a:cubicBezTo>
                    <a:pt x="1767" y="6746"/>
                    <a:pt x="2608" y="7583"/>
                    <a:pt x="3349" y="8338"/>
                  </a:cubicBezTo>
                  <a:cubicBezTo>
                    <a:pt x="4093" y="9098"/>
                    <a:pt x="4777" y="9916"/>
                    <a:pt x="5568" y="10623"/>
                  </a:cubicBezTo>
                  <a:cubicBezTo>
                    <a:pt x="6641" y="11587"/>
                    <a:pt x="7787" y="12457"/>
                    <a:pt x="8788" y="13500"/>
                  </a:cubicBezTo>
                  <a:cubicBezTo>
                    <a:pt x="8914" y="13630"/>
                    <a:pt x="9016" y="13789"/>
                    <a:pt x="9156" y="13905"/>
                  </a:cubicBezTo>
                  <a:cubicBezTo>
                    <a:pt x="9292" y="14022"/>
                    <a:pt x="9429" y="14088"/>
                    <a:pt x="9558" y="14221"/>
                  </a:cubicBezTo>
                  <a:cubicBezTo>
                    <a:pt x="9665" y="14330"/>
                    <a:pt x="9840" y="14480"/>
                    <a:pt x="9860" y="14640"/>
                  </a:cubicBezTo>
                  <a:cubicBezTo>
                    <a:pt x="9887" y="14643"/>
                    <a:pt x="9910" y="14649"/>
                    <a:pt x="10047" y="14992"/>
                  </a:cubicBezTo>
                  <a:cubicBezTo>
                    <a:pt x="10066" y="14793"/>
                    <a:pt x="9967" y="14716"/>
                    <a:pt x="9854" y="14557"/>
                  </a:cubicBezTo>
                  <a:cubicBezTo>
                    <a:pt x="9445" y="13996"/>
                    <a:pt x="9139" y="13324"/>
                    <a:pt x="8794" y="12720"/>
                  </a:cubicBezTo>
                  <a:cubicBezTo>
                    <a:pt x="7655" y="10719"/>
                    <a:pt x="6431" y="8779"/>
                    <a:pt x="5163" y="6863"/>
                  </a:cubicBezTo>
                  <a:cubicBezTo>
                    <a:pt x="4087" y="5235"/>
                    <a:pt x="2871" y="3706"/>
                    <a:pt x="1801" y="2079"/>
                  </a:cubicBezTo>
                  <a:cubicBezTo>
                    <a:pt x="1422" y="1501"/>
                    <a:pt x="1050" y="946"/>
                    <a:pt x="585" y="434"/>
                  </a:cubicBezTo>
                  <a:cubicBezTo>
                    <a:pt x="506" y="346"/>
                    <a:pt x="255" y="1"/>
                    <a:pt x="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081579" y="3311751"/>
              <a:ext cx="781409" cy="292633"/>
            </a:xfrm>
            <a:custGeom>
              <a:avLst/>
              <a:gdLst/>
              <a:ahLst/>
              <a:cxnLst/>
              <a:rect l="l" t="t" r="r" b="b"/>
              <a:pathLst>
                <a:path w="17306" h="6481" extrusionOk="0">
                  <a:moveTo>
                    <a:pt x="17306" y="0"/>
                  </a:moveTo>
                  <a:lnTo>
                    <a:pt x="17306" y="0"/>
                  </a:lnTo>
                  <a:cubicBezTo>
                    <a:pt x="14223" y="1127"/>
                    <a:pt x="11140" y="2250"/>
                    <a:pt x="8057" y="3376"/>
                  </a:cubicBezTo>
                  <a:cubicBezTo>
                    <a:pt x="6526" y="3934"/>
                    <a:pt x="4994" y="4496"/>
                    <a:pt x="3443" y="4997"/>
                  </a:cubicBezTo>
                  <a:cubicBezTo>
                    <a:pt x="2373" y="5346"/>
                    <a:pt x="1104" y="5685"/>
                    <a:pt x="1" y="5911"/>
                  </a:cubicBezTo>
                  <a:lnTo>
                    <a:pt x="1" y="5911"/>
                  </a:lnTo>
                  <a:cubicBezTo>
                    <a:pt x="16" y="5911"/>
                    <a:pt x="31" y="5910"/>
                    <a:pt x="47" y="5910"/>
                  </a:cubicBezTo>
                  <a:cubicBezTo>
                    <a:pt x="547" y="5910"/>
                    <a:pt x="1049" y="6070"/>
                    <a:pt x="1546" y="6156"/>
                  </a:cubicBezTo>
                  <a:cubicBezTo>
                    <a:pt x="2133" y="6263"/>
                    <a:pt x="2728" y="6343"/>
                    <a:pt x="3323" y="6396"/>
                  </a:cubicBezTo>
                  <a:cubicBezTo>
                    <a:pt x="3922" y="6451"/>
                    <a:pt x="4524" y="6480"/>
                    <a:pt x="5126" y="6480"/>
                  </a:cubicBezTo>
                  <a:cubicBezTo>
                    <a:pt x="5720" y="6480"/>
                    <a:pt x="6314" y="6452"/>
                    <a:pt x="6905" y="6392"/>
                  </a:cubicBezTo>
                  <a:cubicBezTo>
                    <a:pt x="8927" y="6193"/>
                    <a:pt x="10894" y="5635"/>
                    <a:pt x="12851" y="5080"/>
                  </a:cubicBezTo>
                  <a:cubicBezTo>
                    <a:pt x="13466" y="4908"/>
                    <a:pt x="14084" y="4728"/>
                    <a:pt x="14639" y="4409"/>
                  </a:cubicBezTo>
                  <a:cubicBezTo>
                    <a:pt x="15240" y="4063"/>
                    <a:pt x="15738" y="3556"/>
                    <a:pt x="16140" y="2990"/>
                  </a:cubicBezTo>
                  <a:cubicBezTo>
                    <a:pt x="16767" y="2110"/>
                    <a:pt x="17173" y="1073"/>
                    <a:pt x="173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618663" y="3529110"/>
              <a:ext cx="524401" cy="466064"/>
            </a:xfrm>
            <a:custGeom>
              <a:avLst/>
              <a:gdLst/>
              <a:ahLst/>
              <a:cxnLst/>
              <a:rect l="l" t="t" r="r" b="b"/>
              <a:pathLst>
                <a:path w="11614" h="10322" extrusionOk="0">
                  <a:moveTo>
                    <a:pt x="11321" y="1"/>
                  </a:moveTo>
                  <a:cubicBezTo>
                    <a:pt x="9331" y="1894"/>
                    <a:pt x="7341" y="3788"/>
                    <a:pt x="5351" y="5678"/>
                  </a:cubicBezTo>
                  <a:cubicBezTo>
                    <a:pt x="4361" y="6618"/>
                    <a:pt x="3371" y="7558"/>
                    <a:pt x="2351" y="8466"/>
                  </a:cubicBezTo>
                  <a:cubicBezTo>
                    <a:pt x="1643" y="9087"/>
                    <a:pt x="783" y="9771"/>
                    <a:pt x="13" y="10312"/>
                  </a:cubicBezTo>
                  <a:cubicBezTo>
                    <a:pt x="3" y="10319"/>
                    <a:pt x="0" y="10321"/>
                    <a:pt x="0" y="10321"/>
                  </a:cubicBezTo>
                  <a:cubicBezTo>
                    <a:pt x="1" y="10321"/>
                    <a:pt x="10" y="10315"/>
                    <a:pt x="17" y="10310"/>
                  </a:cubicBezTo>
                  <a:lnTo>
                    <a:pt x="17" y="10310"/>
                  </a:lnTo>
                  <a:cubicBezTo>
                    <a:pt x="411" y="10133"/>
                    <a:pt x="861" y="10090"/>
                    <a:pt x="1281" y="9987"/>
                  </a:cubicBezTo>
                  <a:cubicBezTo>
                    <a:pt x="1767" y="9871"/>
                    <a:pt x="2252" y="9734"/>
                    <a:pt x="2727" y="9578"/>
                  </a:cubicBezTo>
                  <a:cubicBezTo>
                    <a:pt x="3676" y="9263"/>
                    <a:pt x="4601" y="8868"/>
                    <a:pt x="5474" y="8379"/>
                  </a:cubicBezTo>
                  <a:cubicBezTo>
                    <a:pt x="6956" y="7549"/>
                    <a:pt x="8281" y="6465"/>
                    <a:pt x="9597" y="5386"/>
                  </a:cubicBezTo>
                  <a:cubicBezTo>
                    <a:pt x="10009" y="5050"/>
                    <a:pt x="10427" y="4705"/>
                    <a:pt x="10743" y="4276"/>
                  </a:cubicBezTo>
                  <a:cubicBezTo>
                    <a:pt x="11092" y="3808"/>
                    <a:pt x="11304" y="3253"/>
                    <a:pt x="11424" y="2685"/>
                  </a:cubicBezTo>
                  <a:cubicBezTo>
                    <a:pt x="11614" y="1801"/>
                    <a:pt x="11577" y="867"/>
                    <a:pt x="113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287111" y="2954016"/>
              <a:ext cx="499703" cy="1751646"/>
            </a:xfrm>
            <a:custGeom>
              <a:avLst/>
              <a:gdLst/>
              <a:ahLst/>
              <a:cxnLst/>
              <a:rect l="l" t="t" r="r" b="b"/>
              <a:pathLst>
                <a:path w="11067" h="38794" extrusionOk="0">
                  <a:moveTo>
                    <a:pt x="11036" y="0"/>
                  </a:moveTo>
                  <a:cubicBezTo>
                    <a:pt x="10386" y="103"/>
                    <a:pt x="10013" y="807"/>
                    <a:pt x="9681" y="1429"/>
                  </a:cubicBezTo>
                  <a:cubicBezTo>
                    <a:pt x="9548" y="1681"/>
                    <a:pt x="9422" y="1917"/>
                    <a:pt x="9289" y="2093"/>
                  </a:cubicBezTo>
                  <a:cubicBezTo>
                    <a:pt x="8993" y="2486"/>
                    <a:pt x="8671" y="2867"/>
                    <a:pt x="8362" y="3236"/>
                  </a:cubicBezTo>
                  <a:cubicBezTo>
                    <a:pt x="7857" y="3834"/>
                    <a:pt x="7336" y="4455"/>
                    <a:pt x="6897" y="5153"/>
                  </a:cubicBezTo>
                  <a:cubicBezTo>
                    <a:pt x="5575" y="7262"/>
                    <a:pt x="4638" y="9545"/>
                    <a:pt x="3641" y="12325"/>
                  </a:cubicBezTo>
                  <a:cubicBezTo>
                    <a:pt x="1821" y="17396"/>
                    <a:pt x="0" y="23399"/>
                    <a:pt x="280" y="29481"/>
                  </a:cubicBezTo>
                  <a:cubicBezTo>
                    <a:pt x="382" y="31700"/>
                    <a:pt x="960" y="33870"/>
                    <a:pt x="1522" y="35969"/>
                  </a:cubicBezTo>
                  <a:cubicBezTo>
                    <a:pt x="1767" y="36893"/>
                    <a:pt x="2023" y="37853"/>
                    <a:pt x="2229" y="38793"/>
                  </a:cubicBezTo>
                  <a:lnTo>
                    <a:pt x="2402" y="38757"/>
                  </a:lnTo>
                  <a:cubicBezTo>
                    <a:pt x="2193" y="37810"/>
                    <a:pt x="1937" y="36850"/>
                    <a:pt x="1691" y="35923"/>
                  </a:cubicBezTo>
                  <a:cubicBezTo>
                    <a:pt x="1133" y="33833"/>
                    <a:pt x="559" y="31674"/>
                    <a:pt x="455" y="29475"/>
                  </a:cubicBezTo>
                  <a:cubicBezTo>
                    <a:pt x="176" y="23419"/>
                    <a:pt x="1994" y="17439"/>
                    <a:pt x="3808" y="12385"/>
                  </a:cubicBezTo>
                  <a:cubicBezTo>
                    <a:pt x="4800" y="9614"/>
                    <a:pt x="5731" y="7342"/>
                    <a:pt x="7046" y="5246"/>
                  </a:cubicBezTo>
                  <a:cubicBezTo>
                    <a:pt x="7475" y="4559"/>
                    <a:pt x="7994" y="3944"/>
                    <a:pt x="8495" y="3349"/>
                  </a:cubicBezTo>
                  <a:cubicBezTo>
                    <a:pt x="8807" y="2980"/>
                    <a:pt x="9130" y="2595"/>
                    <a:pt x="9432" y="2196"/>
                  </a:cubicBezTo>
                  <a:cubicBezTo>
                    <a:pt x="9572" y="2010"/>
                    <a:pt x="9701" y="1768"/>
                    <a:pt x="9837" y="1512"/>
                  </a:cubicBezTo>
                  <a:cubicBezTo>
                    <a:pt x="10146" y="927"/>
                    <a:pt x="10501" y="263"/>
                    <a:pt x="11067" y="173"/>
                  </a:cubicBezTo>
                  <a:lnTo>
                    <a:pt x="110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476388" y="2423983"/>
              <a:ext cx="869773" cy="703657"/>
            </a:xfrm>
            <a:custGeom>
              <a:avLst/>
              <a:gdLst/>
              <a:ahLst/>
              <a:cxnLst/>
              <a:rect l="l" t="t" r="r" b="b"/>
              <a:pathLst>
                <a:path w="19263" h="15584" extrusionOk="0">
                  <a:moveTo>
                    <a:pt x="1" y="168"/>
                  </a:moveTo>
                  <a:cubicBezTo>
                    <a:pt x="1" y="168"/>
                    <a:pt x="1" y="168"/>
                    <a:pt x="1" y="168"/>
                  </a:cubicBezTo>
                  <a:lnTo>
                    <a:pt x="1" y="168"/>
                  </a:lnTo>
                  <a:cubicBezTo>
                    <a:pt x="1" y="168"/>
                    <a:pt x="1" y="168"/>
                    <a:pt x="1" y="168"/>
                  </a:cubicBezTo>
                  <a:close/>
                  <a:moveTo>
                    <a:pt x="2798" y="0"/>
                  </a:moveTo>
                  <a:cubicBezTo>
                    <a:pt x="2137" y="0"/>
                    <a:pt x="392" y="174"/>
                    <a:pt x="57" y="174"/>
                  </a:cubicBezTo>
                  <a:cubicBezTo>
                    <a:pt x="21" y="174"/>
                    <a:pt x="2" y="172"/>
                    <a:pt x="1" y="168"/>
                  </a:cubicBezTo>
                  <a:lnTo>
                    <a:pt x="1" y="168"/>
                  </a:lnTo>
                  <a:cubicBezTo>
                    <a:pt x="289" y="2437"/>
                    <a:pt x="1556" y="4586"/>
                    <a:pt x="2436" y="6610"/>
                  </a:cubicBezTo>
                  <a:cubicBezTo>
                    <a:pt x="3230" y="8427"/>
                    <a:pt x="3954" y="10278"/>
                    <a:pt x="4605" y="12147"/>
                  </a:cubicBezTo>
                  <a:cubicBezTo>
                    <a:pt x="4818" y="12756"/>
                    <a:pt x="5097" y="13434"/>
                    <a:pt x="4911" y="14061"/>
                  </a:cubicBezTo>
                  <a:cubicBezTo>
                    <a:pt x="4888" y="14145"/>
                    <a:pt x="4854" y="14228"/>
                    <a:pt x="4811" y="14307"/>
                  </a:cubicBezTo>
                  <a:cubicBezTo>
                    <a:pt x="5768" y="13966"/>
                    <a:pt x="6656" y="13727"/>
                    <a:pt x="7646" y="13727"/>
                  </a:cubicBezTo>
                  <a:cubicBezTo>
                    <a:pt x="7842" y="13727"/>
                    <a:pt x="8042" y="13736"/>
                    <a:pt x="8247" y="13756"/>
                  </a:cubicBezTo>
                  <a:cubicBezTo>
                    <a:pt x="9469" y="13872"/>
                    <a:pt x="10655" y="14231"/>
                    <a:pt x="11847" y="14527"/>
                  </a:cubicBezTo>
                  <a:cubicBezTo>
                    <a:pt x="13106" y="14838"/>
                    <a:pt x="14382" y="15082"/>
                    <a:pt x="15668" y="15257"/>
                  </a:cubicBezTo>
                  <a:cubicBezTo>
                    <a:pt x="16071" y="15311"/>
                    <a:pt x="17163" y="15583"/>
                    <a:pt x="17919" y="15583"/>
                  </a:cubicBezTo>
                  <a:cubicBezTo>
                    <a:pt x="18192" y="15583"/>
                    <a:pt x="18422" y="15548"/>
                    <a:pt x="18559" y="15453"/>
                  </a:cubicBezTo>
                  <a:cubicBezTo>
                    <a:pt x="18718" y="15341"/>
                    <a:pt x="18628" y="14998"/>
                    <a:pt x="18598" y="14862"/>
                  </a:cubicBezTo>
                  <a:cubicBezTo>
                    <a:pt x="18389" y="13912"/>
                    <a:pt x="19263" y="9281"/>
                    <a:pt x="18117" y="9058"/>
                  </a:cubicBezTo>
                  <a:cubicBezTo>
                    <a:pt x="17539" y="8945"/>
                    <a:pt x="16858" y="8799"/>
                    <a:pt x="16300" y="8619"/>
                  </a:cubicBezTo>
                  <a:cubicBezTo>
                    <a:pt x="15276" y="8294"/>
                    <a:pt x="17389" y="7527"/>
                    <a:pt x="17429" y="7121"/>
                  </a:cubicBezTo>
                  <a:cubicBezTo>
                    <a:pt x="16323" y="6141"/>
                    <a:pt x="15313" y="5045"/>
                    <a:pt x="14196" y="4059"/>
                  </a:cubicBezTo>
                  <a:cubicBezTo>
                    <a:pt x="13861" y="3763"/>
                    <a:pt x="13183" y="2852"/>
                    <a:pt x="12735" y="2756"/>
                  </a:cubicBezTo>
                  <a:cubicBezTo>
                    <a:pt x="12700" y="2748"/>
                    <a:pt x="12665" y="2745"/>
                    <a:pt x="12631" y="2745"/>
                  </a:cubicBezTo>
                  <a:cubicBezTo>
                    <a:pt x="12085" y="2745"/>
                    <a:pt x="11686" y="3668"/>
                    <a:pt x="11113" y="3700"/>
                  </a:cubicBezTo>
                  <a:cubicBezTo>
                    <a:pt x="11106" y="3700"/>
                    <a:pt x="11100" y="3700"/>
                    <a:pt x="11094" y="3700"/>
                  </a:cubicBezTo>
                  <a:cubicBezTo>
                    <a:pt x="10696" y="3700"/>
                    <a:pt x="10844" y="3093"/>
                    <a:pt x="10814" y="2773"/>
                  </a:cubicBezTo>
                  <a:cubicBezTo>
                    <a:pt x="10781" y="2374"/>
                    <a:pt x="10754" y="1713"/>
                    <a:pt x="10376" y="1540"/>
                  </a:cubicBezTo>
                  <a:cubicBezTo>
                    <a:pt x="10057" y="1394"/>
                    <a:pt x="9503" y="1384"/>
                    <a:pt x="9160" y="1324"/>
                  </a:cubicBezTo>
                  <a:cubicBezTo>
                    <a:pt x="8598" y="1218"/>
                    <a:pt x="8037" y="1115"/>
                    <a:pt x="7476" y="1012"/>
                  </a:cubicBezTo>
                  <a:cubicBezTo>
                    <a:pt x="6967" y="919"/>
                    <a:pt x="6406" y="889"/>
                    <a:pt x="5924" y="693"/>
                  </a:cubicBezTo>
                  <a:cubicBezTo>
                    <a:pt x="5772" y="630"/>
                    <a:pt x="5191" y="321"/>
                    <a:pt x="4872" y="321"/>
                  </a:cubicBezTo>
                  <a:cubicBezTo>
                    <a:pt x="4803" y="321"/>
                    <a:pt x="4746" y="336"/>
                    <a:pt x="4708" y="371"/>
                  </a:cubicBezTo>
                  <a:cubicBezTo>
                    <a:pt x="4619" y="454"/>
                    <a:pt x="4708" y="1281"/>
                    <a:pt x="4722" y="1437"/>
                  </a:cubicBezTo>
                  <a:cubicBezTo>
                    <a:pt x="4765" y="1929"/>
                    <a:pt x="4738" y="2434"/>
                    <a:pt x="4688" y="2922"/>
                  </a:cubicBezTo>
                  <a:cubicBezTo>
                    <a:pt x="4007" y="2294"/>
                    <a:pt x="3941" y="354"/>
                    <a:pt x="3034" y="19"/>
                  </a:cubicBezTo>
                  <a:cubicBezTo>
                    <a:pt x="2999" y="6"/>
                    <a:pt x="2915" y="0"/>
                    <a:pt x="2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290994" y="2915908"/>
              <a:ext cx="199980" cy="531219"/>
            </a:xfrm>
            <a:custGeom>
              <a:avLst/>
              <a:gdLst/>
              <a:ahLst/>
              <a:cxnLst/>
              <a:rect l="l" t="t" r="r" b="b"/>
              <a:pathLst>
                <a:path w="4429" h="11765" extrusionOk="0">
                  <a:moveTo>
                    <a:pt x="429" y="213"/>
                  </a:moveTo>
                  <a:cubicBezTo>
                    <a:pt x="456" y="249"/>
                    <a:pt x="496" y="316"/>
                    <a:pt x="552" y="439"/>
                  </a:cubicBezTo>
                  <a:cubicBezTo>
                    <a:pt x="565" y="462"/>
                    <a:pt x="572" y="479"/>
                    <a:pt x="579" y="492"/>
                  </a:cubicBezTo>
                  <a:cubicBezTo>
                    <a:pt x="781" y="881"/>
                    <a:pt x="921" y="1272"/>
                    <a:pt x="1080" y="1741"/>
                  </a:cubicBezTo>
                  <a:cubicBezTo>
                    <a:pt x="1290" y="2362"/>
                    <a:pt x="1535" y="2987"/>
                    <a:pt x="1768" y="3589"/>
                  </a:cubicBezTo>
                  <a:cubicBezTo>
                    <a:pt x="1997" y="4173"/>
                    <a:pt x="2233" y="4777"/>
                    <a:pt x="2439" y="5379"/>
                  </a:cubicBezTo>
                  <a:cubicBezTo>
                    <a:pt x="3004" y="7033"/>
                    <a:pt x="3432" y="8422"/>
                    <a:pt x="3791" y="9748"/>
                  </a:cubicBezTo>
                  <a:cubicBezTo>
                    <a:pt x="3828" y="9891"/>
                    <a:pt x="3861" y="10033"/>
                    <a:pt x="3897" y="10179"/>
                  </a:cubicBezTo>
                  <a:cubicBezTo>
                    <a:pt x="3921" y="10279"/>
                    <a:pt x="3944" y="10382"/>
                    <a:pt x="3970" y="10486"/>
                  </a:cubicBezTo>
                  <a:cubicBezTo>
                    <a:pt x="3937" y="10435"/>
                    <a:pt x="3911" y="10379"/>
                    <a:pt x="3881" y="10319"/>
                  </a:cubicBezTo>
                  <a:cubicBezTo>
                    <a:pt x="3861" y="10273"/>
                    <a:pt x="3841" y="10226"/>
                    <a:pt x="3814" y="10187"/>
                  </a:cubicBezTo>
                  <a:cubicBezTo>
                    <a:pt x="3506" y="9628"/>
                    <a:pt x="3136" y="9103"/>
                    <a:pt x="2781" y="8598"/>
                  </a:cubicBezTo>
                  <a:cubicBezTo>
                    <a:pt x="2595" y="8336"/>
                    <a:pt x="2406" y="8063"/>
                    <a:pt x="2223" y="7791"/>
                  </a:cubicBezTo>
                  <a:cubicBezTo>
                    <a:pt x="1974" y="7412"/>
                    <a:pt x="1755" y="7004"/>
                    <a:pt x="1545" y="6611"/>
                  </a:cubicBezTo>
                  <a:cubicBezTo>
                    <a:pt x="1425" y="6389"/>
                    <a:pt x="1310" y="6170"/>
                    <a:pt x="1186" y="5954"/>
                  </a:cubicBezTo>
                  <a:lnTo>
                    <a:pt x="1140" y="5874"/>
                  </a:lnTo>
                  <a:cubicBezTo>
                    <a:pt x="811" y="5299"/>
                    <a:pt x="436" y="4648"/>
                    <a:pt x="326" y="3994"/>
                  </a:cubicBezTo>
                  <a:cubicBezTo>
                    <a:pt x="206" y="3290"/>
                    <a:pt x="177" y="2496"/>
                    <a:pt x="243" y="1562"/>
                  </a:cubicBezTo>
                  <a:cubicBezTo>
                    <a:pt x="266" y="1229"/>
                    <a:pt x="309" y="901"/>
                    <a:pt x="379" y="529"/>
                  </a:cubicBezTo>
                  <a:cubicBezTo>
                    <a:pt x="382" y="499"/>
                    <a:pt x="389" y="459"/>
                    <a:pt x="396" y="415"/>
                  </a:cubicBezTo>
                  <a:cubicBezTo>
                    <a:pt x="402" y="352"/>
                    <a:pt x="413" y="276"/>
                    <a:pt x="429" y="213"/>
                  </a:cubicBezTo>
                  <a:close/>
                  <a:moveTo>
                    <a:pt x="396" y="0"/>
                  </a:moveTo>
                  <a:cubicBezTo>
                    <a:pt x="385" y="0"/>
                    <a:pt x="374" y="1"/>
                    <a:pt x="363" y="4"/>
                  </a:cubicBezTo>
                  <a:lnTo>
                    <a:pt x="323" y="13"/>
                  </a:lnTo>
                  <a:lnTo>
                    <a:pt x="303" y="50"/>
                  </a:lnTo>
                  <a:cubicBezTo>
                    <a:pt x="253" y="143"/>
                    <a:pt x="237" y="283"/>
                    <a:pt x="220" y="395"/>
                  </a:cubicBezTo>
                  <a:cubicBezTo>
                    <a:pt x="217" y="432"/>
                    <a:pt x="209" y="469"/>
                    <a:pt x="206" y="495"/>
                  </a:cubicBezTo>
                  <a:cubicBezTo>
                    <a:pt x="134" y="874"/>
                    <a:pt x="90" y="1209"/>
                    <a:pt x="67" y="1548"/>
                  </a:cubicBezTo>
                  <a:cubicBezTo>
                    <a:pt x="1" y="2499"/>
                    <a:pt x="30" y="3306"/>
                    <a:pt x="154" y="4020"/>
                  </a:cubicBezTo>
                  <a:cubicBezTo>
                    <a:pt x="269" y="4708"/>
                    <a:pt x="652" y="5372"/>
                    <a:pt x="987" y="5961"/>
                  </a:cubicBezTo>
                  <a:lnTo>
                    <a:pt x="1034" y="6040"/>
                  </a:lnTo>
                  <a:cubicBezTo>
                    <a:pt x="1157" y="6256"/>
                    <a:pt x="1273" y="6475"/>
                    <a:pt x="1389" y="6694"/>
                  </a:cubicBezTo>
                  <a:cubicBezTo>
                    <a:pt x="1602" y="7090"/>
                    <a:pt x="1824" y="7502"/>
                    <a:pt x="2077" y="7887"/>
                  </a:cubicBezTo>
                  <a:cubicBezTo>
                    <a:pt x="2259" y="8163"/>
                    <a:pt x="2452" y="8436"/>
                    <a:pt x="2635" y="8698"/>
                  </a:cubicBezTo>
                  <a:cubicBezTo>
                    <a:pt x="2991" y="9203"/>
                    <a:pt x="3356" y="9724"/>
                    <a:pt x="3662" y="10269"/>
                  </a:cubicBezTo>
                  <a:cubicBezTo>
                    <a:pt x="3685" y="10309"/>
                    <a:pt x="3705" y="10349"/>
                    <a:pt x="3722" y="10392"/>
                  </a:cubicBezTo>
                  <a:cubicBezTo>
                    <a:pt x="3754" y="10462"/>
                    <a:pt x="3788" y="10535"/>
                    <a:pt x="3834" y="10598"/>
                  </a:cubicBezTo>
                  <a:cubicBezTo>
                    <a:pt x="3864" y="10641"/>
                    <a:pt x="3897" y="10681"/>
                    <a:pt x="3927" y="10718"/>
                  </a:cubicBezTo>
                  <a:cubicBezTo>
                    <a:pt x="3967" y="10765"/>
                    <a:pt x="4004" y="10808"/>
                    <a:pt x="4037" y="10864"/>
                  </a:cubicBezTo>
                  <a:lnTo>
                    <a:pt x="4061" y="10904"/>
                  </a:lnTo>
                  <a:cubicBezTo>
                    <a:pt x="4100" y="10973"/>
                    <a:pt x="4156" y="11070"/>
                    <a:pt x="4150" y="11130"/>
                  </a:cubicBezTo>
                  <a:lnTo>
                    <a:pt x="4143" y="11193"/>
                  </a:lnTo>
                  <a:lnTo>
                    <a:pt x="4180" y="11209"/>
                  </a:lnTo>
                  <a:cubicBezTo>
                    <a:pt x="4183" y="11233"/>
                    <a:pt x="4196" y="11286"/>
                    <a:pt x="4210" y="11409"/>
                  </a:cubicBezTo>
                  <a:lnTo>
                    <a:pt x="4253" y="11764"/>
                  </a:lnTo>
                  <a:lnTo>
                    <a:pt x="4379" y="11429"/>
                  </a:lnTo>
                  <a:cubicBezTo>
                    <a:pt x="4429" y="11292"/>
                    <a:pt x="4389" y="11199"/>
                    <a:pt x="4352" y="11113"/>
                  </a:cubicBezTo>
                  <a:cubicBezTo>
                    <a:pt x="4343" y="11093"/>
                    <a:pt x="4336" y="11073"/>
                    <a:pt x="4329" y="11053"/>
                  </a:cubicBezTo>
                  <a:cubicBezTo>
                    <a:pt x="4216" y="10765"/>
                    <a:pt x="4140" y="10446"/>
                    <a:pt x="4067" y="10139"/>
                  </a:cubicBezTo>
                  <a:cubicBezTo>
                    <a:pt x="4030" y="9990"/>
                    <a:pt x="3997" y="9844"/>
                    <a:pt x="3961" y="9701"/>
                  </a:cubicBezTo>
                  <a:cubicBezTo>
                    <a:pt x="3602" y="8373"/>
                    <a:pt x="3170" y="6980"/>
                    <a:pt x="2605" y="5323"/>
                  </a:cubicBezTo>
                  <a:cubicBezTo>
                    <a:pt x="2396" y="4718"/>
                    <a:pt x="2160" y="4110"/>
                    <a:pt x="1931" y="3525"/>
                  </a:cubicBezTo>
                  <a:cubicBezTo>
                    <a:pt x="1698" y="2924"/>
                    <a:pt x="1456" y="2303"/>
                    <a:pt x="1246" y="1685"/>
                  </a:cubicBezTo>
                  <a:cubicBezTo>
                    <a:pt x="1083" y="1206"/>
                    <a:pt x="944" y="811"/>
                    <a:pt x="735" y="412"/>
                  </a:cubicBezTo>
                  <a:cubicBezTo>
                    <a:pt x="728" y="403"/>
                    <a:pt x="721" y="386"/>
                    <a:pt x="712" y="366"/>
                  </a:cubicBezTo>
                  <a:cubicBezTo>
                    <a:pt x="644" y="217"/>
                    <a:pt x="541"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98003" y="3730847"/>
              <a:ext cx="309656" cy="470354"/>
            </a:xfrm>
            <a:custGeom>
              <a:avLst/>
              <a:gdLst/>
              <a:ahLst/>
              <a:cxnLst/>
              <a:rect l="l" t="t" r="r" b="b"/>
              <a:pathLst>
                <a:path w="6858" h="10417" extrusionOk="0">
                  <a:moveTo>
                    <a:pt x="191" y="203"/>
                  </a:moveTo>
                  <a:lnTo>
                    <a:pt x="191" y="203"/>
                  </a:lnTo>
                  <a:cubicBezTo>
                    <a:pt x="224" y="230"/>
                    <a:pt x="280" y="286"/>
                    <a:pt x="367" y="390"/>
                  </a:cubicBezTo>
                  <a:cubicBezTo>
                    <a:pt x="384" y="410"/>
                    <a:pt x="396" y="426"/>
                    <a:pt x="407" y="436"/>
                  </a:cubicBezTo>
                  <a:cubicBezTo>
                    <a:pt x="699" y="761"/>
                    <a:pt x="931" y="1103"/>
                    <a:pt x="1204" y="1519"/>
                  </a:cubicBezTo>
                  <a:cubicBezTo>
                    <a:pt x="1566" y="2067"/>
                    <a:pt x="1958" y="2609"/>
                    <a:pt x="2337" y="3130"/>
                  </a:cubicBezTo>
                  <a:cubicBezTo>
                    <a:pt x="2705" y="3639"/>
                    <a:pt x="3084" y="4164"/>
                    <a:pt x="3437" y="4695"/>
                  </a:cubicBezTo>
                  <a:cubicBezTo>
                    <a:pt x="4403" y="6154"/>
                    <a:pt x="5168" y="7386"/>
                    <a:pt x="5849" y="8582"/>
                  </a:cubicBezTo>
                  <a:cubicBezTo>
                    <a:pt x="5921" y="8708"/>
                    <a:pt x="5988" y="8838"/>
                    <a:pt x="6057" y="8971"/>
                  </a:cubicBezTo>
                  <a:cubicBezTo>
                    <a:pt x="6108" y="9064"/>
                    <a:pt x="6157" y="9156"/>
                    <a:pt x="6210" y="9250"/>
                  </a:cubicBezTo>
                  <a:cubicBezTo>
                    <a:pt x="6164" y="9210"/>
                    <a:pt x="6124" y="9160"/>
                    <a:pt x="6081" y="9110"/>
                  </a:cubicBezTo>
                  <a:cubicBezTo>
                    <a:pt x="6051" y="9070"/>
                    <a:pt x="6018" y="9034"/>
                    <a:pt x="5985" y="8997"/>
                  </a:cubicBezTo>
                  <a:cubicBezTo>
                    <a:pt x="5542" y="8539"/>
                    <a:pt x="5054" y="8124"/>
                    <a:pt x="4582" y="7725"/>
                  </a:cubicBezTo>
                  <a:cubicBezTo>
                    <a:pt x="4337" y="7516"/>
                    <a:pt x="4084" y="7299"/>
                    <a:pt x="3838" y="7083"/>
                  </a:cubicBezTo>
                  <a:cubicBezTo>
                    <a:pt x="3503" y="6781"/>
                    <a:pt x="3187" y="6439"/>
                    <a:pt x="2885" y="6114"/>
                  </a:cubicBezTo>
                  <a:cubicBezTo>
                    <a:pt x="2716" y="5927"/>
                    <a:pt x="2546" y="5745"/>
                    <a:pt x="2370" y="5568"/>
                  </a:cubicBezTo>
                  <a:lnTo>
                    <a:pt x="2307" y="5505"/>
                  </a:lnTo>
                  <a:cubicBezTo>
                    <a:pt x="1845" y="5030"/>
                    <a:pt x="1317" y="4492"/>
                    <a:pt x="1045" y="3888"/>
                  </a:cubicBezTo>
                  <a:cubicBezTo>
                    <a:pt x="749" y="3240"/>
                    <a:pt x="523" y="2476"/>
                    <a:pt x="350" y="1556"/>
                  </a:cubicBezTo>
                  <a:cubicBezTo>
                    <a:pt x="287" y="1227"/>
                    <a:pt x="247" y="898"/>
                    <a:pt x="220" y="522"/>
                  </a:cubicBezTo>
                  <a:cubicBezTo>
                    <a:pt x="217" y="493"/>
                    <a:pt x="214" y="453"/>
                    <a:pt x="207" y="410"/>
                  </a:cubicBezTo>
                  <a:cubicBezTo>
                    <a:pt x="200" y="346"/>
                    <a:pt x="191" y="270"/>
                    <a:pt x="191" y="203"/>
                  </a:cubicBezTo>
                  <a:close/>
                  <a:moveTo>
                    <a:pt x="141" y="1"/>
                  </a:moveTo>
                  <a:cubicBezTo>
                    <a:pt x="118" y="1"/>
                    <a:pt x="94" y="6"/>
                    <a:pt x="71" y="17"/>
                  </a:cubicBezTo>
                  <a:lnTo>
                    <a:pt x="34" y="37"/>
                  </a:lnTo>
                  <a:lnTo>
                    <a:pt x="25" y="77"/>
                  </a:lnTo>
                  <a:cubicBezTo>
                    <a:pt x="1" y="180"/>
                    <a:pt x="18" y="320"/>
                    <a:pt x="34" y="433"/>
                  </a:cubicBezTo>
                  <a:cubicBezTo>
                    <a:pt x="38" y="470"/>
                    <a:pt x="41" y="505"/>
                    <a:pt x="45" y="533"/>
                  </a:cubicBezTo>
                  <a:cubicBezTo>
                    <a:pt x="71" y="918"/>
                    <a:pt x="114" y="1253"/>
                    <a:pt x="177" y="1589"/>
                  </a:cubicBezTo>
                  <a:cubicBezTo>
                    <a:pt x="353" y="2523"/>
                    <a:pt x="583" y="3300"/>
                    <a:pt x="882" y="3958"/>
                  </a:cubicBezTo>
                  <a:cubicBezTo>
                    <a:pt x="1171" y="4592"/>
                    <a:pt x="1709" y="5143"/>
                    <a:pt x="2184" y="5628"/>
                  </a:cubicBezTo>
                  <a:lnTo>
                    <a:pt x="2244" y="5692"/>
                  </a:lnTo>
                  <a:cubicBezTo>
                    <a:pt x="2417" y="5867"/>
                    <a:pt x="2586" y="6051"/>
                    <a:pt x="2756" y="6233"/>
                  </a:cubicBezTo>
                  <a:cubicBezTo>
                    <a:pt x="3061" y="6562"/>
                    <a:pt x="3380" y="6904"/>
                    <a:pt x="3722" y="7213"/>
                  </a:cubicBezTo>
                  <a:cubicBezTo>
                    <a:pt x="3968" y="7433"/>
                    <a:pt x="4220" y="7649"/>
                    <a:pt x="4470" y="7858"/>
                  </a:cubicBezTo>
                  <a:cubicBezTo>
                    <a:pt x="4938" y="8256"/>
                    <a:pt x="5423" y="8665"/>
                    <a:pt x="5858" y="9121"/>
                  </a:cubicBezTo>
                  <a:cubicBezTo>
                    <a:pt x="5888" y="9150"/>
                    <a:pt x="5918" y="9187"/>
                    <a:pt x="5945" y="9223"/>
                  </a:cubicBezTo>
                  <a:cubicBezTo>
                    <a:pt x="5994" y="9280"/>
                    <a:pt x="6045" y="9343"/>
                    <a:pt x="6108" y="9392"/>
                  </a:cubicBezTo>
                  <a:cubicBezTo>
                    <a:pt x="6147" y="9429"/>
                    <a:pt x="6187" y="9455"/>
                    <a:pt x="6227" y="9483"/>
                  </a:cubicBezTo>
                  <a:cubicBezTo>
                    <a:pt x="6277" y="9519"/>
                    <a:pt x="6324" y="9552"/>
                    <a:pt x="6370" y="9599"/>
                  </a:cubicBezTo>
                  <a:lnTo>
                    <a:pt x="6403" y="9632"/>
                  </a:lnTo>
                  <a:cubicBezTo>
                    <a:pt x="6459" y="9688"/>
                    <a:pt x="6539" y="9765"/>
                    <a:pt x="6546" y="9828"/>
                  </a:cubicBezTo>
                  <a:lnTo>
                    <a:pt x="6556" y="9891"/>
                  </a:lnTo>
                  <a:lnTo>
                    <a:pt x="6596" y="9898"/>
                  </a:lnTo>
                  <a:cubicBezTo>
                    <a:pt x="6606" y="9918"/>
                    <a:pt x="6629" y="9967"/>
                    <a:pt x="6675" y="10084"/>
                  </a:cubicBezTo>
                  <a:lnTo>
                    <a:pt x="6805" y="10416"/>
                  </a:lnTo>
                  <a:lnTo>
                    <a:pt x="6842" y="10061"/>
                  </a:lnTo>
                  <a:cubicBezTo>
                    <a:pt x="6858" y="9914"/>
                    <a:pt x="6795" y="9834"/>
                    <a:pt x="6738" y="9758"/>
                  </a:cubicBezTo>
                  <a:cubicBezTo>
                    <a:pt x="6726" y="9745"/>
                    <a:pt x="6712" y="9728"/>
                    <a:pt x="6698" y="9708"/>
                  </a:cubicBezTo>
                  <a:cubicBezTo>
                    <a:pt x="6516" y="9459"/>
                    <a:pt x="6364" y="9167"/>
                    <a:pt x="6214" y="8888"/>
                  </a:cubicBezTo>
                  <a:cubicBezTo>
                    <a:pt x="6144" y="8755"/>
                    <a:pt x="6074" y="8622"/>
                    <a:pt x="6001" y="8495"/>
                  </a:cubicBezTo>
                  <a:cubicBezTo>
                    <a:pt x="5320" y="7296"/>
                    <a:pt x="4550" y="6060"/>
                    <a:pt x="3583" y="4599"/>
                  </a:cubicBezTo>
                  <a:cubicBezTo>
                    <a:pt x="3230" y="4064"/>
                    <a:pt x="2848" y="3539"/>
                    <a:pt x="2480" y="3027"/>
                  </a:cubicBezTo>
                  <a:cubicBezTo>
                    <a:pt x="2101" y="2506"/>
                    <a:pt x="1712" y="1968"/>
                    <a:pt x="1350" y="1422"/>
                  </a:cubicBezTo>
                  <a:cubicBezTo>
                    <a:pt x="1074" y="1001"/>
                    <a:pt x="838" y="652"/>
                    <a:pt x="536" y="320"/>
                  </a:cubicBezTo>
                  <a:cubicBezTo>
                    <a:pt x="526" y="310"/>
                    <a:pt x="516" y="297"/>
                    <a:pt x="503" y="280"/>
                  </a:cubicBezTo>
                  <a:cubicBezTo>
                    <a:pt x="407" y="164"/>
                    <a:pt x="273"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357007" y="3642034"/>
              <a:ext cx="485886" cy="188150"/>
            </a:xfrm>
            <a:custGeom>
              <a:avLst/>
              <a:gdLst/>
              <a:ahLst/>
              <a:cxnLst/>
              <a:rect l="l" t="t" r="r" b="b"/>
              <a:pathLst>
                <a:path w="10761" h="4167" extrusionOk="0">
                  <a:moveTo>
                    <a:pt x="10548" y="267"/>
                  </a:moveTo>
                  <a:lnTo>
                    <a:pt x="10548" y="267"/>
                  </a:lnTo>
                  <a:cubicBezTo>
                    <a:pt x="10452" y="855"/>
                    <a:pt x="10219" y="1416"/>
                    <a:pt x="9874" y="1902"/>
                  </a:cubicBezTo>
                  <a:cubicBezTo>
                    <a:pt x="9611" y="2270"/>
                    <a:pt x="9312" y="2552"/>
                    <a:pt x="8987" y="2742"/>
                  </a:cubicBezTo>
                  <a:cubicBezTo>
                    <a:pt x="8658" y="2931"/>
                    <a:pt x="8279" y="3041"/>
                    <a:pt x="7917" y="3141"/>
                  </a:cubicBezTo>
                  <a:cubicBezTo>
                    <a:pt x="6748" y="3473"/>
                    <a:pt x="5538" y="3815"/>
                    <a:pt x="4309" y="3938"/>
                  </a:cubicBezTo>
                  <a:cubicBezTo>
                    <a:pt x="3958" y="3973"/>
                    <a:pt x="3598" y="3990"/>
                    <a:pt x="3233" y="3990"/>
                  </a:cubicBezTo>
                  <a:cubicBezTo>
                    <a:pt x="2875" y="3990"/>
                    <a:pt x="2512" y="3974"/>
                    <a:pt x="2146" y="3941"/>
                  </a:cubicBezTo>
                  <a:cubicBezTo>
                    <a:pt x="1794" y="3908"/>
                    <a:pt x="1432" y="3861"/>
                    <a:pt x="1070" y="3795"/>
                  </a:cubicBezTo>
                  <a:cubicBezTo>
                    <a:pt x="977" y="3782"/>
                    <a:pt x="884" y="3759"/>
                    <a:pt x="791" y="3739"/>
                  </a:cubicBezTo>
                  <a:cubicBezTo>
                    <a:pt x="741" y="3728"/>
                    <a:pt x="691" y="3715"/>
                    <a:pt x="638" y="3705"/>
                  </a:cubicBezTo>
                  <a:cubicBezTo>
                    <a:pt x="1167" y="3582"/>
                    <a:pt x="1728" y="3426"/>
                    <a:pt x="2240" y="3260"/>
                  </a:cubicBezTo>
                  <a:cubicBezTo>
                    <a:pt x="3186" y="2951"/>
                    <a:pt x="4137" y="2606"/>
                    <a:pt x="5053" y="2270"/>
                  </a:cubicBezTo>
                  <a:lnTo>
                    <a:pt x="10548" y="267"/>
                  </a:lnTo>
                  <a:close/>
                  <a:moveTo>
                    <a:pt x="10761" y="1"/>
                  </a:moveTo>
                  <a:lnTo>
                    <a:pt x="4991" y="2107"/>
                  </a:lnTo>
                  <a:cubicBezTo>
                    <a:pt x="4077" y="2440"/>
                    <a:pt x="3130" y="2785"/>
                    <a:pt x="2183" y="3094"/>
                  </a:cubicBezTo>
                  <a:cubicBezTo>
                    <a:pt x="1509" y="3314"/>
                    <a:pt x="748" y="3513"/>
                    <a:pt x="97" y="3645"/>
                  </a:cubicBezTo>
                  <a:lnTo>
                    <a:pt x="0" y="3665"/>
                  </a:lnTo>
                  <a:lnTo>
                    <a:pt x="17" y="3752"/>
                  </a:lnTo>
                  <a:lnTo>
                    <a:pt x="47" y="3835"/>
                  </a:lnTo>
                  <a:lnTo>
                    <a:pt x="123" y="3818"/>
                  </a:lnTo>
                  <a:cubicBezTo>
                    <a:pt x="333" y="3822"/>
                    <a:pt x="545" y="3865"/>
                    <a:pt x="751" y="3912"/>
                  </a:cubicBezTo>
                  <a:cubicBezTo>
                    <a:pt x="848" y="3932"/>
                    <a:pt x="944" y="3951"/>
                    <a:pt x="1040" y="3967"/>
                  </a:cubicBezTo>
                  <a:cubicBezTo>
                    <a:pt x="1406" y="4034"/>
                    <a:pt x="1774" y="4084"/>
                    <a:pt x="2130" y="4117"/>
                  </a:cubicBezTo>
                  <a:cubicBezTo>
                    <a:pt x="2502" y="4151"/>
                    <a:pt x="2870" y="4167"/>
                    <a:pt x="3236" y="4167"/>
                  </a:cubicBezTo>
                  <a:cubicBezTo>
                    <a:pt x="3608" y="4167"/>
                    <a:pt x="3970" y="4151"/>
                    <a:pt x="4329" y="4114"/>
                  </a:cubicBezTo>
                  <a:cubicBezTo>
                    <a:pt x="5572" y="3991"/>
                    <a:pt x="6788" y="3645"/>
                    <a:pt x="7964" y="3310"/>
                  </a:cubicBezTo>
                  <a:cubicBezTo>
                    <a:pt x="8339" y="3204"/>
                    <a:pt x="8724" y="3094"/>
                    <a:pt x="9073" y="2895"/>
                  </a:cubicBezTo>
                  <a:cubicBezTo>
                    <a:pt x="9422" y="2692"/>
                    <a:pt x="9741" y="2393"/>
                    <a:pt x="10017" y="2004"/>
                  </a:cubicBezTo>
                  <a:cubicBezTo>
                    <a:pt x="10408" y="1456"/>
                    <a:pt x="10658" y="812"/>
                    <a:pt x="10744" y="144"/>
                  </a:cubicBezTo>
                  <a:lnTo>
                    <a:pt x="107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355200" y="4204260"/>
              <a:ext cx="380184" cy="366051"/>
            </a:xfrm>
            <a:custGeom>
              <a:avLst/>
              <a:gdLst/>
              <a:ahLst/>
              <a:cxnLst/>
              <a:rect l="l" t="t" r="r" b="b"/>
              <a:pathLst>
                <a:path w="8420" h="8107" extrusionOk="0">
                  <a:moveTo>
                    <a:pt x="8027" y="333"/>
                  </a:moveTo>
                  <a:cubicBezTo>
                    <a:pt x="8196" y="904"/>
                    <a:pt x="8233" y="1512"/>
                    <a:pt x="8130" y="2100"/>
                  </a:cubicBezTo>
                  <a:cubicBezTo>
                    <a:pt x="8053" y="2546"/>
                    <a:pt x="7907" y="2928"/>
                    <a:pt x="7694" y="3240"/>
                  </a:cubicBezTo>
                  <a:cubicBezTo>
                    <a:pt x="7482" y="3555"/>
                    <a:pt x="7190" y="3814"/>
                    <a:pt x="6907" y="4067"/>
                  </a:cubicBezTo>
                  <a:cubicBezTo>
                    <a:pt x="5997" y="4871"/>
                    <a:pt x="5057" y="5705"/>
                    <a:pt x="4004" y="6350"/>
                  </a:cubicBezTo>
                  <a:cubicBezTo>
                    <a:pt x="3409" y="6715"/>
                    <a:pt x="2751" y="7031"/>
                    <a:pt x="2053" y="7290"/>
                  </a:cubicBezTo>
                  <a:cubicBezTo>
                    <a:pt x="1725" y="7416"/>
                    <a:pt x="1376" y="7529"/>
                    <a:pt x="1020" y="7629"/>
                  </a:cubicBezTo>
                  <a:cubicBezTo>
                    <a:pt x="931" y="7655"/>
                    <a:pt x="837" y="7675"/>
                    <a:pt x="745" y="7698"/>
                  </a:cubicBezTo>
                  <a:cubicBezTo>
                    <a:pt x="695" y="7708"/>
                    <a:pt x="645" y="7721"/>
                    <a:pt x="595" y="7735"/>
                  </a:cubicBezTo>
                  <a:cubicBezTo>
                    <a:pt x="1014" y="7393"/>
                    <a:pt x="1452" y="7011"/>
                    <a:pt x="1841" y="6638"/>
                  </a:cubicBezTo>
                  <a:cubicBezTo>
                    <a:pt x="2562" y="5947"/>
                    <a:pt x="3266" y="5223"/>
                    <a:pt x="3947" y="4525"/>
                  </a:cubicBezTo>
                  <a:lnTo>
                    <a:pt x="8016" y="339"/>
                  </a:lnTo>
                  <a:lnTo>
                    <a:pt x="8027" y="333"/>
                  </a:lnTo>
                  <a:close/>
                  <a:moveTo>
                    <a:pt x="8103" y="1"/>
                  </a:moveTo>
                  <a:lnTo>
                    <a:pt x="3821" y="4403"/>
                  </a:lnTo>
                  <a:cubicBezTo>
                    <a:pt x="3143" y="5100"/>
                    <a:pt x="2439" y="5824"/>
                    <a:pt x="1722" y="6512"/>
                  </a:cubicBezTo>
                  <a:cubicBezTo>
                    <a:pt x="1207" y="7000"/>
                    <a:pt x="609" y="7512"/>
                    <a:pt x="80" y="7914"/>
                  </a:cubicBezTo>
                  <a:lnTo>
                    <a:pt x="0" y="7974"/>
                  </a:lnTo>
                  <a:lnTo>
                    <a:pt x="54" y="8044"/>
                  </a:lnTo>
                  <a:lnTo>
                    <a:pt x="117" y="8107"/>
                  </a:lnTo>
                  <a:lnTo>
                    <a:pt x="180" y="8060"/>
                  </a:lnTo>
                  <a:cubicBezTo>
                    <a:pt x="366" y="7967"/>
                    <a:pt x="578" y="7917"/>
                    <a:pt x="785" y="7868"/>
                  </a:cubicBezTo>
                  <a:cubicBezTo>
                    <a:pt x="880" y="7848"/>
                    <a:pt x="977" y="7825"/>
                    <a:pt x="1070" y="7798"/>
                  </a:cubicBezTo>
                  <a:cubicBezTo>
                    <a:pt x="1429" y="7695"/>
                    <a:pt x="1781" y="7582"/>
                    <a:pt x="2116" y="7456"/>
                  </a:cubicBezTo>
                  <a:cubicBezTo>
                    <a:pt x="2824" y="7190"/>
                    <a:pt x="3488" y="6868"/>
                    <a:pt x="4094" y="6499"/>
                  </a:cubicBezTo>
                  <a:cubicBezTo>
                    <a:pt x="5160" y="5847"/>
                    <a:pt x="6107" y="5007"/>
                    <a:pt x="7024" y="4197"/>
                  </a:cubicBezTo>
                  <a:cubicBezTo>
                    <a:pt x="7312" y="3938"/>
                    <a:pt x="7615" y="3671"/>
                    <a:pt x="7841" y="3340"/>
                  </a:cubicBezTo>
                  <a:cubicBezTo>
                    <a:pt x="8067" y="3007"/>
                    <a:pt x="8223" y="2598"/>
                    <a:pt x="8303" y="2130"/>
                  </a:cubicBezTo>
                  <a:cubicBezTo>
                    <a:pt x="8419" y="1466"/>
                    <a:pt x="8363" y="775"/>
                    <a:pt x="8150" y="137"/>
                  </a:cubicBezTo>
                  <a:lnTo>
                    <a:pt x="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536982" y="2474463"/>
              <a:ext cx="179933" cy="509456"/>
            </a:xfrm>
            <a:custGeom>
              <a:avLst/>
              <a:gdLst/>
              <a:ahLst/>
              <a:cxnLst/>
              <a:rect l="l" t="t" r="r" b="b"/>
              <a:pathLst>
                <a:path w="3985" h="11283" extrusionOk="0">
                  <a:moveTo>
                    <a:pt x="151" y="0"/>
                  </a:moveTo>
                  <a:lnTo>
                    <a:pt x="1" y="97"/>
                  </a:lnTo>
                  <a:cubicBezTo>
                    <a:pt x="1968" y="3130"/>
                    <a:pt x="3250" y="6894"/>
                    <a:pt x="3811" y="11282"/>
                  </a:cubicBezTo>
                  <a:lnTo>
                    <a:pt x="3984" y="11259"/>
                  </a:lnTo>
                  <a:cubicBezTo>
                    <a:pt x="3420" y="6844"/>
                    <a:pt x="2127" y="3056"/>
                    <a:pt x="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728246" y="2510719"/>
              <a:ext cx="52693" cy="458795"/>
            </a:xfrm>
            <a:custGeom>
              <a:avLst/>
              <a:gdLst/>
              <a:ahLst/>
              <a:cxnLst/>
              <a:rect l="l" t="t" r="r" b="b"/>
              <a:pathLst>
                <a:path w="1167" h="10161" extrusionOk="0">
                  <a:moveTo>
                    <a:pt x="990" y="1"/>
                  </a:moveTo>
                  <a:cubicBezTo>
                    <a:pt x="987" y="1672"/>
                    <a:pt x="898" y="3263"/>
                    <a:pt x="718" y="4868"/>
                  </a:cubicBezTo>
                  <a:cubicBezTo>
                    <a:pt x="522" y="6623"/>
                    <a:pt x="280" y="8393"/>
                    <a:pt x="1" y="10134"/>
                  </a:cubicBezTo>
                  <a:lnTo>
                    <a:pt x="177" y="10160"/>
                  </a:lnTo>
                  <a:cubicBezTo>
                    <a:pt x="452" y="8420"/>
                    <a:pt x="695" y="6643"/>
                    <a:pt x="895" y="4888"/>
                  </a:cubicBezTo>
                  <a:cubicBezTo>
                    <a:pt x="1070" y="3323"/>
                    <a:pt x="1160" y="1772"/>
                    <a:pt x="1167" y="147"/>
                  </a:cubicBezTo>
                  <a:lnTo>
                    <a:pt x="1167" y="5"/>
                  </a:lnTo>
                  <a:lnTo>
                    <a:pt x="9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749874" y="2547066"/>
              <a:ext cx="161556" cy="436399"/>
            </a:xfrm>
            <a:custGeom>
              <a:avLst/>
              <a:gdLst/>
              <a:ahLst/>
              <a:cxnLst/>
              <a:rect l="l" t="t" r="r" b="b"/>
              <a:pathLst>
                <a:path w="3578" h="9665" extrusionOk="0">
                  <a:moveTo>
                    <a:pt x="3508" y="0"/>
                  </a:moveTo>
                  <a:lnTo>
                    <a:pt x="3332" y="17"/>
                  </a:lnTo>
                  <a:cubicBezTo>
                    <a:pt x="3398" y="661"/>
                    <a:pt x="3166" y="1313"/>
                    <a:pt x="2940" y="1940"/>
                  </a:cubicBezTo>
                  <a:cubicBezTo>
                    <a:pt x="2871" y="2130"/>
                    <a:pt x="2800" y="2322"/>
                    <a:pt x="2741" y="2512"/>
                  </a:cubicBezTo>
                  <a:cubicBezTo>
                    <a:pt x="2449" y="3442"/>
                    <a:pt x="2126" y="4375"/>
                    <a:pt x="1784" y="5286"/>
                  </a:cubicBezTo>
                  <a:cubicBezTo>
                    <a:pt x="1488" y="6070"/>
                    <a:pt x="1173" y="6857"/>
                    <a:pt x="837" y="7624"/>
                  </a:cubicBezTo>
                  <a:cubicBezTo>
                    <a:pt x="774" y="7774"/>
                    <a:pt x="678" y="7950"/>
                    <a:pt x="578" y="8136"/>
                  </a:cubicBezTo>
                  <a:cubicBezTo>
                    <a:pt x="306" y="8638"/>
                    <a:pt x="0" y="9206"/>
                    <a:pt x="50" y="9665"/>
                  </a:cubicBezTo>
                  <a:lnTo>
                    <a:pt x="226" y="9645"/>
                  </a:lnTo>
                  <a:cubicBezTo>
                    <a:pt x="180" y="9239"/>
                    <a:pt x="471" y="8698"/>
                    <a:pt x="731" y="8222"/>
                  </a:cubicBezTo>
                  <a:cubicBezTo>
                    <a:pt x="834" y="8030"/>
                    <a:pt x="934" y="7851"/>
                    <a:pt x="1000" y="7694"/>
                  </a:cubicBezTo>
                  <a:cubicBezTo>
                    <a:pt x="1333" y="6923"/>
                    <a:pt x="1652" y="6133"/>
                    <a:pt x="1951" y="5346"/>
                  </a:cubicBezTo>
                  <a:cubicBezTo>
                    <a:pt x="2293" y="4435"/>
                    <a:pt x="2615" y="3498"/>
                    <a:pt x="2910" y="2564"/>
                  </a:cubicBezTo>
                  <a:cubicBezTo>
                    <a:pt x="2967" y="2379"/>
                    <a:pt x="3033" y="2196"/>
                    <a:pt x="3103" y="2000"/>
                  </a:cubicBezTo>
                  <a:cubicBezTo>
                    <a:pt x="3335" y="1353"/>
                    <a:pt x="3578" y="684"/>
                    <a:pt x="3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750777" y="2667801"/>
              <a:ext cx="315481" cy="347900"/>
            </a:xfrm>
            <a:custGeom>
              <a:avLst/>
              <a:gdLst/>
              <a:ahLst/>
              <a:cxnLst/>
              <a:rect l="l" t="t" r="r" b="b"/>
              <a:pathLst>
                <a:path w="6987" h="7705" extrusionOk="0">
                  <a:moveTo>
                    <a:pt x="6934" y="1"/>
                  </a:moveTo>
                  <a:lnTo>
                    <a:pt x="6827" y="100"/>
                  </a:lnTo>
                  <a:cubicBezTo>
                    <a:pt x="6199" y="692"/>
                    <a:pt x="5684" y="1393"/>
                    <a:pt x="5186" y="2070"/>
                  </a:cubicBezTo>
                  <a:cubicBezTo>
                    <a:pt x="4801" y="2595"/>
                    <a:pt x="4402" y="3140"/>
                    <a:pt x="3953" y="3625"/>
                  </a:cubicBezTo>
                  <a:cubicBezTo>
                    <a:pt x="3369" y="4260"/>
                    <a:pt x="2748" y="4898"/>
                    <a:pt x="2146" y="5512"/>
                  </a:cubicBezTo>
                  <a:cubicBezTo>
                    <a:pt x="1704" y="5964"/>
                    <a:pt x="1246" y="6433"/>
                    <a:pt x="817" y="6887"/>
                  </a:cubicBezTo>
                  <a:cubicBezTo>
                    <a:pt x="774" y="6934"/>
                    <a:pt x="735" y="6977"/>
                    <a:pt x="691" y="7027"/>
                  </a:cubicBezTo>
                  <a:cubicBezTo>
                    <a:pt x="551" y="7180"/>
                    <a:pt x="405" y="7339"/>
                    <a:pt x="239" y="7445"/>
                  </a:cubicBezTo>
                  <a:cubicBezTo>
                    <a:pt x="216" y="7459"/>
                    <a:pt x="189" y="7469"/>
                    <a:pt x="166" y="7482"/>
                  </a:cubicBezTo>
                  <a:cubicBezTo>
                    <a:pt x="113" y="7505"/>
                    <a:pt x="53" y="7532"/>
                    <a:pt x="0" y="7589"/>
                  </a:cubicBezTo>
                  <a:lnTo>
                    <a:pt x="129" y="7704"/>
                  </a:lnTo>
                  <a:cubicBezTo>
                    <a:pt x="156" y="7678"/>
                    <a:pt x="192" y="7661"/>
                    <a:pt x="236" y="7641"/>
                  </a:cubicBezTo>
                  <a:cubicBezTo>
                    <a:pt x="269" y="7629"/>
                    <a:pt x="299" y="7612"/>
                    <a:pt x="332" y="7595"/>
                  </a:cubicBezTo>
                  <a:cubicBezTo>
                    <a:pt x="522" y="7475"/>
                    <a:pt x="675" y="7306"/>
                    <a:pt x="821" y="7143"/>
                  </a:cubicBezTo>
                  <a:cubicBezTo>
                    <a:pt x="861" y="7097"/>
                    <a:pt x="904" y="7054"/>
                    <a:pt x="943" y="7011"/>
                  </a:cubicBezTo>
                  <a:cubicBezTo>
                    <a:pt x="1372" y="6555"/>
                    <a:pt x="1831" y="6086"/>
                    <a:pt x="2273" y="5635"/>
                  </a:cubicBezTo>
                  <a:cubicBezTo>
                    <a:pt x="2874" y="5017"/>
                    <a:pt x="3495" y="4383"/>
                    <a:pt x="4083" y="3745"/>
                  </a:cubicBezTo>
                  <a:cubicBezTo>
                    <a:pt x="4538" y="3250"/>
                    <a:pt x="4940" y="2705"/>
                    <a:pt x="5329" y="2173"/>
                  </a:cubicBezTo>
                  <a:cubicBezTo>
                    <a:pt x="5810" y="1515"/>
                    <a:pt x="6312" y="838"/>
                    <a:pt x="6910" y="263"/>
                  </a:cubicBezTo>
                  <a:lnTo>
                    <a:pt x="6974" y="280"/>
                  </a:lnTo>
                  <a:cubicBezTo>
                    <a:pt x="6986" y="233"/>
                    <a:pt x="6983" y="186"/>
                    <a:pt x="6974" y="140"/>
                  </a:cubicBezTo>
                  <a:lnTo>
                    <a:pt x="69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801935" y="3017138"/>
              <a:ext cx="420009" cy="68180"/>
            </a:xfrm>
            <a:custGeom>
              <a:avLst/>
              <a:gdLst/>
              <a:ahLst/>
              <a:cxnLst/>
              <a:rect l="l" t="t" r="r" b="b"/>
              <a:pathLst>
                <a:path w="9302" h="1510" extrusionOk="0">
                  <a:moveTo>
                    <a:pt x="126" y="1"/>
                  </a:moveTo>
                  <a:lnTo>
                    <a:pt x="0" y="124"/>
                  </a:lnTo>
                  <a:cubicBezTo>
                    <a:pt x="229" y="361"/>
                    <a:pt x="580" y="437"/>
                    <a:pt x="977" y="437"/>
                  </a:cubicBezTo>
                  <a:cubicBezTo>
                    <a:pt x="1359" y="437"/>
                    <a:pt x="1783" y="367"/>
                    <a:pt x="2182" y="300"/>
                  </a:cubicBezTo>
                  <a:cubicBezTo>
                    <a:pt x="2504" y="248"/>
                    <a:pt x="2810" y="196"/>
                    <a:pt x="3043" y="196"/>
                  </a:cubicBezTo>
                  <a:cubicBezTo>
                    <a:pt x="3063" y="196"/>
                    <a:pt x="3083" y="196"/>
                    <a:pt x="3103" y="197"/>
                  </a:cubicBezTo>
                  <a:cubicBezTo>
                    <a:pt x="4236" y="230"/>
                    <a:pt x="5378" y="320"/>
                    <a:pt x="6502" y="456"/>
                  </a:cubicBezTo>
                  <a:cubicBezTo>
                    <a:pt x="7521" y="579"/>
                    <a:pt x="8548" y="792"/>
                    <a:pt x="9169" y="1509"/>
                  </a:cubicBezTo>
                  <a:lnTo>
                    <a:pt x="9302" y="1393"/>
                  </a:lnTo>
                  <a:cubicBezTo>
                    <a:pt x="8641" y="632"/>
                    <a:pt x="7578" y="410"/>
                    <a:pt x="6525" y="280"/>
                  </a:cubicBezTo>
                  <a:cubicBezTo>
                    <a:pt x="5395" y="143"/>
                    <a:pt x="4246" y="54"/>
                    <a:pt x="3106" y="21"/>
                  </a:cubicBezTo>
                  <a:cubicBezTo>
                    <a:pt x="3092" y="20"/>
                    <a:pt x="3078" y="20"/>
                    <a:pt x="3063" y="20"/>
                  </a:cubicBezTo>
                  <a:cubicBezTo>
                    <a:pt x="2816" y="20"/>
                    <a:pt x="2492" y="70"/>
                    <a:pt x="2153" y="127"/>
                  </a:cubicBezTo>
                  <a:cubicBezTo>
                    <a:pt x="1761" y="193"/>
                    <a:pt x="1343" y="262"/>
                    <a:pt x="977" y="262"/>
                  </a:cubicBezTo>
                  <a:cubicBezTo>
                    <a:pt x="621" y="262"/>
                    <a:pt x="314" y="197"/>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859684" y="2911213"/>
              <a:ext cx="353138" cy="69986"/>
            </a:xfrm>
            <a:custGeom>
              <a:avLst/>
              <a:gdLst/>
              <a:ahLst/>
              <a:cxnLst/>
              <a:rect l="l" t="t" r="r" b="b"/>
              <a:pathLst>
                <a:path w="7821" h="1550" extrusionOk="0">
                  <a:moveTo>
                    <a:pt x="5128" y="1"/>
                  </a:moveTo>
                  <a:cubicBezTo>
                    <a:pt x="4751" y="1"/>
                    <a:pt x="4364" y="27"/>
                    <a:pt x="3970" y="81"/>
                  </a:cubicBezTo>
                  <a:cubicBezTo>
                    <a:pt x="2604" y="267"/>
                    <a:pt x="1316" y="735"/>
                    <a:pt x="236" y="1171"/>
                  </a:cubicBezTo>
                  <a:cubicBezTo>
                    <a:pt x="143" y="1211"/>
                    <a:pt x="37" y="1293"/>
                    <a:pt x="13" y="1393"/>
                  </a:cubicBezTo>
                  <a:cubicBezTo>
                    <a:pt x="0" y="1450"/>
                    <a:pt x="17" y="1506"/>
                    <a:pt x="57" y="1549"/>
                  </a:cubicBezTo>
                  <a:lnTo>
                    <a:pt x="183" y="1433"/>
                  </a:lnTo>
                  <a:cubicBezTo>
                    <a:pt x="186" y="1413"/>
                    <a:pt x="236" y="1360"/>
                    <a:pt x="302" y="1333"/>
                  </a:cubicBezTo>
                  <a:cubicBezTo>
                    <a:pt x="1372" y="905"/>
                    <a:pt x="2644" y="440"/>
                    <a:pt x="3993" y="257"/>
                  </a:cubicBezTo>
                  <a:cubicBezTo>
                    <a:pt x="4381" y="204"/>
                    <a:pt x="4762" y="178"/>
                    <a:pt x="5133" y="178"/>
                  </a:cubicBezTo>
                  <a:cubicBezTo>
                    <a:pt x="6089" y="178"/>
                    <a:pt x="6979" y="352"/>
                    <a:pt x="7747" y="692"/>
                  </a:cubicBezTo>
                  <a:lnTo>
                    <a:pt x="7820" y="533"/>
                  </a:lnTo>
                  <a:cubicBezTo>
                    <a:pt x="7026" y="180"/>
                    <a:pt x="6110" y="1"/>
                    <a:pt x="5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3860142">
              <a:off x="5996920" y="804420"/>
              <a:ext cx="498099" cy="787053"/>
            </a:xfrm>
            <a:custGeom>
              <a:avLst/>
              <a:gdLst/>
              <a:ahLst/>
              <a:cxnLst/>
              <a:rect l="l" t="t" r="r" b="b"/>
              <a:pathLst>
                <a:path w="11117" h="17567" extrusionOk="0">
                  <a:moveTo>
                    <a:pt x="7050" y="5225"/>
                  </a:moveTo>
                  <a:cubicBezTo>
                    <a:pt x="7273" y="5225"/>
                    <a:pt x="7512" y="5261"/>
                    <a:pt x="7755" y="5331"/>
                  </a:cubicBezTo>
                  <a:cubicBezTo>
                    <a:pt x="8236" y="5467"/>
                    <a:pt x="8801" y="5809"/>
                    <a:pt x="9197" y="6208"/>
                  </a:cubicBezTo>
                  <a:cubicBezTo>
                    <a:pt x="9539" y="6550"/>
                    <a:pt x="9755" y="6946"/>
                    <a:pt x="9871" y="7441"/>
                  </a:cubicBezTo>
                  <a:cubicBezTo>
                    <a:pt x="9372" y="7984"/>
                    <a:pt x="8700" y="8380"/>
                    <a:pt x="7994" y="8380"/>
                  </a:cubicBezTo>
                  <a:cubicBezTo>
                    <a:pt x="7859" y="8380"/>
                    <a:pt x="7722" y="8365"/>
                    <a:pt x="7586" y="8334"/>
                  </a:cubicBezTo>
                  <a:cubicBezTo>
                    <a:pt x="7054" y="8215"/>
                    <a:pt x="6279" y="7746"/>
                    <a:pt x="5901" y="7119"/>
                  </a:cubicBezTo>
                  <a:cubicBezTo>
                    <a:pt x="5698" y="6780"/>
                    <a:pt x="5635" y="6450"/>
                    <a:pt x="5721" y="6138"/>
                  </a:cubicBezTo>
                  <a:cubicBezTo>
                    <a:pt x="5811" y="5809"/>
                    <a:pt x="5991" y="5564"/>
                    <a:pt x="6263" y="5411"/>
                  </a:cubicBezTo>
                  <a:cubicBezTo>
                    <a:pt x="6479" y="5288"/>
                    <a:pt x="6748" y="5225"/>
                    <a:pt x="7050" y="5225"/>
                  </a:cubicBezTo>
                  <a:close/>
                  <a:moveTo>
                    <a:pt x="3472" y="10707"/>
                  </a:moveTo>
                  <a:cubicBezTo>
                    <a:pt x="4160" y="10707"/>
                    <a:pt x="5047" y="11198"/>
                    <a:pt x="5516" y="11676"/>
                  </a:cubicBezTo>
                  <a:cubicBezTo>
                    <a:pt x="6077" y="12251"/>
                    <a:pt x="6370" y="12912"/>
                    <a:pt x="6509" y="13540"/>
                  </a:cubicBezTo>
                  <a:cubicBezTo>
                    <a:pt x="6348" y="13565"/>
                    <a:pt x="6185" y="13578"/>
                    <a:pt x="6022" y="13578"/>
                  </a:cubicBezTo>
                  <a:cubicBezTo>
                    <a:pt x="5902" y="13578"/>
                    <a:pt x="5781" y="13571"/>
                    <a:pt x="5662" y="13557"/>
                  </a:cubicBezTo>
                  <a:cubicBezTo>
                    <a:pt x="4997" y="13480"/>
                    <a:pt x="4476" y="13198"/>
                    <a:pt x="4014" y="12902"/>
                  </a:cubicBezTo>
                  <a:cubicBezTo>
                    <a:pt x="3576" y="12623"/>
                    <a:pt x="3090" y="12281"/>
                    <a:pt x="2881" y="11759"/>
                  </a:cubicBezTo>
                  <a:cubicBezTo>
                    <a:pt x="2762" y="11454"/>
                    <a:pt x="2675" y="11138"/>
                    <a:pt x="2871" y="10919"/>
                  </a:cubicBezTo>
                  <a:cubicBezTo>
                    <a:pt x="2987" y="10793"/>
                    <a:pt x="3263" y="10710"/>
                    <a:pt x="3452" y="10710"/>
                  </a:cubicBezTo>
                  <a:cubicBezTo>
                    <a:pt x="3459" y="10707"/>
                    <a:pt x="3466" y="10707"/>
                    <a:pt x="3472" y="10707"/>
                  </a:cubicBezTo>
                  <a:close/>
                  <a:moveTo>
                    <a:pt x="7548" y="1"/>
                  </a:moveTo>
                  <a:cubicBezTo>
                    <a:pt x="7297" y="1"/>
                    <a:pt x="7074" y="68"/>
                    <a:pt x="6814" y="145"/>
                  </a:cubicBezTo>
                  <a:lnTo>
                    <a:pt x="6685" y="185"/>
                  </a:lnTo>
                  <a:lnTo>
                    <a:pt x="6732" y="351"/>
                  </a:lnTo>
                  <a:lnTo>
                    <a:pt x="6865" y="314"/>
                  </a:lnTo>
                  <a:cubicBezTo>
                    <a:pt x="7115" y="239"/>
                    <a:pt x="7320" y="178"/>
                    <a:pt x="7546" y="178"/>
                  </a:cubicBezTo>
                  <a:cubicBezTo>
                    <a:pt x="7671" y="178"/>
                    <a:pt x="7802" y="197"/>
                    <a:pt x="7951" y="242"/>
                  </a:cubicBezTo>
                  <a:cubicBezTo>
                    <a:pt x="9210" y="620"/>
                    <a:pt x="10107" y="2016"/>
                    <a:pt x="10493" y="3095"/>
                  </a:cubicBezTo>
                  <a:cubicBezTo>
                    <a:pt x="10855" y="4105"/>
                    <a:pt x="10937" y="5667"/>
                    <a:pt x="10399" y="6696"/>
                  </a:cubicBezTo>
                  <a:cubicBezTo>
                    <a:pt x="10293" y="6899"/>
                    <a:pt x="10160" y="7095"/>
                    <a:pt x="10010" y="7278"/>
                  </a:cubicBezTo>
                  <a:cubicBezTo>
                    <a:pt x="9881" y="6806"/>
                    <a:pt x="9659" y="6421"/>
                    <a:pt x="9323" y="6085"/>
                  </a:cubicBezTo>
                  <a:cubicBezTo>
                    <a:pt x="8907" y="5667"/>
                    <a:pt x="8309" y="5305"/>
                    <a:pt x="7805" y="5161"/>
                  </a:cubicBezTo>
                  <a:cubicBezTo>
                    <a:pt x="7545" y="5087"/>
                    <a:pt x="7291" y="5051"/>
                    <a:pt x="7051" y="5051"/>
                  </a:cubicBezTo>
                  <a:cubicBezTo>
                    <a:pt x="6721" y="5051"/>
                    <a:pt x="6420" y="5121"/>
                    <a:pt x="6177" y="5258"/>
                  </a:cubicBezTo>
                  <a:cubicBezTo>
                    <a:pt x="5864" y="5434"/>
                    <a:pt x="5652" y="5716"/>
                    <a:pt x="5552" y="6092"/>
                  </a:cubicBezTo>
                  <a:cubicBezTo>
                    <a:pt x="5456" y="6447"/>
                    <a:pt x="5525" y="6832"/>
                    <a:pt x="5752" y="7208"/>
                  </a:cubicBezTo>
                  <a:cubicBezTo>
                    <a:pt x="6160" y="7886"/>
                    <a:pt x="6964" y="8374"/>
                    <a:pt x="7549" y="8507"/>
                  </a:cubicBezTo>
                  <a:cubicBezTo>
                    <a:pt x="7695" y="8539"/>
                    <a:pt x="7842" y="8555"/>
                    <a:pt x="7987" y="8555"/>
                  </a:cubicBezTo>
                  <a:cubicBezTo>
                    <a:pt x="8704" y="8555"/>
                    <a:pt x="9392" y="8180"/>
                    <a:pt x="9914" y="7650"/>
                  </a:cubicBezTo>
                  <a:lnTo>
                    <a:pt x="9914" y="7650"/>
                  </a:lnTo>
                  <a:cubicBezTo>
                    <a:pt x="10180" y="9115"/>
                    <a:pt x="9887" y="10699"/>
                    <a:pt x="9143" y="11799"/>
                  </a:cubicBezTo>
                  <a:cubicBezTo>
                    <a:pt x="8526" y="12713"/>
                    <a:pt x="7635" y="13318"/>
                    <a:pt x="6681" y="13510"/>
                  </a:cubicBezTo>
                  <a:cubicBezTo>
                    <a:pt x="6515" y="12752"/>
                    <a:pt x="6167" y="12091"/>
                    <a:pt x="5642" y="11553"/>
                  </a:cubicBezTo>
                  <a:cubicBezTo>
                    <a:pt x="5154" y="11055"/>
                    <a:pt x="4234" y="10534"/>
                    <a:pt x="3472" y="10534"/>
                  </a:cubicBezTo>
                  <a:lnTo>
                    <a:pt x="3449" y="10534"/>
                  </a:lnTo>
                  <a:cubicBezTo>
                    <a:pt x="3220" y="10537"/>
                    <a:pt x="2898" y="10630"/>
                    <a:pt x="2742" y="10802"/>
                  </a:cubicBezTo>
                  <a:cubicBezTo>
                    <a:pt x="2446" y="11131"/>
                    <a:pt x="2629" y="11600"/>
                    <a:pt x="2719" y="11826"/>
                  </a:cubicBezTo>
                  <a:cubicBezTo>
                    <a:pt x="2944" y="12394"/>
                    <a:pt x="3456" y="12756"/>
                    <a:pt x="3918" y="13051"/>
                  </a:cubicBezTo>
                  <a:cubicBezTo>
                    <a:pt x="4399" y="13358"/>
                    <a:pt x="4941" y="13653"/>
                    <a:pt x="5642" y="13732"/>
                  </a:cubicBezTo>
                  <a:cubicBezTo>
                    <a:pt x="5768" y="13746"/>
                    <a:pt x="5895" y="13753"/>
                    <a:pt x="6021" y="13753"/>
                  </a:cubicBezTo>
                  <a:cubicBezTo>
                    <a:pt x="6197" y="13753"/>
                    <a:pt x="6372" y="13740"/>
                    <a:pt x="6546" y="13712"/>
                  </a:cubicBezTo>
                  <a:cubicBezTo>
                    <a:pt x="6622" y="14148"/>
                    <a:pt x="6632" y="14563"/>
                    <a:pt x="6609" y="14919"/>
                  </a:cubicBezTo>
                  <a:cubicBezTo>
                    <a:pt x="6575" y="15494"/>
                    <a:pt x="6506" y="16098"/>
                    <a:pt x="6117" y="16600"/>
                  </a:cubicBezTo>
                  <a:cubicBezTo>
                    <a:pt x="5768" y="17048"/>
                    <a:pt x="5336" y="17294"/>
                    <a:pt x="4752" y="17371"/>
                  </a:cubicBezTo>
                  <a:cubicBezTo>
                    <a:pt x="4640" y="17385"/>
                    <a:pt x="4529" y="17392"/>
                    <a:pt x="4418" y="17392"/>
                  </a:cubicBezTo>
                  <a:cubicBezTo>
                    <a:pt x="3115" y="17392"/>
                    <a:pt x="1936" y="16415"/>
                    <a:pt x="1054" y="15686"/>
                  </a:cubicBezTo>
                  <a:cubicBezTo>
                    <a:pt x="755" y="15437"/>
                    <a:pt x="459" y="15161"/>
                    <a:pt x="123" y="14822"/>
                  </a:cubicBezTo>
                  <a:lnTo>
                    <a:pt x="1" y="14945"/>
                  </a:lnTo>
                  <a:cubicBezTo>
                    <a:pt x="336" y="15291"/>
                    <a:pt x="638" y="15566"/>
                    <a:pt x="945" y="15822"/>
                  </a:cubicBezTo>
                  <a:cubicBezTo>
                    <a:pt x="1845" y="16567"/>
                    <a:pt x="3050" y="17567"/>
                    <a:pt x="4416" y="17567"/>
                  </a:cubicBezTo>
                  <a:cubicBezTo>
                    <a:pt x="4533" y="17567"/>
                    <a:pt x="4655" y="17560"/>
                    <a:pt x="4775" y="17544"/>
                  </a:cubicBezTo>
                  <a:cubicBezTo>
                    <a:pt x="5399" y="17464"/>
                    <a:pt x="5881" y="17188"/>
                    <a:pt x="6256" y="16706"/>
                  </a:cubicBezTo>
                  <a:cubicBezTo>
                    <a:pt x="6675" y="16164"/>
                    <a:pt x="6748" y="15530"/>
                    <a:pt x="6785" y="14928"/>
                  </a:cubicBezTo>
                  <a:cubicBezTo>
                    <a:pt x="6811" y="14494"/>
                    <a:pt x="6788" y="14075"/>
                    <a:pt x="6718" y="13683"/>
                  </a:cubicBezTo>
                  <a:cubicBezTo>
                    <a:pt x="7715" y="13480"/>
                    <a:pt x="8645" y="12849"/>
                    <a:pt x="9286" y="11899"/>
                  </a:cubicBezTo>
                  <a:cubicBezTo>
                    <a:pt x="10070" y="10742"/>
                    <a:pt x="10369" y="9072"/>
                    <a:pt x="10074" y="7540"/>
                  </a:cubicBezTo>
                  <a:cubicBezTo>
                    <a:pt x="10070" y="7524"/>
                    <a:pt x="10067" y="7507"/>
                    <a:pt x="10060" y="7490"/>
                  </a:cubicBezTo>
                  <a:cubicBezTo>
                    <a:pt x="10257" y="7268"/>
                    <a:pt x="10422" y="7025"/>
                    <a:pt x="10552" y="6776"/>
                  </a:cubicBezTo>
                  <a:cubicBezTo>
                    <a:pt x="11117" y="5703"/>
                    <a:pt x="11031" y="4082"/>
                    <a:pt x="10655" y="3035"/>
                  </a:cubicBezTo>
                  <a:cubicBezTo>
                    <a:pt x="10257" y="1919"/>
                    <a:pt x="9323" y="474"/>
                    <a:pt x="8001" y="72"/>
                  </a:cubicBezTo>
                  <a:cubicBezTo>
                    <a:pt x="7834" y="21"/>
                    <a:pt x="7687" y="1"/>
                    <a:pt x="7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a:off x="0" y="-10650"/>
            <a:ext cx="9143949" cy="5158468"/>
            <a:chOff x="267864" y="140547"/>
            <a:chExt cx="8608500" cy="4856400"/>
          </a:xfrm>
        </p:grpSpPr>
        <p:sp>
          <p:nvSpPr>
            <p:cNvPr id="64" name="Google Shape;64;p2"/>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2"/>
          <p:cNvGrpSpPr/>
          <p:nvPr/>
        </p:nvGrpSpPr>
        <p:grpSpPr>
          <a:xfrm rot="10800000">
            <a:off x="0" y="-10650"/>
            <a:ext cx="9143949" cy="5158468"/>
            <a:chOff x="267864" y="140547"/>
            <a:chExt cx="8608500" cy="4856400"/>
          </a:xfrm>
        </p:grpSpPr>
        <p:sp>
          <p:nvSpPr>
            <p:cNvPr id="67" name="Google Shape;67;p2"/>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2"/>
          <p:cNvSpPr txBox="1">
            <a:spLocks noGrp="1"/>
          </p:cNvSpPr>
          <p:nvPr>
            <p:ph type="ctrTitle"/>
          </p:nvPr>
        </p:nvSpPr>
        <p:spPr>
          <a:xfrm flipH="1">
            <a:off x="2667975" y="1421600"/>
            <a:ext cx="3807900" cy="2181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rtl="0">
              <a:spcBef>
                <a:spcPts val="0"/>
              </a:spcBef>
              <a:spcAft>
                <a:spcPts val="0"/>
              </a:spcAft>
              <a:buSzPts val="6000"/>
              <a:buFont typeface="Bahiana"/>
              <a:buNone/>
              <a:defRPr sz="6000">
                <a:latin typeface="Bahiana"/>
                <a:ea typeface="Bahiana"/>
                <a:cs typeface="Bahiana"/>
                <a:sym typeface="Bahiana"/>
              </a:defRPr>
            </a:lvl2pPr>
            <a:lvl3pPr lvl="2" rtl="0">
              <a:spcBef>
                <a:spcPts val="0"/>
              </a:spcBef>
              <a:spcAft>
                <a:spcPts val="0"/>
              </a:spcAft>
              <a:buSzPts val="6000"/>
              <a:buFont typeface="Bahiana"/>
              <a:buNone/>
              <a:defRPr sz="6000">
                <a:latin typeface="Bahiana"/>
                <a:ea typeface="Bahiana"/>
                <a:cs typeface="Bahiana"/>
                <a:sym typeface="Bahiana"/>
              </a:defRPr>
            </a:lvl3pPr>
            <a:lvl4pPr lvl="3" rtl="0">
              <a:spcBef>
                <a:spcPts val="0"/>
              </a:spcBef>
              <a:spcAft>
                <a:spcPts val="0"/>
              </a:spcAft>
              <a:buSzPts val="6000"/>
              <a:buFont typeface="Bahiana"/>
              <a:buNone/>
              <a:defRPr sz="6000">
                <a:latin typeface="Bahiana"/>
                <a:ea typeface="Bahiana"/>
                <a:cs typeface="Bahiana"/>
                <a:sym typeface="Bahiana"/>
              </a:defRPr>
            </a:lvl4pPr>
            <a:lvl5pPr lvl="4" rtl="0">
              <a:spcBef>
                <a:spcPts val="0"/>
              </a:spcBef>
              <a:spcAft>
                <a:spcPts val="0"/>
              </a:spcAft>
              <a:buSzPts val="6000"/>
              <a:buFont typeface="Bahiana"/>
              <a:buNone/>
              <a:defRPr sz="6000">
                <a:latin typeface="Bahiana"/>
                <a:ea typeface="Bahiana"/>
                <a:cs typeface="Bahiana"/>
                <a:sym typeface="Bahiana"/>
              </a:defRPr>
            </a:lvl5pPr>
            <a:lvl6pPr lvl="5" rtl="0">
              <a:spcBef>
                <a:spcPts val="0"/>
              </a:spcBef>
              <a:spcAft>
                <a:spcPts val="0"/>
              </a:spcAft>
              <a:buSzPts val="6000"/>
              <a:buFont typeface="Bahiana"/>
              <a:buNone/>
              <a:defRPr sz="6000">
                <a:latin typeface="Bahiana"/>
                <a:ea typeface="Bahiana"/>
                <a:cs typeface="Bahiana"/>
                <a:sym typeface="Bahiana"/>
              </a:defRPr>
            </a:lvl6pPr>
            <a:lvl7pPr lvl="6" rtl="0">
              <a:spcBef>
                <a:spcPts val="0"/>
              </a:spcBef>
              <a:spcAft>
                <a:spcPts val="0"/>
              </a:spcAft>
              <a:buSzPts val="6000"/>
              <a:buFont typeface="Bahiana"/>
              <a:buNone/>
              <a:defRPr sz="6000">
                <a:latin typeface="Bahiana"/>
                <a:ea typeface="Bahiana"/>
                <a:cs typeface="Bahiana"/>
                <a:sym typeface="Bahiana"/>
              </a:defRPr>
            </a:lvl7pPr>
            <a:lvl8pPr lvl="7" rtl="0">
              <a:spcBef>
                <a:spcPts val="0"/>
              </a:spcBef>
              <a:spcAft>
                <a:spcPts val="0"/>
              </a:spcAft>
              <a:buSzPts val="6000"/>
              <a:buFont typeface="Bahiana"/>
              <a:buNone/>
              <a:defRPr sz="6000">
                <a:latin typeface="Bahiana"/>
                <a:ea typeface="Bahiana"/>
                <a:cs typeface="Bahiana"/>
                <a:sym typeface="Bahiana"/>
              </a:defRPr>
            </a:lvl8pPr>
            <a:lvl9pPr lvl="8" rtl="0">
              <a:spcBef>
                <a:spcPts val="0"/>
              </a:spcBef>
              <a:spcAft>
                <a:spcPts val="0"/>
              </a:spcAft>
              <a:buSzPts val="6000"/>
              <a:buFont typeface="Bahiana"/>
              <a:buNone/>
              <a:defRPr sz="6000">
                <a:latin typeface="Bahiana"/>
                <a:ea typeface="Bahiana"/>
                <a:cs typeface="Bahiana"/>
                <a:sym typeface="Bahiana"/>
              </a:defRPr>
            </a:lvl9pPr>
          </a:lstStyle>
          <a:p>
            <a:endParaRPr/>
          </a:p>
        </p:txBody>
      </p:sp>
      <p:sp>
        <p:nvSpPr>
          <p:cNvPr id="70" name="Google Shape;70;p2"/>
          <p:cNvSpPr txBox="1">
            <a:spLocks noGrp="1"/>
          </p:cNvSpPr>
          <p:nvPr>
            <p:ph type="subTitle" idx="1"/>
          </p:nvPr>
        </p:nvSpPr>
        <p:spPr>
          <a:xfrm flipH="1">
            <a:off x="2091138" y="3510763"/>
            <a:ext cx="4961700" cy="41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a:latin typeface="Didact Gothic"/>
                <a:ea typeface="Didact Gothic"/>
                <a:cs typeface="Didact Gothic"/>
                <a:sym typeface="Didact Gothic"/>
              </a:defRPr>
            </a:lvl1pPr>
            <a:lvl2pPr lvl="1" algn="ctr" rtl="0">
              <a:lnSpc>
                <a:spcPct val="100000"/>
              </a:lnSpc>
              <a:spcBef>
                <a:spcPts val="1600"/>
              </a:spcBef>
              <a:spcAft>
                <a:spcPts val="0"/>
              </a:spcAft>
              <a:buNone/>
              <a:defRPr sz="1800"/>
            </a:lvl2pPr>
            <a:lvl3pPr lvl="2" algn="ctr" rtl="0">
              <a:lnSpc>
                <a:spcPct val="100000"/>
              </a:lnSpc>
              <a:spcBef>
                <a:spcPts val="1600"/>
              </a:spcBef>
              <a:spcAft>
                <a:spcPts val="0"/>
              </a:spcAft>
              <a:buNone/>
              <a:defRPr sz="1800"/>
            </a:lvl3pPr>
            <a:lvl4pPr lvl="3" algn="ctr" rtl="0">
              <a:lnSpc>
                <a:spcPct val="100000"/>
              </a:lnSpc>
              <a:spcBef>
                <a:spcPts val="1600"/>
              </a:spcBef>
              <a:spcAft>
                <a:spcPts val="0"/>
              </a:spcAft>
              <a:buNone/>
              <a:defRPr sz="1800"/>
            </a:lvl4pPr>
            <a:lvl5pPr lvl="4" algn="ctr" rtl="0">
              <a:lnSpc>
                <a:spcPct val="100000"/>
              </a:lnSpc>
              <a:spcBef>
                <a:spcPts val="1600"/>
              </a:spcBef>
              <a:spcAft>
                <a:spcPts val="0"/>
              </a:spcAft>
              <a:buNone/>
              <a:defRPr sz="1800"/>
            </a:lvl5pPr>
            <a:lvl6pPr lvl="5" algn="ctr" rtl="0">
              <a:lnSpc>
                <a:spcPct val="100000"/>
              </a:lnSpc>
              <a:spcBef>
                <a:spcPts val="1600"/>
              </a:spcBef>
              <a:spcAft>
                <a:spcPts val="0"/>
              </a:spcAft>
              <a:buNone/>
              <a:defRPr sz="1800"/>
            </a:lvl6pPr>
            <a:lvl7pPr lvl="6" algn="ctr" rtl="0">
              <a:lnSpc>
                <a:spcPct val="100000"/>
              </a:lnSpc>
              <a:spcBef>
                <a:spcPts val="1600"/>
              </a:spcBef>
              <a:spcAft>
                <a:spcPts val="0"/>
              </a:spcAft>
              <a:buNone/>
              <a:defRPr sz="1800"/>
            </a:lvl7pPr>
            <a:lvl8pPr lvl="7" algn="ctr" rtl="0">
              <a:lnSpc>
                <a:spcPct val="100000"/>
              </a:lnSpc>
              <a:spcBef>
                <a:spcPts val="1600"/>
              </a:spcBef>
              <a:spcAft>
                <a:spcPts val="0"/>
              </a:spcAft>
              <a:buNone/>
              <a:defRPr sz="1800"/>
            </a:lvl8pPr>
            <a:lvl9pPr lvl="8" algn="ctr" rtl="0">
              <a:lnSpc>
                <a:spcPct val="100000"/>
              </a:lnSpc>
              <a:spcBef>
                <a:spcPts val="1600"/>
              </a:spcBef>
              <a:spcAft>
                <a:spcPts val="1600"/>
              </a:spcAft>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3"/>
        <p:cNvGrpSpPr/>
        <p:nvPr/>
      </p:nvGrpSpPr>
      <p:grpSpPr>
        <a:xfrm>
          <a:off x="0" y="0"/>
          <a:ext cx="0" cy="0"/>
          <a:chOff x="0" y="0"/>
          <a:chExt cx="0" cy="0"/>
        </a:xfrm>
      </p:grpSpPr>
      <p:grpSp>
        <p:nvGrpSpPr>
          <p:cNvPr id="114" name="Google Shape;114;p4"/>
          <p:cNvGrpSpPr/>
          <p:nvPr/>
        </p:nvGrpSpPr>
        <p:grpSpPr>
          <a:xfrm>
            <a:off x="0" y="-10650"/>
            <a:ext cx="9143949" cy="5158468"/>
            <a:chOff x="0" y="-10650"/>
            <a:chExt cx="9143949" cy="5158468"/>
          </a:xfrm>
        </p:grpSpPr>
        <p:grpSp>
          <p:nvGrpSpPr>
            <p:cNvPr id="115" name="Google Shape;115;p4"/>
            <p:cNvGrpSpPr/>
            <p:nvPr/>
          </p:nvGrpSpPr>
          <p:grpSpPr>
            <a:xfrm>
              <a:off x="0" y="-10650"/>
              <a:ext cx="9143949" cy="5158468"/>
              <a:chOff x="267864" y="140547"/>
              <a:chExt cx="8608500" cy="4856400"/>
            </a:xfrm>
          </p:grpSpPr>
          <p:sp>
            <p:nvSpPr>
              <p:cNvPr id="116" name="Google Shape;116;p4"/>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4"/>
            <p:cNvGrpSpPr/>
            <p:nvPr/>
          </p:nvGrpSpPr>
          <p:grpSpPr>
            <a:xfrm rot="10800000">
              <a:off x="0" y="-10650"/>
              <a:ext cx="9143949" cy="5158468"/>
              <a:chOff x="267864" y="140547"/>
              <a:chExt cx="8608500" cy="4856400"/>
            </a:xfrm>
          </p:grpSpPr>
          <p:sp>
            <p:nvSpPr>
              <p:cNvPr id="119" name="Google Shape;119;p4"/>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1" name="Google Shape;121;p4"/>
          <p:cNvSpPr/>
          <p:nvPr/>
        </p:nvSpPr>
        <p:spPr>
          <a:xfrm rot="10800000">
            <a:off x="1669222" y="720987"/>
            <a:ext cx="1516943" cy="1386324"/>
          </a:xfrm>
          <a:custGeom>
            <a:avLst/>
            <a:gdLst/>
            <a:ahLst/>
            <a:cxnLst/>
            <a:rect l="l" t="t" r="r" b="b"/>
            <a:pathLst>
              <a:path w="18419" h="16833" extrusionOk="0">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10800000">
            <a:off x="2940291" y="1666462"/>
            <a:ext cx="54697" cy="35297"/>
          </a:xfrm>
          <a:custGeom>
            <a:avLst/>
            <a:gdLst/>
            <a:ahLst/>
            <a:cxnLst/>
            <a:rect l="l" t="t" r="r" b="b"/>
            <a:pathLst>
              <a:path w="609" h="393" extrusionOk="0">
                <a:moveTo>
                  <a:pt x="293" y="1"/>
                </a:moveTo>
                <a:cubicBezTo>
                  <a:pt x="177" y="1"/>
                  <a:pt x="24" y="90"/>
                  <a:pt x="14" y="213"/>
                </a:cubicBezTo>
                <a:cubicBezTo>
                  <a:pt x="1" y="349"/>
                  <a:pt x="147" y="392"/>
                  <a:pt x="250" y="392"/>
                </a:cubicBezTo>
                <a:lnTo>
                  <a:pt x="316" y="392"/>
                </a:lnTo>
                <a:cubicBezTo>
                  <a:pt x="433" y="392"/>
                  <a:pt x="586" y="303"/>
                  <a:pt x="595" y="180"/>
                </a:cubicBezTo>
                <a:cubicBezTo>
                  <a:pt x="609" y="44"/>
                  <a:pt x="463" y="1"/>
                  <a:pt x="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10800000">
            <a:off x="3020228" y="1553382"/>
            <a:ext cx="80025" cy="22454"/>
          </a:xfrm>
          <a:custGeom>
            <a:avLst/>
            <a:gdLst/>
            <a:ahLst/>
            <a:cxnLst/>
            <a:rect l="l" t="t" r="r" b="b"/>
            <a:pathLst>
              <a:path w="891" h="250" extrusionOk="0">
                <a:moveTo>
                  <a:pt x="548" y="1"/>
                </a:moveTo>
                <a:cubicBezTo>
                  <a:pt x="382" y="1"/>
                  <a:pt x="0" y="249"/>
                  <a:pt x="343" y="249"/>
                </a:cubicBezTo>
                <a:cubicBezTo>
                  <a:pt x="508" y="249"/>
                  <a:pt x="890"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10800000">
            <a:off x="2925651" y="1521408"/>
            <a:ext cx="59996" cy="26675"/>
          </a:xfrm>
          <a:custGeom>
            <a:avLst/>
            <a:gdLst/>
            <a:ahLst/>
            <a:cxnLst/>
            <a:rect l="l" t="t" r="r" b="b"/>
            <a:pathLst>
              <a:path w="668" h="297" extrusionOk="0">
                <a:moveTo>
                  <a:pt x="399" y="0"/>
                </a:moveTo>
                <a:cubicBezTo>
                  <a:pt x="286" y="0"/>
                  <a:pt x="129" y="37"/>
                  <a:pt x="63" y="140"/>
                </a:cubicBezTo>
                <a:cubicBezTo>
                  <a:pt x="0" y="243"/>
                  <a:pt x="116" y="296"/>
                  <a:pt x="203" y="296"/>
                </a:cubicBezTo>
                <a:lnTo>
                  <a:pt x="269" y="296"/>
                </a:lnTo>
                <a:cubicBezTo>
                  <a:pt x="382" y="296"/>
                  <a:pt x="538" y="259"/>
                  <a:pt x="605" y="157"/>
                </a:cubicBezTo>
                <a:cubicBezTo>
                  <a:pt x="668" y="57"/>
                  <a:pt x="551" y="0"/>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10800000">
            <a:off x="2806285" y="1582932"/>
            <a:ext cx="65745" cy="35297"/>
          </a:xfrm>
          <a:custGeom>
            <a:avLst/>
            <a:gdLst/>
            <a:ahLst/>
            <a:cxnLst/>
            <a:rect l="l" t="t" r="r" b="b"/>
            <a:pathLst>
              <a:path w="732" h="393" extrusionOk="0">
                <a:moveTo>
                  <a:pt x="386" y="1"/>
                </a:moveTo>
                <a:cubicBezTo>
                  <a:pt x="91" y="1"/>
                  <a:pt x="1" y="393"/>
                  <a:pt x="346" y="393"/>
                </a:cubicBezTo>
                <a:cubicBezTo>
                  <a:pt x="645" y="393"/>
                  <a:pt x="732"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rot="10800000">
            <a:off x="2838799" y="1692149"/>
            <a:ext cx="54428" cy="19759"/>
          </a:xfrm>
          <a:custGeom>
            <a:avLst/>
            <a:gdLst/>
            <a:ahLst/>
            <a:cxnLst/>
            <a:rect l="l" t="t" r="r" b="b"/>
            <a:pathLst>
              <a:path w="606" h="220" extrusionOk="0">
                <a:moveTo>
                  <a:pt x="433" y="1"/>
                </a:moveTo>
                <a:cubicBezTo>
                  <a:pt x="310" y="1"/>
                  <a:pt x="177" y="27"/>
                  <a:pt x="74" y="97"/>
                </a:cubicBezTo>
                <a:cubicBezTo>
                  <a:pt x="1" y="150"/>
                  <a:pt x="1" y="220"/>
                  <a:pt x="107" y="220"/>
                </a:cubicBezTo>
                <a:lnTo>
                  <a:pt x="174" y="220"/>
                </a:lnTo>
                <a:cubicBezTo>
                  <a:pt x="296" y="220"/>
                  <a:pt x="429" y="194"/>
                  <a:pt x="532" y="124"/>
                </a:cubicBezTo>
                <a:cubicBezTo>
                  <a:pt x="606" y="70"/>
                  <a:pt x="606" y="1"/>
                  <a:pt x="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rot="10800000">
            <a:off x="1718429" y="1202469"/>
            <a:ext cx="78229" cy="31076"/>
          </a:xfrm>
          <a:custGeom>
            <a:avLst/>
            <a:gdLst/>
            <a:ahLst/>
            <a:cxnLst/>
            <a:rect l="l" t="t" r="r" b="b"/>
            <a:pathLst>
              <a:path w="871" h="346" extrusionOk="0">
                <a:moveTo>
                  <a:pt x="529" y="0"/>
                </a:moveTo>
                <a:cubicBezTo>
                  <a:pt x="300" y="0"/>
                  <a:pt x="1" y="345"/>
                  <a:pt x="343" y="345"/>
                </a:cubicBezTo>
                <a:cubicBezTo>
                  <a:pt x="572" y="345"/>
                  <a:pt x="871"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rot="10800000">
            <a:off x="1890877" y="1284202"/>
            <a:ext cx="79666" cy="22813"/>
          </a:xfrm>
          <a:custGeom>
            <a:avLst/>
            <a:gdLst/>
            <a:ahLst/>
            <a:cxnLst/>
            <a:rect l="l" t="t" r="r" b="b"/>
            <a:pathLst>
              <a:path w="887" h="254" extrusionOk="0">
                <a:moveTo>
                  <a:pt x="548" y="1"/>
                </a:moveTo>
                <a:cubicBezTo>
                  <a:pt x="379" y="1"/>
                  <a:pt x="0" y="254"/>
                  <a:pt x="339" y="254"/>
                </a:cubicBezTo>
                <a:cubicBezTo>
                  <a:pt x="505"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rot="10800000">
            <a:off x="1814532" y="1475332"/>
            <a:ext cx="67990" cy="32244"/>
          </a:xfrm>
          <a:custGeom>
            <a:avLst/>
            <a:gdLst/>
            <a:ahLst/>
            <a:cxnLst/>
            <a:rect l="l" t="t" r="r" b="b"/>
            <a:pathLst>
              <a:path w="757" h="359" extrusionOk="0">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rot="10800000">
            <a:off x="1685197" y="1350128"/>
            <a:ext cx="54787" cy="34399"/>
          </a:xfrm>
          <a:custGeom>
            <a:avLst/>
            <a:gdLst/>
            <a:ahLst/>
            <a:cxnLst/>
            <a:rect l="l" t="t" r="r" b="b"/>
            <a:pathLst>
              <a:path w="610" h="383" extrusionOk="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10800000">
            <a:off x="1884859" y="1075019"/>
            <a:ext cx="79756" cy="22813"/>
          </a:xfrm>
          <a:custGeom>
            <a:avLst/>
            <a:gdLst/>
            <a:ahLst/>
            <a:cxnLst/>
            <a:rect l="l" t="t" r="r" b="b"/>
            <a:pathLst>
              <a:path w="888" h="254" extrusionOk="0">
                <a:moveTo>
                  <a:pt x="548" y="1"/>
                </a:moveTo>
                <a:cubicBezTo>
                  <a:pt x="379" y="1"/>
                  <a:pt x="0" y="254"/>
                  <a:pt x="339" y="254"/>
                </a:cubicBezTo>
                <a:cubicBezTo>
                  <a:pt x="508"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10800000">
            <a:off x="2016440" y="1378779"/>
            <a:ext cx="79486" cy="24879"/>
          </a:xfrm>
          <a:custGeom>
            <a:avLst/>
            <a:gdLst/>
            <a:ahLst/>
            <a:cxnLst/>
            <a:rect l="l" t="t" r="r" b="b"/>
            <a:pathLst>
              <a:path w="885" h="277" extrusionOk="0">
                <a:moveTo>
                  <a:pt x="542" y="0"/>
                </a:moveTo>
                <a:cubicBezTo>
                  <a:pt x="360" y="0"/>
                  <a:pt x="1" y="276"/>
                  <a:pt x="340" y="276"/>
                </a:cubicBezTo>
                <a:cubicBezTo>
                  <a:pt x="526" y="276"/>
                  <a:pt x="884"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10800000">
            <a:off x="1927252" y="1473086"/>
            <a:ext cx="78858" cy="27573"/>
          </a:xfrm>
          <a:custGeom>
            <a:avLst/>
            <a:gdLst/>
            <a:ahLst/>
            <a:cxnLst/>
            <a:rect l="l" t="t" r="r" b="b"/>
            <a:pathLst>
              <a:path w="878" h="307" extrusionOk="0">
                <a:moveTo>
                  <a:pt x="536" y="1"/>
                </a:moveTo>
                <a:cubicBezTo>
                  <a:pt x="332" y="1"/>
                  <a:pt x="1" y="306"/>
                  <a:pt x="343" y="306"/>
                </a:cubicBezTo>
                <a:cubicBezTo>
                  <a:pt x="545" y="306"/>
                  <a:pt x="878"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rot="10800000">
            <a:off x="2070778" y="1128460"/>
            <a:ext cx="60625" cy="23621"/>
          </a:xfrm>
          <a:custGeom>
            <a:avLst/>
            <a:gdLst/>
            <a:ahLst/>
            <a:cxnLst/>
            <a:rect l="l" t="t" r="r" b="b"/>
            <a:pathLst>
              <a:path w="675" h="263" extrusionOk="0">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rot="10800000">
            <a:off x="2041229" y="1278544"/>
            <a:ext cx="66014" cy="34130"/>
          </a:xfrm>
          <a:custGeom>
            <a:avLst/>
            <a:gdLst/>
            <a:ahLst/>
            <a:cxnLst/>
            <a:rect l="l" t="t" r="r" b="b"/>
            <a:pathLst>
              <a:path w="735" h="380" extrusionOk="0">
                <a:moveTo>
                  <a:pt x="389" y="1"/>
                </a:moveTo>
                <a:cubicBezTo>
                  <a:pt x="97" y="1"/>
                  <a:pt x="0" y="380"/>
                  <a:pt x="346" y="380"/>
                </a:cubicBezTo>
                <a:cubicBezTo>
                  <a:pt x="638" y="380"/>
                  <a:pt x="73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rot="652318">
            <a:off x="6616013" y="3514011"/>
            <a:ext cx="1308113" cy="1344099"/>
          </a:xfrm>
          <a:custGeom>
            <a:avLst/>
            <a:gdLst/>
            <a:ahLst/>
            <a:cxnLst/>
            <a:rect l="l" t="t" r="r" b="b"/>
            <a:pathLst>
              <a:path w="32788" h="33690" extrusionOk="0">
                <a:moveTo>
                  <a:pt x="11724" y="0"/>
                </a:moveTo>
                <a:cubicBezTo>
                  <a:pt x="10869" y="0"/>
                  <a:pt x="10018" y="148"/>
                  <a:pt x="9236" y="517"/>
                </a:cubicBezTo>
                <a:cubicBezTo>
                  <a:pt x="8685" y="776"/>
                  <a:pt x="8392" y="1041"/>
                  <a:pt x="8316" y="1676"/>
                </a:cubicBezTo>
                <a:cubicBezTo>
                  <a:pt x="8180" y="2815"/>
                  <a:pt x="8366" y="3959"/>
                  <a:pt x="8571" y="5081"/>
                </a:cubicBezTo>
                <a:cubicBezTo>
                  <a:pt x="8874" y="6722"/>
                  <a:pt x="9748" y="8197"/>
                  <a:pt x="10063" y="9819"/>
                </a:cubicBezTo>
                <a:cubicBezTo>
                  <a:pt x="10246" y="10746"/>
                  <a:pt x="10359" y="11693"/>
                  <a:pt x="10522" y="12626"/>
                </a:cubicBezTo>
                <a:cubicBezTo>
                  <a:pt x="10748" y="13932"/>
                  <a:pt x="10871" y="15234"/>
                  <a:pt x="10545" y="16529"/>
                </a:cubicBezTo>
                <a:cubicBezTo>
                  <a:pt x="10226" y="17792"/>
                  <a:pt x="9712" y="18991"/>
                  <a:pt x="8851" y="19988"/>
                </a:cubicBezTo>
                <a:cubicBezTo>
                  <a:pt x="8312" y="20609"/>
                  <a:pt x="7615" y="21028"/>
                  <a:pt x="6987" y="21549"/>
                </a:cubicBezTo>
                <a:cubicBezTo>
                  <a:pt x="6369" y="22061"/>
                  <a:pt x="5751" y="22536"/>
                  <a:pt x="5100" y="23004"/>
                </a:cubicBezTo>
                <a:cubicBezTo>
                  <a:pt x="4243" y="23622"/>
                  <a:pt x="3396" y="24297"/>
                  <a:pt x="2691" y="25091"/>
                </a:cubicBezTo>
                <a:cubicBezTo>
                  <a:pt x="2137" y="25712"/>
                  <a:pt x="1731" y="26427"/>
                  <a:pt x="1270" y="27118"/>
                </a:cubicBezTo>
                <a:cubicBezTo>
                  <a:pt x="884" y="27699"/>
                  <a:pt x="449" y="28290"/>
                  <a:pt x="233" y="28968"/>
                </a:cubicBezTo>
                <a:cubicBezTo>
                  <a:pt x="0" y="29702"/>
                  <a:pt x="137" y="30383"/>
                  <a:pt x="273" y="31117"/>
                </a:cubicBezTo>
                <a:cubicBezTo>
                  <a:pt x="366" y="31606"/>
                  <a:pt x="389" y="31911"/>
                  <a:pt x="645" y="32290"/>
                </a:cubicBezTo>
                <a:cubicBezTo>
                  <a:pt x="828" y="32954"/>
                  <a:pt x="1443" y="33320"/>
                  <a:pt x="1691" y="33483"/>
                </a:cubicBezTo>
                <a:cubicBezTo>
                  <a:pt x="1934" y="33639"/>
                  <a:pt x="2145" y="33689"/>
                  <a:pt x="2360" y="33689"/>
                </a:cubicBezTo>
                <a:cubicBezTo>
                  <a:pt x="2589" y="33689"/>
                  <a:pt x="2824" y="33632"/>
                  <a:pt x="3110" y="33586"/>
                </a:cubicBezTo>
                <a:cubicBezTo>
                  <a:pt x="3652" y="33496"/>
                  <a:pt x="4286" y="33516"/>
                  <a:pt x="4704" y="33118"/>
                </a:cubicBezTo>
                <a:cubicBezTo>
                  <a:pt x="5306" y="32543"/>
                  <a:pt x="5920" y="31832"/>
                  <a:pt x="6429" y="31171"/>
                </a:cubicBezTo>
                <a:cubicBezTo>
                  <a:pt x="6841" y="30626"/>
                  <a:pt x="7156" y="29998"/>
                  <a:pt x="7702" y="29566"/>
                </a:cubicBezTo>
                <a:cubicBezTo>
                  <a:pt x="8021" y="29310"/>
                  <a:pt x="8392" y="29121"/>
                  <a:pt x="8738" y="28901"/>
                </a:cubicBezTo>
                <a:cubicBezTo>
                  <a:pt x="9814" y="28224"/>
                  <a:pt x="10798" y="27696"/>
                  <a:pt x="12050" y="27367"/>
                </a:cubicBezTo>
                <a:cubicBezTo>
                  <a:pt x="13186" y="27068"/>
                  <a:pt x="14372" y="26951"/>
                  <a:pt x="15528" y="26755"/>
                </a:cubicBezTo>
                <a:cubicBezTo>
                  <a:pt x="16773" y="26546"/>
                  <a:pt x="18079" y="26380"/>
                  <a:pt x="19356" y="26380"/>
                </a:cubicBezTo>
                <a:cubicBezTo>
                  <a:pt x="19561" y="26380"/>
                  <a:pt x="19766" y="26384"/>
                  <a:pt x="19970" y="26393"/>
                </a:cubicBezTo>
                <a:cubicBezTo>
                  <a:pt x="21000" y="26442"/>
                  <a:pt x="22014" y="26522"/>
                  <a:pt x="23039" y="26522"/>
                </a:cubicBezTo>
                <a:cubicBezTo>
                  <a:pt x="23406" y="26522"/>
                  <a:pt x="23775" y="26512"/>
                  <a:pt x="24146" y="26486"/>
                </a:cubicBezTo>
                <a:cubicBezTo>
                  <a:pt x="25508" y="26393"/>
                  <a:pt x="26880" y="26068"/>
                  <a:pt x="28226" y="25845"/>
                </a:cubicBezTo>
                <a:cubicBezTo>
                  <a:pt x="29740" y="25596"/>
                  <a:pt x="32698" y="25726"/>
                  <a:pt x="32764" y="23579"/>
                </a:cubicBezTo>
                <a:cubicBezTo>
                  <a:pt x="32787" y="22862"/>
                  <a:pt x="32538" y="22091"/>
                  <a:pt x="32425" y="21387"/>
                </a:cubicBezTo>
                <a:cubicBezTo>
                  <a:pt x="32376" y="21065"/>
                  <a:pt x="32339" y="20729"/>
                  <a:pt x="32272" y="20410"/>
                </a:cubicBezTo>
                <a:cubicBezTo>
                  <a:pt x="32037" y="19271"/>
                  <a:pt x="31724" y="18168"/>
                  <a:pt x="31531" y="17012"/>
                </a:cubicBezTo>
                <a:cubicBezTo>
                  <a:pt x="31186" y="14935"/>
                  <a:pt x="30741" y="12832"/>
                  <a:pt x="30701" y="10729"/>
                </a:cubicBezTo>
                <a:cubicBezTo>
                  <a:pt x="30681" y="9809"/>
                  <a:pt x="30704" y="8939"/>
                  <a:pt x="30555" y="8035"/>
                </a:cubicBezTo>
                <a:cubicBezTo>
                  <a:pt x="30372" y="6926"/>
                  <a:pt x="30073" y="5852"/>
                  <a:pt x="29847" y="4753"/>
                </a:cubicBezTo>
                <a:cubicBezTo>
                  <a:pt x="29674" y="3905"/>
                  <a:pt x="29199" y="2740"/>
                  <a:pt x="28558" y="2131"/>
                </a:cubicBezTo>
                <a:cubicBezTo>
                  <a:pt x="28079" y="1674"/>
                  <a:pt x="27559" y="1534"/>
                  <a:pt x="27012" y="1534"/>
                </a:cubicBezTo>
                <a:cubicBezTo>
                  <a:pt x="26423" y="1534"/>
                  <a:pt x="25804" y="1697"/>
                  <a:pt x="25173" y="1803"/>
                </a:cubicBezTo>
                <a:cubicBezTo>
                  <a:pt x="24171" y="1968"/>
                  <a:pt x="22984" y="2340"/>
                  <a:pt x="21924" y="2340"/>
                </a:cubicBezTo>
                <a:cubicBezTo>
                  <a:pt x="21705" y="2340"/>
                  <a:pt x="21491" y="2325"/>
                  <a:pt x="21286" y="2287"/>
                </a:cubicBezTo>
                <a:cubicBezTo>
                  <a:pt x="19858" y="2032"/>
                  <a:pt x="18383" y="1739"/>
                  <a:pt x="17003" y="1291"/>
                </a:cubicBezTo>
                <a:cubicBezTo>
                  <a:pt x="15804" y="902"/>
                  <a:pt x="14642" y="411"/>
                  <a:pt x="13402" y="171"/>
                </a:cubicBezTo>
                <a:cubicBezTo>
                  <a:pt x="12853" y="64"/>
                  <a:pt x="12288" y="0"/>
                  <a:pt x="11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652318">
            <a:off x="6588083" y="3287346"/>
            <a:ext cx="1642482" cy="1695903"/>
          </a:xfrm>
          <a:custGeom>
            <a:avLst/>
            <a:gdLst/>
            <a:ahLst/>
            <a:cxnLst/>
            <a:rect l="l" t="t" r="r" b="b"/>
            <a:pathLst>
              <a:path w="41169" h="42508" extrusionOk="0">
                <a:moveTo>
                  <a:pt x="29429" y="4923"/>
                </a:moveTo>
                <a:cubicBezTo>
                  <a:pt x="29623" y="4923"/>
                  <a:pt x="29809" y="5026"/>
                  <a:pt x="29986" y="5233"/>
                </a:cubicBezTo>
                <a:lnTo>
                  <a:pt x="30016" y="5253"/>
                </a:lnTo>
                <a:cubicBezTo>
                  <a:pt x="30817" y="5641"/>
                  <a:pt x="31601" y="6087"/>
                  <a:pt x="32338" y="6581"/>
                </a:cubicBezTo>
                <a:cubicBezTo>
                  <a:pt x="33833" y="7674"/>
                  <a:pt x="35355" y="9136"/>
                  <a:pt x="36731" y="10800"/>
                </a:cubicBezTo>
                <a:lnTo>
                  <a:pt x="36913" y="11053"/>
                </a:lnTo>
                <a:cubicBezTo>
                  <a:pt x="35418" y="10405"/>
                  <a:pt x="34060" y="9488"/>
                  <a:pt x="32876" y="8322"/>
                </a:cubicBezTo>
                <a:cubicBezTo>
                  <a:pt x="31621" y="7263"/>
                  <a:pt x="30412" y="6130"/>
                  <a:pt x="29279" y="4943"/>
                </a:cubicBezTo>
                <a:cubicBezTo>
                  <a:pt x="29329" y="4930"/>
                  <a:pt x="29379" y="4923"/>
                  <a:pt x="29429" y="4923"/>
                </a:cubicBezTo>
                <a:close/>
                <a:moveTo>
                  <a:pt x="12043" y="174"/>
                </a:moveTo>
                <a:cubicBezTo>
                  <a:pt x="12586" y="174"/>
                  <a:pt x="13166" y="457"/>
                  <a:pt x="13794" y="1027"/>
                </a:cubicBezTo>
                <a:lnTo>
                  <a:pt x="17169" y="3319"/>
                </a:lnTo>
                <a:lnTo>
                  <a:pt x="21266" y="6857"/>
                </a:lnTo>
                <a:lnTo>
                  <a:pt x="25924" y="11708"/>
                </a:lnTo>
                <a:cubicBezTo>
                  <a:pt x="28575" y="14601"/>
                  <a:pt x="31007" y="17720"/>
                  <a:pt x="33080" y="20863"/>
                </a:cubicBezTo>
                <a:lnTo>
                  <a:pt x="31172" y="20618"/>
                </a:lnTo>
                <a:lnTo>
                  <a:pt x="25498" y="18289"/>
                </a:lnTo>
                <a:lnTo>
                  <a:pt x="18555" y="14146"/>
                </a:lnTo>
                <a:cubicBezTo>
                  <a:pt x="15794" y="12605"/>
                  <a:pt x="13588" y="10495"/>
                  <a:pt x="12000" y="7881"/>
                </a:cubicBezTo>
                <a:lnTo>
                  <a:pt x="11986" y="7864"/>
                </a:lnTo>
                <a:cubicBezTo>
                  <a:pt x="11054" y="6947"/>
                  <a:pt x="10479" y="5837"/>
                  <a:pt x="10272" y="4572"/>
                </a:cubicBezTo>
                <a:lnTo>
                  <a:pt x="10263" y="4541"/>
                </a:lnTo>
                <a:cubicBezTo>
                  <a:pt x="9807" y="3754"/>
                  <a:pt x="9721" y="2933"/>
                  <a:pt x="10007" y="2103"/>
                </a:cubicBezTo>
                <a:lnTo>
                  <a:pt x="10013" y="2083"/>
                </a:lnTo>
                <a:lnTo>
                  <a:pt x="10010" y="2060"/>
                </a:lnTo>
                <a:cubicBezTo>
                  <a:pt x="9877" y="1332"/>
                  <a:pt x="10137" y="887"/>
                  <a:pt x="10804" y="701"/>
                </a:cubicBezTo>
                <a:lnTo>
                  <a:pt x="10841" y="681"/>
                </a:lnTo>
                <a:cubicBezTo>
                  <a:pt x="11223" y="343"/>
                  <a:pt x="11622" y="174"/>
                  <a:pt x="12043" y="174"/>
                </a:cubicBezTo>
                <a:close/>
                <a:moveTo>
                  <a:pt x="9155" y="8634"/>
                </a:moveTo>
                <a:cubicBezTo>
                  <a:pt x="9670" y="8634"/>
                  <a:pt x="10162" y="8801"/>
                  <a:pt x="10625" y="9136"/>
                </a:cubicBezTo>
                <a:lnTo>
                  <a:pt x="10644" y="9146"/>
                </a:lnTo>
                <a:cubicBezTo>
                  <a:pt x="12186" y="9724"/>
                  <a:pt x="13575" y="10618"/>
                  <a:pt x="14774" y="11803"/>
                </a:cubicBezTo>
                <a:lnTo>
                  <a:pt x="18568" y="15524"/>
                </a:lnTo>
                <a:lnTo>
                  <a:pt x="22292" y="20255"/>
                </a:lnTo>
                <a:cubicBezTo>
                  <a:pt x="24385" y="23249"/>
                  <a:pt x="25916" y="26052"/>
                  <a:pt x="26980" y="28833"/>
                </a:cubicBezTo>
                <a:cubicBezTo>
                  <a:pt x="24803" y="27570"/>
                  <a:pt x="22738" y="26126"/>
                  <a:pt x="20804" y="24514"/>
                </a:cubicBezTo>
                <a:cubicBezTo>
                  <a:pt x="18495" y="22983"/>
                  <a:pt x="16362" y="21186"/>
                  <a:pt x="14449" y="19166"/>
                </a:cubicBezTo>
                <a:cubicBezTo>
                  <a:pt x="12748" y="17853"/>
                  <a:pt x="11299" y="16279"/>
                  <a:pt x="10133" y="14471"/>
                </a:cubicBezTo>
                <a:cubicBezTo>
                  <a:pt x="8927" y="13229"/>
                  <a:pt x="8127" y="11737"/>
                  <a:pt x="7757" y="10040"/>
                </a:cubicBezTo>
                <a:lnTo>
                  <a:pt x="8179" y="8824"/>
                </a:lnTo>
                <a:cubicBezTo>
                  <a:pt x="8512" y="8697"/>
                  <a:pt x="8838" y="8634"/>
                  <a:pt x="9155" y="8634"/>
                </a:cubicBezTo>
                <a:close/>
                <a:moveTo>
                  <a:pt x="15329" y="12102"/>
                </a:moveTo>
                <a:cubicBezTo>
                  <a:pt x="16279" y="12927"/>
                  <a:pt x="17325" y="13661"/>
                  <a:pt x="18469" y="14295"/>
                </a:cubicBezTo>
                <a:lnTo>
                  <a:pt x="25418" y="18445"/>
                </a:lnTo>
                <a:lnTo>
                  <a:pt x="31116" y="20784"/>
                </a:lnTo>
                <a:lnTo>
                  <a:pt x="33206" y="21056"/>
                </a:lnTo>
                <a:cubicBezTo>
                  <a:pt x="33813" y="21986"/>
                  <a:pt x="34388" y="22917"/>
                  <a:pt x="34929" y="23843"/>
                </a:cubicBezTo>
                <a:cubicBezTo>
                  <a:pt x="35594" y="24793"/>
                  <a:pt x="36116" y="25830"/>
                  <a:pt x="36481" y="26923"/>
                </a:cubicBezTo>
                <a:lnTo>
                  <a:pt x="36491" y="26943"/>
                </a:lnTo>
                <a:cubicBezTo>
                  <a:pt x="37122" y="27920"/>
                  <a:pt x="37229" y="28979"/>
                  <a:pt x="36807" y="30092"/>
                </a:cubicBezTo>
                <a:lnTo>
                  <a:pt x="35319" y="31166"/>
                </a:lnTo>
                <a:lnTo>
                  <a:pt x="33033" y="31338"/>
                </a:lnTo>
                <a:lnTo>
                  <a:pt x="29754" y="30318"/>
                </a:lnTo>
                <a:cubicBezTo>
                  <a:pt x="28900" y="29899"/>
                  <a:pt x="28056" y="29451"/>
                  <a:pt x="27229" y="28979"/>
                </a:cubicBezTo>
                <a:cubicBezTo>
                  <a:pt x="27219" y="28956"/>
                  <a:pt x="27206" y="28933"/>
                  <a:pt x="27192" y="28906"/>
                </a:cubicBezTo>
                <a:cubicBezTo>
                  <a:pt x="26129" y="26072"/>
                  <a:pt x="24575" y="23209"/>
                  <a:pt x="22435" y="20149"/>
                </a:cubicBezTo>
                <a:lnTo>
                  <a:pt x="18701" y="15408"/>
                </a:lnTo>
                <a:lnTo>
                  <a:pt x="15329" y="12102"/>
                </a:lnTo>
                <a:close/>
                <a:moveTo>
                  <a:pt x="5160" y="18377"/>
                </a:moveTo>
                <a:cubicBezTo>
                  <a:pt x="5501" y="18377"/>
                  <a:pt x="5793" y="18564"/>
                  <a:pt x="6046" y="18939"/>
                </a:cubicBezTo>
                <a:lnTo>
                  <a:pt x="6070" y="18963"/>
                </a:lnTo>
                <a:cubicBezTo>
                  <a:pt x="7312" y="19820"/>
                  <a:pt x="8438" y="20850"/>
                  <a:pt x="9419" y="22029"/>
                </a:cubicBezTo>
                <a:cubicBezTo>
                  <a:pt x="11179" y="23817"/>
                  <a:pt x="13047" y="25724"/>
                  <a:pt x="14807" y="27697"/>
                </a:cubicBezTo>
                <a:cubicBezTo>
                  <a:pt x="16362" y="29441"/>
                  <a:pt x="18123" y="31501"/>
                  <a:pt x="19335" y="33916"/>
                </a:cubicBezTo>
                <a:cubicBezTo>
                  <a:pt x="19498" y="34132"/>
                  <a:pt x="19631" y="34361"/>
                  <a:pt x="19731" y="34601"/>
                </a:cubicBezTo>
                <a:cubicBezTo>
                  <a:pt x="17541" y="33534"/>
                  <a:pt x="15534" y="32159"/>
                  <a:pt x="13751" y="30511"/>
                </a:cubicBezTo>
                <a:cubicBezTo>
                  <a:pt x="12419" y="29521"/>
                  <a:pt x="11189" y="28385"/>
                  <a:pt x="10090" y="27126"/>
                </a:cubicBezTo>
                <a:cubicBezTo>
                  <a:pt x="8993" y="26146"/>
                  <a:pt x="8030" y="25026"/>
                  <a:pt x="7222" y="23787"/>
                </a:cubicBezTo>
                <a:cubicBezTo>
                  <a:pt x="6170" y="22578"/>
                  <a:pt x="5369" y="21192"/>
                  <a:pt x="4838" y="19671"/>
                </a:cubicBezTo>
                <a:lnTo>
                  <a:pt x="4741" y="18461"/>
                </a:lnTo>
                <a:cubicBezTo>
                  <a:pt x="4888" y="18405"/>
                  <a:pt x="5028" y="18377"/>
                  <a:pt x="5160" y="18377"/>
                </a:cubicBezTo>
                <a:close/>
                <a:moveTo>
                  <a:pt x="12039" y="0"/>
                </a:moveTo>
                <a:cubicBezTo>
                  <a:pt x="11584" y="0"/>
                  <a:pt x="11149" y="179"/>
                  <a:pt x="10738" y="538"/>
                </a:cubicBezTo>
                <a:cubicBezTo>
                  <a:pt x="10000" y="751"/>
                  <a:pt x="9694" y="1266"/>
                  <a:pt x="9830" y="2070"/>
                </a:cubicBezTo>
                <a:cubicBezTo>
                  <a:pt x="9542" y="2937"/>
                  <a:pt x="9631" y="3794"/>
                  <a:pt x="10103" y="4615"/>
                </a:cubicBezTo>
                <a:cubicBezTo>
                  <a:pt x="10316" y="5910"/>
                  <a:pt x="10904" y="7043"/>
                  <a:pt x="11854" y="7980"/>
                </a:cubicBezTo>
                <a:cubicBezTo>
                  <a:pt x="12541" y="9112"/>
                  <a:pt x="13342" y="10146"/>
                  <a:pt x="14252" y="11086"/>
                </a:cubicBezTo>
                <a:cubicBezTo>
                  <a:pt x="13196" y="10176"/>
                  <a:pt x="12010" y="9471"/>
                  <a:pt x="10718" y="8986"/>
                </a:cubicBezTo>
                <a:cubicBezTo>
                  <a:pt x="10226" y="8635"/>
                  <a:pt x="9706" y="8458"/>
                  <a:pt x="9160" y="8458"/>
                </a:cubicBezTo>
                <a:cubicBezTo>
                  <a:pt x="8809" y="8458"/>
                  <a:pt x="8447" y="8531"/>
                  <a:pt x="8076" y="8678"/>
                </a:cubicBezTo>
                <a:lnTo>
                  <a:pt x="8040" y="8691"/>
                </a:lnTo>
                <a:lnTo>
                  <a:pt x="7575" y="10029"/>
                </a:lnTo>
                <a:lnTo>
                  <a:pt x="7578" y="10053"/>
                </a:lnTo>
                <a:cubicBezTo>
                  <a:pt x="7954" y="11794"/>
                  <a:pt x="8771" y="13318"/>
                  <a:pt x="9997" y="14578"/>
                </a:cubicBezTo>
                <a:cubicBezTo>
                  <a:pt x="11163" y="16388"/>
                  <a:pt x="12624" y="17979"/>
                  <a:pt x="14332" y="19295"/>
                </a:cubicBezTo>
                <a:cubicBezTo>
                  <a:pt x="16242" y="21315"/>
                  <a:pt x="18389" y="23122"/>
                  <a:pt x="20701" y="24654"/>
                </a:cubicBezTo>
                <a:cubicBezTo>
                  <a:pt x="22694" y="26319"/>
                  <a:pt x="24834" y="27807"/>
                  <a:pt x="27096" y="29105"/>
                </a:cubicBezTo>
                <a:cubicBezTo>
                  <a:pt x="27508" y="29956"/>
                  <a:pt x="27738" y="30867"/>
                  <a:pt x="27781" y="31813"/>
                </a:cubicBezTo>
                <a:lnTo>
                  <a:pt x="27784" y="31840"/>
                </a:lnTo>
                <a:cubicBezTo>
                  <a:pt x="28069" y="32664"/>
                  <a:pt x="28056" y="33484"/>
                  <a:pt x="27741" y="34285"/>
                </a:cubicBezTo>
                <a:lnTo>
                  <a:pt x="27734" y="34318"/>
                </a:lnTo>
                <a:cubicBezTo>
                  <a:pt x="27738" y="35332"/>
                  <a:pt x="27249" y="36016"/>
                  <a:pt x="26239" y="36401"/>
                </a:cubicBezTo>
                <a:lnTo>
                  <a:pt x="23774" y="36178"/>
                </a:lnTo>
                <a:lnTo>
                  <a:pt x="19967" y="34717"/>
                </a:lnTo>
                <a:cubicBezTo>
                  <a:pt x="19967" y="34717"/>
                  <a:pt x="19964" y="34714"/>
                  <a:pt x="19960" y="34714"/>
                </a:cubicBezTo>
                <a:cubicBezTo>
                  <a:pt x="19850" y="34398"/>
                  <a:pt x="19691" y="34099"/>
                  <a:pt x="19485" y="33823"/>
                </a:cubicBezTo>
                <a:cubicBezTo>
                  <a:pt x="18272" y="31405"/>
                  <a:pt x="16502" y="29332"/>
                  <a:pt x="14940" y="27581"/>
                </a:cubicBezTo>
                <a:cubicBezTo>
                  <a:pt x="13176" y="25604"/>
                  <a:pt x="11309" y="23694"/>
                  <a:pt x="9548" y="21913"/>
                </a:cubicBezTo>
                <a:cubicBezTo>
                  <a:pt x="8568" y="20730"/>
                  <a:pt x="7435" y="19691"/>
                  <a:pt x="6183" y="18827"/>
                </a:cubicBezTo>
                <a:cubicBezTo>
                  <a:pt x="5897" y="18412"/>
                  <a:pt x="5555" y="18203"/>
                  <a:pt x="5163" y="18203"/>
                </a:cubicBezTo>
                <a:cubicBezTo>
                  <a:pt x="4990" y="18203"/>
                  <a:pt x="4807" y="18244"/>
                  <a:pt x="4615" y="18325"/>
                </a:cubicBezTo>
                <a:lnTo>
                  <a:pt x="4555" y="18349"/>
                </a:lnTo>
                <a:lnTo>
                  <a:pt x="4665" y="19697"/>
                </a:lnTo>
                <a:lnTo>
                  <a:pt x="4668" y="19717"/>
                </a:lnTo>
                <a:cubicBezTo>
                  <a:pt x="5206" y="21265"/>
                  <a:pt x="6020" y="22674"/>
                  <a:pt x="7083" y="23893"/>
                </a:cubicBezTo>
                <a:cubicBezTo>
                  <a:pt x="7894" y="25135"/>
                  <a:pt x="8864" y="26265"/>
                  <a:pt x="9964" y="27248"/>
                </a:cubicBezTo>
                <a:cubicBezTo>
                  <a:pt x="11066" y="28511"/>
                  <a:pt x="12305" y="29654"/>
                  <a:pt x="13638" y="30647"/>
                </a:cubicBezTo>
                <a:cubicBezTo>
                  <a:pt x="15471" y="32342"/>
                  <a:pt x="17548" y="33750"/>
                  <a:pt x="19817" y="34840"/>
                </a:cubicBezTo>
                <a:cubicBezTo>
                  <a:pt x="19890" y="35065"/>
                  <a:pt x="19937" y="35301"/>
                  <a:pt x="19953" y="35544"/>
                </a:cubicBezTo>
                <a:lnTo>
                  <a:pt x="19967" y="35584"/>
                </a:lnTo>
                <a:cubicBezTo>
                  <a:pt x="20156" y="35913"/>
                  <a:pt x="20129" y="36186"/>
                  <a:pt x="19880" y="36418"/>
                </a:cubicBezTo>
                <a:lnTo>
                  <a:pt x="19864" y="36448"/>
                </a:lnTo>
                <a:cubicBezTo>
                  <a:pt x="19688" y="36832"/>
                  <a:pt x="19380" y="37020"/>
                  <a:pt x="18928" y="37020"/>
                </a:cubicBezTo>
                <a:cubicBezTo>
                  <a:pt x="18840" y="37020"/>
                  <a:pt x="18747" y="37013"/>
                  <a:pt x="18648" y="36999"/>
                </a:cubicBezTo>
                <a:lnTo>
                  <a:pt x="16804" y="36764"/>
                </a:lnTo>
                <a:lnTo>
                  <a:pt x="14645" y="35942"/>
                </a:lnTo>
                <a:cubicBezTo>
                  <a:pt x="13312" y="35292"/>
                  <a:pt x="12090" y="34455"/>
                  <a:pt x="11000" y="33451"/>
                </a:cubicBezTo>
                <a:cubicBezTo>
                  <a:pt x="9694" y="32385"/>
                  <a:pt x="8435" y="31225"/>
                  <a:pt x="7216" y="30106"/>
                </a:cubicBezTo>
                <a:cubicBezTo>
                  <a:pt x="6549" y="29488"/>
                  <a:pt x="5854" y="28853"/>
                  <a:pt x="5166" y="28242"/>
                </a:cubicBezTo>
                <a:cubicBezTo>
                  <a:pt x="4173" y="27275"/>
                  <a:pt x="3076" y="26408"/>
                  <a:pt x="1900" y="25670"/>
                </a:cubicBezTo>
                <a:lnTo>
                  <a:pt x="711" y="25298"/>
                </a:lnTo>
                <a:lnTo>
                  <a:pt x="672" y="25348"/>
                </a:lnTo>
                <a:cubicBezTo>
                  <a:pt x="113" y="26119"/>
                  <a:pt x="0" y="27000"/>
                  <a:pt x="339" y="27963"/>
                </a:cubicBezTo>
                <a:cubicBezTo>
                  <a:pt x="549" y="29691"/>
                  <a:pt x="1150" y="31308"/>
                  <a:pt x="2123" y="32763"/>
                </a:cubicBezTo>
                <a:cubicBezTo>
                  <a:pt x="3067" y="34424"/>
                  <a:pt x="4173" y="36002"/>
                  <a:pt x="5419" y="37457"/>
                </a:cubicBezTo>
                <a:cubicBezTo>
                  <a:pt x="5914" y="37906"/>
                  <a:pt x="6389" y="38385"/>
                  <a:pt x="6834" y="38883"/>
                </a:cubicBezTo>
                <a:cubicBezTo>
                  <a:pt x="6974" y="39032"/>
                  <a:pt x="7110" y="39182"/>
                  <a:pt x="7249" y="39335"/>
                </a:cubicBezTo>
                <a:cubicBezTo>
                  <a:pt x="8229" y="40398"/>
                  <a:pt x="9246" y="41497"/>
                  <a:pt x="10518" y="42245"/>
                </a:cubicBezTo>
                <a:cubicBezTo>
                  <a:pt x="10761" y="42388"/>
                  <a:pt x="10963" y="42508"/>
                  <a:pt x="11189" y="42508"/>
                </a:cubicBezTo>
                <a:cubicBezTo>
                  <a:pt x="11325" y="42508"/>
                  <a:pt x="11472" y="42465"/>
                  <a:pt x="11638" y="42358"/>
                </a:cubicBezTo>
                <a:lnTo>
                  <a:pt x="11545" y="42209"/>
                </a:lnTo>
                <a:cubicBezTo>
                  <a:pt x="11408" y="42295"/>
                  <a:pt x="11295" y="42331"/>
                  <a:pt x="11187" y="42331"/>
                </a:cubicBezTo>
                <a:cubicBezTo>
                  <a:pt x="11011" y="42331"/>
                  <a:pt x="10846" y="42235"/>
                  <a:pt x="10608" y="42095"/>
                </a:cubicBezTo>
                <a:cubicBezTo>
                  <a:pt x="9355" y="41358"/>
                  <a:pt x="8352" y="40268"/>
                  <a:pt x="7379" y="39215"/>
                </a:cubicBezTo>
                <a:cubicBezTo>
                  <a:pt x="7239" y="39062"/>
                  <a:pt x="7100" y="38912"/>
                  <a:pt x="6963" y="38763"/>
                </a:cubicBezTo>
                <a:cubicBezTo>
                  <a:pt x="6515" y="38262"/>
                  <a:pt x="6037" y="37780"/>
                  <a:pt x="5545" y="37338"/>
                </a:cubicBezTo>
                <a:cubicBezTo>
                  <a:pt x="4312" y="35896"/>
                  <a:pt x="3216" y="34328"/>
                  <a:pt x="2273" y="32670"/>
                </a:cubicBezTo>
                <a:cubicBezTo>
                  <a:pt x="1313" y="31229"/>
                  <a:pt x="718" y="29637"/>
                  <a:pt x="512" y="27933"/>
                </a:cubicBezTo>
                <a:lnTo>
                  <a:pt x="505" y="27913"/>
                </a:lnTo>
                <a:cubicBezTo>
                  <a:pt x="193" y="27026"/>
                  <a:pt x="282" y="26215"/>
                  <a:pt x="778" y="25501"/>
                </a:cubicBezTo>
                <a:lnTo>
                  <a:pt x="1817" y="25827"/>
                </a:lnTo>
                <a:cubicBezTo>
                  <a:pt x="2977" y="26558"/>
                  <a:pt x="4063" y="27411"/>
                  <a:pt x="5046" y="28372"/>
                </a:cubicBezTo>
                <a:cubicBezTo>
                  <a:pt x="5738" y="28983"/>
                  <a:pt x="6429" y="29620"/>
                  <a:pt x="7096" y="30235"/>
                </a:cubicBezTo>
                <a:cubicBezTo>
                  <a:pt x="8319" y="31355"/>
                  <a:pt x="9582" y="32518"/>
                  <a:pt x="10884" y="33584"/>
                </a:cubicBezTo>
                <a:cubicBezTo>
                  <a:pt x="11983" y="34594"/>
                  <a:pt x="13219" y="35441"/>
                  <a:pt x="14574" y="36102"/>
                </a:cubicBezTo>
                <a:lnTo>
                  <a:pt x="16750" y="36930"/>
                </a:lnTo>
                <a:lnTo>
                  <a:pt x="18624" y="37172"/>
                </a:lnTo>
                <a:cubicBezTo>
                  <a:pt x="18731" y="37188"/>
                  <a:pt x="18833" y="37196"/>
                  <a:pt x="18930" y="37196"/>
                </a:cubicBezTo>
                <a:cubicBezTo>
                  <a:pt x="19445" y="37196"/>
                  <a:pt x="19809" y="36973"/>
                  <a:pt x="20013" y="36534"/>
                </a:cubicBezTo>
                <a:cubicBezTo>
                  <a:pt x="20306" y="36252"/>
                  <a:pt x="20342" y="35899"/>
                  <a:pt x="20126" y="35511"/>
                </a:cubicBezTo>
                <a:cubicBezTo>
                  <a:pt x="20110" y="35312"/>
                  <a:pt x="20076" y="35116"/>
                  <a:pt x="20027" y="34926"/>
                </a:cubicBezTo>
                <a:lnTo>
                  <a:pt x="20027" y="34926"/>
                </a:lnTo>
                <a:lnTo>
                  <a:pt x="23721" y="36345"/>
                </a:lnTo>
                <a:lnTo>
                  <a:pt x="26262" y="36580"/>
                </a:lnTo>
                <a:lnTo>
                  <a:pt x="26282" y="36574"/>
                </a:lnTo>
                <a:cubicBezTo>
                  <a:pt x="27359" y="36166"/>
                  <a:pt x="27907" y="35415"/>
                  <a:pt x="27910" y="34335"/>
                </a:cubicBezTo>
                <a:cubicBezTo>
                  <a:pt x="28232" y="33504"/>
                  <a:pt x="28249" y="32647"/>
                  <a:pt x="27953" y="31793"/>
                </a:cubicBezTo>
                <a:cubicBezTo>
                  <a:pt x="27913" y="30910"/>
                  <a:pt x="27710" y="30053"/>
                  <a:pt x="27359" y="29252"/>
                </a:cubicBezTo>
                <a:lnTo>
                  <a:pt x="27359" y="29252"/>
                </a:lnTo>
                <a:cubicBezTo>
                  <a:pt x="28123" y="29683"/>
                  <a:pt x="28900" y="30096"/>
                  <a:pt x="29691" y="30481"/>
                </a:cubicBezTo>
                <a:lnTo>
                  <a:pt x="33013" y="31514"/>
                </a:lnTo>
                <a:lnTo>
                  <a:pt x="35381" y="31338"/>
                </a:lnTo>
                <a:lnTo>
                  <a:pt x="36953" y="30206"/>
                </a:lnTo>
                <a:lnTo>
                  <a:pt x="36963" y="30182"/>
                </a:lnTo>
                <a:cubicBezTo>
                  <a:pt x="37411" y="29006"/>
                  <a:pt x="37305" y="27886"/>
                  <a:pt x="36644" y="26860"/>
                </a:cubicBezTo>
                <a:cubicBezTo>
                  <a:pt x="36275" y="25750"/>
                  <a:pt x="35747" y="24704"/>
                  <a:pt x="35076" y="23751"/>
                </a:cubicBezTo>
                <a:cubicBezTo>
                  <a:pt x="34561" y="22863"/>
                  <a:pt x="34012" y="21973"/>
                  <a:pt x="33434" y="21086"/>
                </a:cubicBezTo>
                <a:lnTo>
                  <a:pt x="33434" y="21086"/>
                </a:lnTo>
                <a:lnTo>
                  <a:pt x="34983" y="21285"/>
                </a:lnTo>
                <a:cubicBezTo>
                  <a:pt x="35125" y="21295"/>
                  <a:pt x="35265" y="21300"/>
                  <a:pt x="35403" y="21300"/>
                </a:cubicBezTo>
                <a:cubicBezTo>
                  <a:pt x="36653" y="21300"/>
                  <a:pt x="37752" y="20907"/>
                  <a:pt x="38670" y="20129"/>
                </a:cubicBezTo>
                <a:cubicBezTo>
                  <a:pt x="39355" y="19893"/>
                  <a:pt x="39747" y="19418"/>
                  <a:pt x="39843" y="18720"/>
                </a:cubicBezTo>
                <a:cubicBezTo>
                  <a:pt x="40192" y="18146"/>
                  <a:pt x="40259" y="17524"/>
                  <a:pt x="40043" y="16874"/>
                </a:cubicBezTo>
                <a:cubicBezTo>
                  <a:pt x="40020" y="15621"/>
                  <a:pt x="39618" y="14451"/>
                  <a:pt x="38850" y="13398"/>
                </a:cubicBezTo>
                <a:lnTo>
                  <a:pt x="37528" y="11591"/>
                </a:lnTo>
                <a:lnTo>
                  <a:pt x="37528" y="11591"/>
                </a:lnTo>
                <a:cubicBezTo>
                  <a:pt x="38242" y="11937"/>
                  <a:pt x="39013" y="12129"/>
                  <a:pt x="39830" y="12159"/>
                </a:cubicBezTo>
                <a:cubicBezTo>
                  <a:pt x="39873" y="12161"/>
                  <a:pt x="39915" y="12161"/>
                  <a:pt x="39958" y="12161"/>
                </a:cubicBezTo>
                <a:cubicBezTo>
                  <a:pt x="40375" y="12161"/>
                  <a:pt x="40780" y="12087"/>
                  <a:pt x="41168" y="11940"/>
                </a:cubicBezTo>
                <a:lnTo>
                  <a:pt x="41102" y="11774"/>
                </a:lnTo>
                <a:cubicBezTo>
                  <a:pt x="40740" y="11915"/>
                  <a:pt x="40358" y="11985"/>
                  <a:pt x="39964" y="11985"/>
                </a:cubicBezTo>
                <a:cubicBezTo>
                  <a:pt x="39922" y="11985"/>
                  <a:pt x="39880" y="11984"/>
                  <a:pt x="39837" y="11983"/>
                </a:cubicBezTo>
                <a:cubicBezTo>
                  <a:pt x="38930" y="11950"/>
                  <a:pt x="38079" y="11711"/>
                  <a:pt x="37292" y="11272"/>
                </a:cubicBezTo>
                <a:lnTo>
                  <a:pt x="36870" y="10694"/>
                </a:lnTo>
                <a:cubicBezTo>
                  <a:pt x="35481" y="9013"/>
                  <a:pt x="33949" y="7542"/>
                  <a:pt x="32442" y="6438"/>
                </a:cubicBezTo>
                <a:cubicBezTo>
                  <a:pt x="31697" y="5940"/>
                  <a:pt x="30913" y="5492"/>
                  <a:pt x="30106" y="5103"/>
                </a:cubicBezTo>
                <a:cubicBezTo>
                  <a:pt x="29896" y="4866"/>
                  <a:pt x="29671" y="4747"/>
                  <a:pt x="29432" y="4747"/>
                </a:cubicBezTo>
                <a:cubicBezTo>
                  <a:pt x="29318" y="4747"/>
                  <a:pt x="29202" y="4774"/>
                  <a:pt x="29083" y="4827"/>
                </a:cubicBezTo>
                <a:lnTo>
                  <a:pt x="28969" y="4877"/>
                </a:lnTo>
                <a:lnTo>
                  <a:pt x="29056" y="4966"/>
                </a:lnTo>
                <a:cubicBezTo>
                  <a:pt x="30222" y="6193"/>
                  <a:pt x="31468" y="7365"/>
                  <a:pt x="32757" y="8451"/>
                </a:cubicBezTo>
                <a:cubicBezTo>
                  <a:pt x="33966" y="9641"/>
                  <a:pt x="35358" y="10578"/>
                  <a:pt x="36883" y="11229"/>
                </a:cubicBezTo>
                <a:cubicBezTo>
                  <a:pt x="36979" y="11289"/>
                  <a:pt x="37076" y="11349"/>
                  <a:pt x="37172" y="11405"/>
                </a:cubicBezTo>
                <a:lnTo>
                  <a:pt x="38707" y="13502"/>
                </a:lnTo>
                <a:cubicBezTo>
                  <a:pt x="39458" y="14528"/>
                  <a:pt x="39847" y="15667"/>
                  <a:pt x="39866" y="16890"/>
                </a:cubicBezTo>
                <a:lnTo>
                  <a:pt x="39870" y="16917"/>
                </a:lnTo>
                <a:cubicBezTo>
                  <a:pt x="40079" y="17524"/>
                  <a:pt x="40016" y="18106"/>
                  <a:pt x="39684" y="18644"/>
                </a:cubicBezTo>
                <a:lnTo>
                  <a:pt x="39670" y="18680"/>
                </a:lnTo>
                <a:cubicBezTo>
                  <a:pt x="39587" y="19329"/>
                  <a:pt x="39235" y="19754"/>
                  <a:pt x="38601" y="19970"/>
                </a:cubicBezTo>
                <a:lnTo>
                  <a:pt x="38571" y="19986"/>
                </a:lnTo>
                <a:cubicBezTo>
                  <a:pt x="37683" y="20743"/>
                  <a:pt x="36616" y="21123"/>
                  <a:pt x="35406" y="21123"/>
                </a:cubicBezTo>
                <a:cubicBezTo>
                  <a:pt x="35272" y="21123"/>
                  <a:pt x="35137" y="21118"/>
                  <a:pt x="35000" y="21109"/>
                </a:cubicBezTo>
                <a:lnTo>
                  <a:pt x="33308" y="20893"/>
                </a:lnTo>
                <a:cubicBezTo>
                  <a:pt x="31215" y="17700"/>
                  <a:pt x="28744" y="14528"/>
                  <a:pt x="26050" y="11588"/>
                </a:cubicBezTo>
                <a:lnTo>
                  <a:pt x="21388" y="6728"/>
                </a:lnTo>
                <a:lnTo>
                  <a:pt x="17279" y="3183"/>
                </a:lnTo>
                <a:lnTo>
                  <a:pt x="13900" y="887"/>
                </a:lnTo>
                <a:cubicBezTo>
                  <a:pt x="13248" y="296"/>
                  <a:pt x="12626" y="0"/>
                  <a:pt x="12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10446172" flipH="1">
            <a:off x="7564148" y="2964392"/>
            <a:ext cx="1309677" cy="1989220"/>
          </a:xfrm>
          <a:custGeom>
            <a:avLst/>
            <a:gdLst/>
            <a:ahLst/>
            <a:cxnLst/>
            <a:rect l="l" t="t" r="r" b="b"/>
            <a:pathLst>
              <a:path w="40714" h="61839" extrusionOk="0">
                <a:moveTo>
                  <a:pt x="33585" y="61136"/>
                </a:moveTo>
                <a:cubicBezTo>
                  <a:pt x="33560" y="61136"/>
                  <a:pt x="33655" y="61207"/>
                  <a:pt x="33962" y="61409"/>
                </a:cubicBezTo>
                <a:cubicBezTo>
                  <a:pt x="33881" y="61348"/>
                  <a:pt x="33805" y="61276"/>
                  <a:pt x="33734" y="61198"/>
                </a:cubicBezTo>
                <a:lnTo>
                  <a:pt x="33734" y="61198"/>
                </a:lnTo>
                <a:cubicBezTo>
                  <a:pt x="33655" y="61160"/>
                  <a:pt x="33600" y="61136"/>
                  <a:pt x="33585" y="61136"/>
                </a:cubicBezTo>
                <a:close/>
                <a:moveTo>
                  <a:pt x="13592" y="0"/>
                </a:moveTo>
                <a:cubicBezTo>
                  <a:pt x="13427" y="0"/>
                  <a:pt x="13263" y="5"/>
                  <a:pt x="13099" y="14"/>
                </a:cubicBezTo>
                <a:cubicBezTo>
                  <a:pt x="11801" y="91"/>
                  <a:pt x="10521" y="356"/>
                  <a:pt x="9229" y="450"/>
                </a:cubicBezTo>
                <a:cubicBezTo>
                  <a:pt x="8621" y="493"/>
                  <a:pt x="8624" y="456"/>
                  <a:pt x="8295" y="1094"/>
                </a:cubicBezTo>
                <a:cubicBezTo>
                  <a:pt x="7684" y="2280"/>
                  <a:pt x="7351" y="3555"/>
                  <a:pt x="6890" y="4798"/>
                </a:cubicBezTo>
                <a:cubicBezTo>
                  <a:pt x="6368" y="6200"/>
                  <a:pt x="5940" y="7635"/>
                  <a:pt x="5415" y="9031"/>
                </a:cubicBezTo>
                <a:cubicBezTo>
                  <a:pt x="4887" y="10423"/>
                  <a:pt x="4309" y="11775"/>
                  <a:pt x="3900" y="13210"/>
                </a:cubicBezTo>
                <a:cubicBezTo>
                  <a:pt x="2764" y="17194"/>
                  <a:pt x="2193" y="21346"/>
                  <a:pt x="943" y="25293"/>
                </a:cubicBezTo>
                <a:cubicBezTo>
                  <a:pt x="790" y="25771"/>
                  <a:pt x="644" y="26313"/>
                  <a:pt x="462" y="26785"/>
                </a:cubicBezTo>
                <a:cubicBezTo>
                  <a:pt x="455" y="26805"/>
                  <a:pt x="103" y="27372"/>
                  <a:pt x="73" y="27512"/>
                </a:cubicBezTo>
                <a:cubicBezTo>
                  <a:pt x="0" y="27867"/>
                  <a:pt x="50" y="27967"/>
                  <a:pt x="226" y="28266"/>
                </a:cubicBezTo>
                <a:cubicBezTo>
                  <a:pt x="830" y="29289"/>
                  <a:pt x="1724" y="30259"/>
                  <a:pt x="2618" y="31136"/>
                </a:cubicBezTo>
                <a:cubicBezTo>
                  <a:pt x="3472" y="31970"/>
                  <a:pt x="4146" y="32901"/>
                  <a:pt x="4873" y="33841"/>
                </a:cubicBezTo>
                <a:cubicBezTo>
                  <a:pt x="5661" y="34858"/>
                  <a:pt x="6647" y="35735"/>
                  <a:pt x="7521" y="36678"/>
                </a:cubicBezTo>
                <a:cubicBezTo>
                  <a:pt x="8129" y="37339"/>
                  <a:pt x="8644" y="38087"/>
                  <a:pt x="9352" y="38651"/>
                </a:cubicBezTo>
                <a:cubicBezTo>
                  <a:pt x="9907" y="39096"/>
                  <a:pt x="10498" y="39512"/>
                  <a:pt x="11059" y="39947"/>
                </a:cubicBezTo>
                <a:cubicBezTo>
                  <a:pt x="12322" y="40934"/>
                  <a:pt x="13491" y="42030"/>
                  <a:pt x="14757" y="43013"/>
                </a:cubicBezTo>
                <a:cubicBezTo>
                  <a:pt x="16116" y="44070"/>
                  <a:pt x="17408" y="45272"/>
                  <a:pt x="18837" y="46239"/>
                </a:cubicBezTo>
                <a:cubicBezTo>
                  <a:pt x="20116" y="47100"/>
                  <a:pt x="21305" y="47990"/>
                  <a:pt x="22428" y="49053"/>
                </a:cubicBezTo>
                <a:cubicBezTo>
                  <a:pt x="25242" y="51718"/>
                  <a:pt x="27770" y="54638"/>
                  <a:pt x="30431" y="57451"/>
                </a:cubicBezTo>
                <a:cubicBezTo>
                  <a:pt x="31364" y="58435"/>
                  <a:pt x="32195" y="59521"/>
                  <a:pt x="33142" y="60488"/>
                </a:cubicBezTo>
                <a:cubicBezTo>
                  <a:pt x="33349" y="60698"/>
                  <a:pt x="33527" y="60973"/>
                  <a:pt x="33734" y="61198"/>
                </a:cubicBezTo>
                <a:lnTo>
                  <a:pt x="33734" y="61198"/>
                </a:lnTo>
                <a:cubicBezTo>
                  <a:pt x="33853" y="61255"/>
                  <a:pt x="34024" y="61342"/>
                  <a:pt x="34181" y="61418"/>
                </a:cubicBezTo>
                <a:cubicBezTo>
                  <a:pt x="34323" y="61487"/>
                  <a:pt x="34848" y="61839"/>
                  <a:pt x="35110" y="61839"/>
                </a:cubicBezTo>
                <a:cubicBezTo>
                  <a:pt x="35151" y="61839"/>
                  <a:pt x="35186" y="61830"/>
                  <a:pt x="35212" y="61810"/>
                </a:cubicBezTo>
                <a:cubicBezTo>
                  <a:pt x="35501" y="61591"/>
                  <a:pt x="35169" y="60142"/>
                  <a:pt x="35242" y="59794"/>
                </a:cubicBezTo>
                <a:cubicBezTo>
                  <a:pt x="35325" y="59408"/>
                  <a:pt x="35444" y="59043"/>
                  <a:pt x="35517" y="58627"/>
                </a:cubicBezTo>
                <a:cubicBezTo>
                  <a:pt x="35587" y="58252"/>
                  <a:pt x="35613" y="57744"/>
                  <a:pt x="35723" y="57379"/>
                </a:cubicBezTo>
                <a:cubicBezTo>
                  <a:pt x="35786" y="57156"/>
                  <a:pt x="35979" y="56940"/>
                  <a:pt x="36055" y="56721"/>
                </a:cubicBezTo>
                <a:cubicBezTo>
                  <a:pt x="36474" y="55528"/>
                  <a:pt x="36561" y="54176"/>
                  <a:pt x="36541" y="52930"/>
                </a:cubicBezTo>
                <a:cubicBezTo>
                  <a:pt x="36504" y="50708"/>
                  <a:pt x="36677" y="48425"/>
                  <a:pt x="36789" y="46206"/>
                </a:cubicBezTo>
                <a:cubicBezTo>
                  <a:pt x="36956" y="43030"/>
                  <a:pt x="37577" y="39867"/>
                  <a:pt x="37780" y="36684"/>
                </a:cubicBezTo>
                <a:cubicBezTo>
                  <a:pt x="37946" y="34037"/>
                  <a:pt x="38218" y="31399"/>
                  <a:pt x="38407" y="28751"/>
                </a:cubicBezTo>
                <a:cubicBezTo>
                  <a:pt x="38856" y="22512"/>
                  <a:pt x="39882" y="16326"/>
                  <a:pt x="40245" y="10074"/>
                </a:cubicBezTo>
                <a:cubicBezTo>
                  <a:pt x="40374" y="7888"/>
                  <a:pt x="40594" y="5728"/>
                  <a:pt x="40620" y="3532"/>
                </a:cubicBezTo>
                <a:cubicBezTo>
                  <a:pt x="40627" y="3233"/>
                  <a:pt x="40713" y="2828"/>
                  <a:pt x="40440" y="2615"/>
                </a:cubicBezTo>
                <a:cubicBezTo>
                  <a:pt x="40395" y="2579"/>
                  <a:pt x="40281" y="2568"/>
                  <a:pt x="40159" y="2568"/>
                </a:cubicBezTo>
                <a:cubicBezTo>
                  <a:pt x="39966" y="2568"/>
                  <a:pt x="39752" y="2595"/>
                  <a:pt x="39750" y="2595"/>
                </a:cubicBezTo>
                <a:cubicBezTo>
                  <a:pt x="39742" y="2595"/>
                  <a:pt x="39734" y="2595"/>
                  <a:pt x="39726" y="2595"/>
                </a:cubicBezTo>
                <a:cubicBezTo>
                  <a:pt x="39006" y="2595"/>
                  <a:pt x="38267" y="2455"/>
                  <a:pt x="37564" y="2373"/>
                </a:cubicBezTo>
                <a:cubicBezTo>
                  <a:pt x="35431" y="2127"/>
                  <a:pt x="33284" y="2028"/>
                  <a:pt x="31142" y="1885"/>
                </a:cubicBezTo>
                <a:cubicBezTo>
                  <a:pt x="29052" y="1749"/>
                  <a:pt x="26986" y="1427"/>
                  <a:pt x="24900" y="1290"/>
                </a:cubicBezTo>
                <a:cubicBezTo>
                  <a:pt x="22544" y="1140"/>
                  <a:pt x="20288" y="911"/>
                  <a:pt x="17953" y="569"/>
                </a:cubicBezTo>
                <a:cubicBezTo>
                  <a:pt x="16519" y="357"/>
                  <a:pt x="15051" y="0"/>
                  <a:pt x="135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10446172" flipH="1">
            <a:off x="7627340" y="4317657"/>
            <a:ext cx="809855" cy="474120"/>
          </a:xfrm>
          <a:custGeom>
            <a:avLst/>
            <a:gdLst/>
            <a:ahLst/>
            <a:cxnLst/>
            <a:rect l="l" t="t" r="r" b="b"/>
            <a:pathLst>
              <a:path w="25176" h="14739" extrusionOk="0">
                <a:moveTo>
                  <a:pt x="24507" y="3847"/>
                </a:moveTo>
                <a:cubicBezTo>
                  <a:pt x="24628" y="4003"/>
                  <a:pt x="24734" y="4160"/>
                  <a:pt x="24910" y="4267"/>
                </a:cubicBezTo>
                <a:cubicBezTo>
                  <a:pt x="24989" y="4164"/>
                  <a:pt x="25042" y="4106"/>
                  <a:pt x="25080" y="4076"/>
                </a:cubicBezTo>
                <a:lnTo>
                  <a:pt x="25080" y="4076"/>
                </a:lnTo>
                <a:cubicBezTo>
                  <a:pt x="25112" y="4087"/>
                  <a:pt x="25144" y="4097"/>
                  <a:pt x="25176" y="4107"/>
                </a:cubicBezTo>
                <a:cubicBezTo>
                  <a:pt x="25167" y="4079"/>
                  <a:pt x="25158" y="4050"/>
                  <a:pt x="25133" y="4050"/>
                </a:cubicBezTo>
                <a:cubicBezTo>
                  <a:pt x="25120" y="4050"/>
                  <a:pt x="25103" y="4058"/>
                  <a:pt x="25080" y="4076"/>
                </a:cubicBezTo>
                <a:lnTo>
                  <a:pt x="25080" y="4076"/>
                </a:lnTo>
                <a:cubicBezTo>
                  <a:pt x="24887" y="4011"/>
                  <a:pt x="24698" y="3927"/>
                  <a:pt x="24507" y="3847"/>
                </a:cubicBezTo>
                <a:close/>
                <a:moveTo>
                  <a:pt x="16943" y="0"/>
                </a:moveTo>
                <a:cubicBezTo>
                  <a:pt x="15602" y="0"/>
                  <a:pt x="14232" y="296"/>
                  <a:pt x="12974" y="649"/>
                </a:cubicBezTo>
                <a:cubicBezTo>
                  <a:pt x="12423" y="806"/>
                  <a:pt x="11801" y="895"/>
                  <a:pt x="11276" y="1137"/>
                </a:cubicBezTo>
                <a:cubicBezTo>
                  <a:pt x="10582" y="1460"/>
                  <a:pt x="9884" y="2054"/>
                  <a:pt x="9260" y="2500"/>
                </a:cubicBezTo>
                <a:cubicBezTo>
                  <a:pt x="8260" y="3210"/>
                  <a:pt x="7147" y="4091"/>
                  <a:pt x="6346" y="5031"/>
                </a:cubicBezTo>
                <a:cubicBezTo>
                  <a:pt x="5287" y="6280"/>
                  <a:pt x="4286" y="7609"/>
                  <a:pt x="3257" y="8885"/>
                </a:cubicBezTo>
                <a:cubicBezTo>
                  <a:pt x="2432" y="9905"/>
                  <a:pt x="1742" y="10978"/>
                  <a:pt x="1193" y="12171"/>
                </a:cubicBezTo>
                <a:cubicBezTo>
                  <a:pt x="925" y="12752"/>
                  <a:pt x="665" y="13347"/>
                  <a:pt x="433" y="13941"/>
                </a:cubicBezTo>
                <a:cubicBezTo>
                  <a:pt x="344" y="14177"/>
                  <a:pt x="281" y="14445"/>
                  <a:pt x="113" y="14635"/>
                </a:cubicBezTo>
                <a:lnTo>
                  <a:pt x="113" y="14635"/>
                </a:lnTo>
                <a:cubicBezTo>
                  <a:pt x="364" y="14393"/>
                  <a:pt x="563" y="14119"/>
                  <a:pt x="778" y="13835"/>
                </a:cubicBezTo>
                <a:cubicBezTo>
                  <a:pt x="1778" y="12496"/>
                  <a:pt x="2978" y="11327"/>
                  <a:pt x="4166" y="10157"/>
                </a:cubicBezTo>
                <a:cubicBezTo>
                  <a:pt x="5230" y="9107"/>
                  <a:pt x="6153" y="7828"/>
                  <a:pt x="7286" y="6865"/>
                </a:cubicBezTo>
                <a:cubicBezTo>
                  <a:pt x="8446" y="5878"/>
                  <a:pt x="9861" y="5224"/>
                  <a:pt x="11263" y="4659"/>
                </a:cubicBezTo>
                <a:cubicBezTo>
                  <a:pt x="13735" y="3662"/>
                  <a:pt x="16415" y="2826"/>
                  <a:pt x="19101" y="2826"/>
                </a:cubicBezTo>
                <a:cubicBezTo>
                  <a:pt x="19871" y="2826"/>
                  <a:pt x="20640" y="2895"/>
                  <a:pt x="21405" y="3048"/>
                </a:cubicBezTo>
                <a:cubicBezTo>
                  <a:pt x="22243" y="3217"/>
                  <a:pt x="23083" y="3434"/>
                  <a:pt x="23907" y="3636"/>
                </a:cubicBezTo>
                <a:cubicBezTo>
                  <a:pt x="24113" y="3687"/>
                  <a:pt x="24311" y="3765"/>
                  <a:pt x="24507" y="3847"/>
                </a:cubicBezTo>
                <a:lnTo>
                  <a:pt x="24507" y="3847"/>
                </a:lnTo>
                <a:cubicBezTo>
                  <a:pt x="24489" y="3824"/>
                  <a:pt x="24471" y="3802"/>
                  <a:pt x="24452" y="3779"/>
                </a:cubicBezTo>
                <a:cubicBezTo>
                  <a:pt x="24104" y="3354"/>
                  <a:pt x="23645" y="3024"/>
                  <a:pt x="23242" y="2652"/>
                </a:cubicBezTo>
                <a:cubicBezTo>
                  <a:pt x="22519" y="1974"/>
                  <a:pt x="21764" y="1297"/>
                  <a:pt x="20878" y="835"/>
                </a:cubicBezTo>
                <a:cubicBezTo>
                  <a:pt x="20057" y="407"/>
                  <a:pt x="19110" y="244"/>
                  <a:pt x="18207" y="98"/>
                </a:cubicBezTo>
                <a:cubicBezTo>
                  <a:pt x="17791" y="30"/>
                  <a:pt x="17368" y="0"/>
                  <a:pt x="16943" y="0"/>
                </a:cubicBezTo>
                <a:close/>
                <a:moveTo>
                  <a:pt x="113" y="14635"/>
                </a:moveTo>
                <a:cubicBezTo>
                  <a:pt x="77" y="14670"/>
                  <a:pt x="39" y="14705"/>
                  <a:pt x="0" y="14739"/>
                </a:cubicBezTo>
                <a:cubicBezTo>
                  <a:pt x="43" y="14708"/>
                  <a:pt x="80" y="14673"/>
                  <a:pt x="113" y="1463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10446172" flipH="1">
            <a:off x="7745432" y="4070916"/>
            <a:ext cx="760606" cy="540933"/>
          </a:xfrm>
          <a:custGeom>
            <a:avLst/>
            <a:gdLst/>
            <a:ahLst/>
            <a:cxnLst/>
            <a:rect l="l" t="t" r="r" b="b"/>
            <a:pathLst>
              <a:path w="23645" h="16816" extrusionOk="0">
                <a:moveTo>
                  <a:pt x="22952" y="2938"/>
                </a:moveTo>
                <a:cubicBezTo>
                  <a:pt x="23089" y="3076"/>
                  <a:pt x="23212" y="3217"/>
                  <a:pt x="23398" y="3301"/>
                </a:cubicBezTo>
                <a:cubicBezTo>
                  <a:pt x="23463" y="3190"/>
                  <a:pt x="23509" y="3126"/>
                  <a:pt x="23543" y="3092"/>
                </a:cubicBezTo>
                <a:lnTo>
                  <a:pt x="23543" y="3092"/>
                </a:lnTo>
                <a:cubicBezTo>
                  <a:pt x="23577" y="3099"/>
                  <a:pt x="23610" y="3105"/>
                  <a:pt x="23644" y="3111"/>
                </a:cubicBezTo>
                <a:cubicBezTo>
                  <a:pt x="23632" y="3085"/>
                  <a:pt x="23620" y="3059"/>
                  <a:pt x="23597" y="3059"/>
                </a:cubicBezTo>
                <a:cubicBezTo>
                  <a:pt x="23583" y="3059"/>
                  <a:pt x="23566" y="3068"/>
                  <a:pt x="23543" y="3092"/>
                </a:cubicBezTo>
                <a:lnTo>
                  <a:pt x="23543" y="3092"/>
                </a:lnTo>
                <a:cubicBezTo>
                  <a:pt x="23345" y="3052"/>
                  <a:pt x="23150" y="2994"/>
                  <a:pt x="22952" y="2938"/>
                </a:cubicBezTo>
                <a:close/>
                <a:moveTo>
                  <a:pt x="15981" y="0"/>
                </a:moveTo>
                <a:cubicBezTo>
                  <a:pt x="14312" y="0"/>
                  <a:pt x="12617" y="571"/>
                  <a:pt x="11106" y="1208"/>
                </a:cubicBezTo>
                <a:cubicBezTo>
                  <a:pt x="10578" y="1430"/>
                  <a:pt x="9973" y="1599"/>
                  <a:pt x="9481" y="1905"/>
                </a:cubicBezTo>
                <a:cubicBezTo>
                  <a:pt x="8831" y="2313"/>
                  <a:pt x="8216" y="2991"/>
                  <a:pt x="7651" y="3509"/>
                </a:cubicBezTo>
                <a:cubicBezTo>
                  <a:pt x="6747" y="4340"/>
                  <a:pt x="5754" y="5354"/>
                  <a:pt x="5079" y="6387"/>
                </a:cubicBezTo>
                <a:cubicBezTo>
                  <a:pt x="4182" y="7762"/>
                  <a:pt x="3359" y="9204"/>
                  <a:pt x="2495" y="10599"/>
                </a:cubicBezTo>
                <a:cubicBezTo>
                  <a:pt x="1804" y="11712"/>
                  <a:pt x="1252" y="12861"/>
                  <a:pt x="858" y="14114"/>
                </a:cubicBezTo>
                <a:cubicBezTo>
                  <a:pt x="668" y="14725"/>
                  <a:pt x="485" y="15347"/>
                  <a:pt x="329" y="15968"/>
                </a:cubicBezTo>
                <a:cubicBezTo>
                  <a:pt x="268" y="16212"/>
                  <a:pt x="239" y="16487"/>
                  <a:pt x="98" y="16699"/>
                </a:cubicBezTo>
                <a:lnTo>
                  <a:pt x="98" y="16699"/>
                </a:lnTo>
                <a:cubicBezTo>
                  <a:pt x="316" y="16425"/>
                  <a:pt x="480" y="16130"/>
                  <a:pt x="654" y="15819"/>
                </a:cubicBezTo>
                <a:cubicBezTo>
                  <a:pt x="1482" y="14367"/>
                  <a:pt x="2525" y="13054"/>
                  <a:pt x="3558" y="11745"/>
                </a:cubicBezTo>
                <a:cubicBezTo>
                  <a:pt x="4481" y="10569"/>
                  <a:pt x="5236" y="9184"/>
                  <a:pt x="6240" y="8091"/>
                </a:cubicBezTo>
                <a:cubicBezTo>
                  <a:pt x="7269" y="6965"/>
                  <a:pt x="8588" y="6137"/>
                  <a:pt x="9910" y="5400"/>
                </a:cubicBezTo>
                <a:cubicBezTo>
                  <a:pt x="12676" y="3856"/>
                  <a:pt x="15763" y="2505"/>
                  <a:pt x="18976" y="2505"/>
                </a:cubicBezTo>
                <a:cubicBezTo>
                  <a:pt x="19240" y="2505"/>
                  <a:pt x="19505" y="2514"/>
                  <a:pt x="19770" y="2533"/>
                </a:cubicBezTo>
                <a:cubicBezTo>
                  <a:pt x="20624" y="2592"/>
                  <a:pt x="21481" y="2706"/>
                  <a:pt x="22326" y="2802"/>
                </a:cubicBezTo>
                <a:cubicBezTo>
                  <a:pt x="22538" y="2827"/>
                  <a:pt x="22746" y="2881"/>
                  <a:pt x="22952" y="2938"/>
                </a:cubicBezTo>
                <a:lnTo>
                  <a:pt x="22952" y="2938"/>
                </a:lnTo>
                <a:cubicBezTo>
                  <a:pt x="22931" y="2917"/>
                  <a:pt x="22909" y="2896"/>
                  <a:pt x="22887" y="2875"/>
                </a:cubicBezTo>
                <a:cubicBezTo>
                  <a:pt x="22485" y="2496"/>
                  <a:pt x="21990" y="2231"/>
                  <a:pt x="21544" y="1908"/>
                </a:cubicBezTo>
                <a:cubicBezTo>
                  <a:pt x="20737" y="1330"/>
                  <a:pt x="19907" y="749"/>
                  <a:pt x="18966" y="403"/>
                </a:cubicBezTo>
                <a:cubicBezTo>
                  <a:pt x="18100" y="81"/>
                  <a:pt x="17143" y="38"/>
                  <a:pt x="16226" y="4"/>
                </a:cubicBezTo>
                <a:cubicBezTo>
                  <a:pt x="16145" y="2"/>
                  <a:pt x="16063" y="0"/>
                  <a:pt x="15981" y="0"/>
                </a:cubicBezTo>
                <a:close/>
                <a:moveTo>
                  <a:pt x="98" y="16699"/>
                </a:moveTo>
                <a:lnTo>
                  <a:pt x="98" y="16699"/>
                </a:lnTo>
                <a:cubicBezTo>
                  <a:pt x="66" y="16738"/>
                  <a:pt x="34" y="16777"/>
                  <a:pt x="0" y="16815"/>
                </a:cubicBezTo>
                <a:cubicBezTo>
                  <a:pt x="38" y="16779"/>
                  <a:pt x="70" y="16740"/>
                  <a:pt x="98" y="1669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10446172" flipH="1">
            <a:off x="7912969" y="3812813"/>
            <a:ext cx="652233" cy="644963"/>
          </a:xfrm>
          <a:custGeom>
            <a:avLst/>
            <a:gdLst/>
            <a:ahLst/>
            <a:cxnLst/>
            <a:rect l="l" t="t" r="r" b="b"/>
            <a:pathLst>
              <a:path w="20276" h="20050" extrusionOk="0">
                <a:moveTo>
                  <a:pt x="20226" y="1686"/>
                </a:moveTo>
                <a:cubicBezTo>
                  <a:pt x="20211" y="1686"/>
                  <a:pt x="20195" y="1698"/>
                  <a:pt x="20174" y="1730"/>
                </a:cubicBezTo>
                <a:lnTo>
                  <a:pt x="20174" y="1730"/>
                </a:lnTo>
                <a:cubicBezTo>
                  <a:pt x="20208" y="1730"/>
                  <a:pt x="20242" y="1729"/>
                  <a:pt x="20276" y="1727"/>
                </a:cubicBezTo>
                <a:cubicBezTo>
                  <a:pt x="20260" y="1707"/>
                  <a:pt x="20245" y="1686"/>
                  <a:pt x="20226" y="1686"/>
                </a:cubicBezTo>
                <a:close/>
                <a:moveTo>
                  <a:pt x="19562" y="1703"/>
                </a:moveTo>
                <a:cubicBezTo>
                  <a:pt x="19725" y="1810"/>
                  <a:pt x="19875" y="1923"/>
                  <a:pt x="20077" y="1967"/>
                </a:cubicBezTo>
                <a:cubicBezTo>
                  <a:pt x="20117" y="1844"/>
                  <a:pt x="20149" y="1771"/>
                  <a:pt x="20174" y="1730"/>
                </a:cubicBezTo>
                <a:lnTo>
                  <a:pt x="20174" y="1730"/>
                </a:lnTo>
                <a:cubicBezTo>
                  <a:pt x="20163" y="1730"/>
                  <a:pt x="20151" y="1730"/>
                  <a:pt x="20139" y="1730"/>
                </a:cubicBezTo>
                <a:cubicBezTo>
                  <a:pt x="19948" y="1730"/>
                  <a:pt x="19755" y="1715"/>
                  <a:pt x="19562" y="1703"/>
                </a:cubicBezTo>
                <a:close/>
                <a:moveTo>
                  <a:pt x="14397" y="1"/>
                </a:moveTo>
                <a:cubicBezTo>
                  <a:pt x="13718" y="1"/>
                  <a:pt x="13034" y="117"/>
                  <a:pt x="12373" y="236"/>
                </a:cubicBezTo>
                <a:cubicBezTo>
                  <a:pt x="10655" y="541"/>
                  <a:pt x="9027" y="1491"/>
                  <a:pt x="7615" y="2475"/>
                </a:cubicBezTo>
                <a:cubicBezTo>
                  <a:pt x="7146" y="2804"/>
                  <a:pt x="6588" y="3096"/>
                  <a:pt x="6174" y="3494"/>
                </a:cubicBezTo>
                <a:cubicBezTo>
                  <a:pt x="5622" y="4029"/>
                  <a:pt x="5160" y="4820"/>
                  <a:pt x="4714" y="5445"/>
                </a:cubicBezTo>
                <a:cubicBezTo>
                  <a:pt x="4004" y="6444"/>
                  <a:pt x="3243" y="7644"/>
                  <a:pt x="2798" y="8797"/>
                </a:cubicBezTo>
                <a:cubicBezTo>
                  <a:pt x="2207" y="10325"/>
                  <a:pt x="1701" y="11906"/>
                  <a:pt x="1146" y="13451"/>
                </a:cubicBezTo>
                <a:cubicBezTo>
                  <a:pt x="705" y="14684"/>
                  <a:pt x="403" y="15923"/>
                  <a:pt x="280" y="17231"/>
                </a:cubicBezTo>
                <a:cubicBezTo>
                  <a:pt x="217" y="17869"/>
                  <a:pt x="170" y="18518"/>
                  <a:pt x="147" y="19155"/>
                </a:cubicBezTo>
                <a:cubicBezTo>
                  <a:pt x="139" y="19406"/>
                  <a:pt x="167" y="19677"/>
                  <a:pt x="75" y="19910"/>
                </a:cubicBezTo>
                <a:lnTo>
                  <a:pt x="75" y="19910"/>
                </a:lnTo>
                <a:cubicBezTo>
                  <a:pt x="230" y="19600"/>
                  <a:pt x="329" y="19278"/>
                  <a:pt x="436" y="18942"/>
                </a:cubicBezTo>
                <a:cubicBezTo>
                  <a:pt x="941" y="17348"/>
                  <a:pt x="1689" y="15846"/>
                  <a:pt x="2426" y="14351"/>
                </a:cubicBezTo>
                <a:cubicBezTo>
                  <a:pt x="3084" y="13010"/>
                  <a:pt x="3535" y="11498"/>
                  <a:pt x="4286" y="10219"/>
                </a:cubicBezTo>
                <a:cubicBezTo>
                  <a:pt x="5061" y="8907"/>
                  <a:pt x="6180" y="7820"/>
                  <a:pt x="7319" y="6823"/>
                </a:cubicBezTo>
                <a:cubicBezTo>
                  <a:pt x="9897" y="4568"/>
                  <a:pt x="12894" y="2451"/>
                  <a:pt x="16369" y="1970"/>
                </a:cubicBezTo>
                <a:cubicBezTo>
                  <a:pt x="17213" y="1850"/>
                  <a:pt x="18077" y="1780"/>
                  <a:pt x="18924" y="1700"/>
                </a:cubicBezTo>
                <a:cubicBezTo>
                  <a:pt x="19012" y="1692"/>
                  <a:pt x="19101" y="1689"/>
                  <a:pt x="19190" y="1689"/>
                </a:cubicBezTo>
                <a:cubicBezTo>
                  <a:pt x="19314" y="1689"/>
                  <a:pt x="19438" y="1695"/>
                  <a:pt x="19562" y="1703"/>
                </a:cubicBezTo>
                <a:lnTo>
                  <a:pt x="19562" y="1703"/>
                </a:lnTo>
                <a:cubicBezTo>
                  <a:pt x="19536" y="1686"/>
                  <a:pt x="19511" y="1670"/>
                  <a:pt x="19485" y="1654"/>
                </a:cubicBezTo>
                <a:cubicBezTo>
                  <a:pt x="19014" y="1369"/>
                  <a:pt x="18476" y="1209"/>
                  <a:pt x="17970" y="990"/>
                </a:cubicBezTo>
                <a:cubicBezTo>
                  <a:pt x="17063" y="591"/>
                  <a:pt x="16130" y="196"/>
                  <a:pt x="15140" y="53"/>
                </a:cubicBezTo>
                <a:cubicBezTo>
                  <a:pt x="14894" y="16"/>
                  <a:pt x="14646" y="1"/>
                  <a:pt x="14397" y="1"/>
                </a:cubicBezTo>
                <a:close/>
                <a:moveTo>
                  <a:pt x="75" y="19910"/>
                </a:moveTo>
                <a:cubicBezTo>
                  <a:pt x="51" y="19957"/>
                  <a:pt x="27" y="20003"/>
                  <a:pt x="1" y="20049"/>
                </a:cubicBezTo>
                <a:cubicBezTo>
                  <a:pt x="31" y="20005"/>
                  <a:pt x="56" y="19958"/>
                  <a:pt x="75" y="1991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6939958">
            <a:off x="2988846" y="790451"/>
            <a:ext cx="381797" cy="603254"/>
          </a:xfrm>
          <a:custGeom>
            <a:avLst/>
            <a:gdLst/>
            <a:ahLst/>
            <a:cxnLst/>
            <a:rect l="l" t="t" r="r" b="b"/>
            <a:pathLst>
              <a:path w="11117" h="17567" extrusionOk="0">
                <a:moveTo>
                  <a:pt x="7050" y="5225"/>
                </a:moveTo>
                <a:cubicBezTo>
                  <a:pt x="7273" y="5225"/>
                  <a:pt x="7512" y="5261"/>
                  <a:pt x="7755" y="5331"/>
                </a:cubicBezTo>
                <a:cubicBezTo>
                  <a:pt x="8236" y="5467"/>
                  <a:pt x="8801" y="5809"/>
                  <a:pt x="9197" y="6208"/>
                </a:cubicBezTo>
                <a:cubicBezTo>
                  <a:pt x="9539" y="6550"/>
                  <a:pt x="9755" y="6946"/>
                  <a:pt x="9871" y="7441"/>
                </a:cubicBezTo>
                <a:cubicBezTo>
                  <a:pt x="9372" y="7984"/>
                  <a:pt x="8700" y="8380"/>
                  <a:pt x="7994" y="8380"/>
                </a:cubicBezTo>
                <a:cubicBezTo>
                  <a:pt x="7859" y="8380"/>
                  <a:pt x="7722" y="8365"/>
                  <a:pt x="7586" y="8334"/>
                </a:cubicBezTo>
                <a:cubicBezTo>
                  <a:pt x="7054" y="8215"/>
                  <a:pt x="6279" y="7746"/>
                  <a:pt x="5901" y="7119"/>
                </a:cubicBezTo>
                <a:cubicBezTo>
                  <a:pt x="5698" y="6780"/>
                  <a:pt x="5635" y="6450"/>
                  <a:pt x="5721" y="6138"/>
                </a:cubicBezTo>
                <a:cubicBezTo>
                  <a:pt x="5811" y="5809"/>
                  <a:pt x="5991" y="5564"/>
                  <a:pt x="6263" y="5411"/>
                </a:cubicBezTo>
                <a:cubicBezTo>
                  <a:pt x="6479" y="5288"/>
                  <a:pt x="6748" y="5225"/>
                  <a:pt x="7050" y="5225"/>
                </a:cubicBezTo>
                <a:close/>
                <a:moveTo>
                  <a:pt x="3472" y="10707"/>
                </a:moveTo>
                <a:cubicBezTo>
                  <a:pt x="4160" y="10707"/>
                  <a:pt x="5047" y="11198"/>
                  <a:pt x="5516" y="11676"/>
                </a:cubicBezTo>
                <a:cubicBezTo>
                  <a:pt x="6077" y="12251"/>
                  <a:pt x="6370" y="12912"/>
                  <a:pt x="6509" y="13540"/>
                </a:cubicBezTo>
                <a:cubicBezTo>
                  <a:pt x="6348" y="13565"/>
                  <a:pt x="6185" y="13578"/>
                  <a:pt x="6022" y="13578"/>
                </a:cubicBezTo>
                <a:cubicBezTo>
                  <a:pt x="5902" y="13578"/>
                  <a:pt x="5781" y="13571"/>
                  <a:pt x="5662" y="13557"/>
                </a:cubicBezTo>
                <a:cubicBezTo>
                  <a:pt x="4997" y="13480"/>
                  <a:pt x="4476" y="13198"/>
                  <a:pt x="4014" y="12902"/>
                </a:cubicBezTo>
                <a:cubicBezTo>
                  <a:pt x="3576" y="12623"/>
                  <a:pt x="3090" y="12281"/>
                  <a:pt x="2881" y="11759"/>
                </a:cubicBezTo>
                <a:cubicBezTo>
                  <a:pt x="2762" y="11454"/>
                  <a:pt x="2675" y="11138"/>
                  <a:pt x="2871" y="10919"/>
                </a:cubicBezTo>
                <a:cubicBezTo>
                  <a:pt x="2987" y="10793"/>
                  <a:pt x="3263" y="10710"/>
                  <a:pt x="3452" y="10710"/>
                </a:cubicBezTo>
                <a:cubicBezTo>
                  <a:pt x="3459" y="10707"/>
                  <a:pt x="3466" y="10707"/>
                  <a:pt x="3472" y="10707"/>
                </a:cubicBezTo>
                <a:close/>
                <a:moveTo>
                  <a:pt x="7548" y="1"/>
                </a:moveTo>
                <a:cubicBezTo>
                  <a:pt x="7297" y="1"/>
                  <a:pt x="7074" y="68"/>
                  <a:pt x="6814" y="145"/>
                </a:cubicBezTo>
                <a:lnTo>
                  <a:pt x="6685" y="185"/>
                </a:lnTo>
                <a:lnTo>
                  <a:pt x="6732" y="351"/>
                </a:lnTo>
                <a:lnTo>
                  <a:pt x="6865" y="314"/>
                </a:lnTo>
                <a:cubicBezTo>
                  <a:pt x="7115" y="239"/>
                  <a:pt x="7320" y="178"/>
                  <a:pt x="7546" y="178"/>
                </a:cubicBezTo>
                <a:cubicBezTo>
                  <a:pt x="7671" y="178"/>
                  <a:pt x="7802" y="197"/>
                  <a:pt x="7951" y="242"/>
                </a:cubicBezTo>
                <a:cubicBezTo>
                  <a:pt x="9210" y="620"/>
                  <a:pt x="10107" y="2016"/>
                  <a:pt x="10493" y="3095"/>
                </a:cubicBezTo>
                <a:cubicBezTo>
                  <a:pt x="10855" y="4105"/>
                  <a:pt x="10937" y="5667"/>
                  <a:pt x="10399" y="6696"/>
                </a:cubicBezTo>
                <a:cubicBezTo>
                  <a:pt x="10293" y="6899"/>
                  <a:pt x="10160" y="7095"/>
                  <a:pt x="10010" y="7278"/>
                </a:cubicBezTo>
                <a:cubicBezTo>
                  <a:pt x="9881" y="6806"/>
                  <a:pt x="9659" y="6421"/>
                  <a:pt x="9323" y="6085"/>
                </a:cubicBezTo>
                <a:cubicBezTo>
                  <a:pt x="8907" y="5667"/>
                  <a:pt x="8309" y="5305"/>
                  <a:pt x="7805" y="5161"/>
                </a:cubicBezTo>
                <a:cubicBezTo>
                  <a:pt x="7545" y="5087"/>
                  <a:pt x="7291" y="5051"/>
                  <a:pt x="7051" y="5051"/>
                </a:cubicBezTo>
                <a:cubicBezTo>
                  <a:pt x="6721" y="5051"/>
                  <a:pt x="6420" y="5121"/>
                  <a:pt x="6177" y="5258"/>
                </a:cubicBezTo>
                <a:cubicBezTo>
                  <a:pt x="5864" y="5434"/>
                  <a:pt x="5652" y="5716"/>
                  <a:pt x="5552" y="6092"/>
                </a:cubicBezTo>
                <a:cubicBezTo>
                  <a:pt x="5456" y="6447"/>
                  <a:pt x="5525" y="6832"/>
                  <a:pt x="5752" y="7208"/>
                </a:cubicBezTo>
                <a:cubicBezTo>
                  <a:pt x="6160" y="7886"/>
                  <a:pt x="6964" y="8374"/>
                  <a:pt x="7549" y="8507"/>
                </a:cubicBezTo>
                <a:cubicBezTo>
                  <a:pt x="7695" y="8539"/>
                  <a:pt x="7842" y="8555"/>
                  <a:pt x="7987" y="8555"/>
                </a:cubicBezTo>
                <a:cubicBezTo>
                  <a:pt x="8704" y="8555"/>
                  <a:pt x="9392" y="8180"/>
                  <a:pt x="9914" y="7650"/>
                </a:cubicBezTo>
                <a:lnTo>
                  <a:pt x="9914" y="7650"/>
                </a:lnTo>
                <a:cubicBezTo>
                  <a:pt x="10180" y="9115"/>
                  <a:pt x="9887" y="10699"/>
                  <a:pt x="9143" y="11799"/>
                </a:cubicBezTo>
                <a:cubicBezTo>
                  <a:pt x="8526" y="12713"/>
                  <a:pt x="7635" y="13318"/>
                  <a:pt x="6681" y="13510"/>
                </a:cubicBezTo>
                <a:cubicBezTo>
                  <a:pt x="6515" y="12752"/>
                  <a:pt x="6167" y="12091"/>
                  <a:pt x="5642" y="11553"/>
                </a:cubicBezTo>
                <a:cubicBezTo>
                  <a:pt x="5154" y="11055"/>
                  <a:pt x="4234" y="10534"/>
                  <a:pt x="3472" y="10534"/>
                </a:cubicBezTo>
                <a:lnTo>
                  <a:pt x="3449" y="10534"/>
                </a:lnTo>
                <a:cubicBezTo>
                  <a:pt x="3220" y="10537"/>
                  <a:pt x="2898" y="10630"/>
                  <a:pt x="2742" y="10802"/>
                </a:cubicBezTo>
                <a:cubicBezTo>
                  <a:pt x="2446" y="11131"/>
                  <a:pt x="2629" y="11600"/>
                  <a:pt x="2719" y="11826"/>
                </a:cubicBezTo>
                <a:cubicBezTo>
                  <a:pt x="2944" y="12394"/>
                  <a:pt x="3456" y="12756"/>
                  <a:pt x="3918" y="13051"/>
                </a:cubicBezTo>
                <a:cubicBezTo>
                  <a:pt x="4399" y="13358"/>
                  <a:pt x="4941" y="13653"/>
                  <a:pt x="5642" y="13732"/>
                </a:cubicBezTo>
                <a:cubicBezTo>
                  <a:pt x="5768" y="13746"/>
                  <a:pt x="5895" y="13753"/>
                  <a:pt x="6021" y="13753"/>
                </a:cubicBezTo>
                <a:cubicBezTo>
                  <a:pt x="6197" y="13753"/>
                  <a:pt x="6372" y="13740"/>
                  <a:pt x="6546" y="13712"/>
                </a:cubicBezTo>
                <a:cubicBezTo>
                  <a:pt x="6622" y="14148"/>
                  <a:pt x="6632" y="14563"/>
                  <a:pt x="6609" y="14919"/>
                </a:cubicBezTo>
                <a:cubicBezTo>
                  <a:pt x="6575" y="15494"/>
                  <a:pt x="6506" y="16098"/>
                  <a:pt x="6117" y="16600"/>
                </a:cubicBezTo>
                <a:cubicBezTo>
                  <a:pt x="5768" y="17048"/>
                  <a:pt x="5336" y="17294"/>
                  <a:pt x="4752" y="17371"/>
                </a:cubicBezTo>
                <a:cubicBezTo>
                  <a:pt x="4640" y="17385"/>
                  <a:pt x="4529" y="17392"/>
                  <a:pt x="4418" y="17392"/>
                </a:cubicBezTo>
                <a:cubicBezTo>
                  <a:pt x="3115" y="17392"/>
                  <a:pt x="1936" y="16415"/>
                  <a:pt x="1054" y="15686"/>
                </a:cubicBezTo>
                <a:cubicBezTo>
                  <a:pt x="755" y="15437"/>
                  <a:pt x="459" y="15161"/>
                  <a:pt x="123" y="14822"/>
                </a:cubicBezTo>
                <a:lnTo>
                  <a:pt x="1" y="14945"/>
                </a:lnTo>
                <a:cubicBezTo>
                  <a:pt x="336" y="15291"/>
                  <a:pt x="638" y="15566"/>
                  <a:pt x="945" y="15822"/>
                </a:cubicBezTo>
                <a:cubicBezTo>
                  <a:pt x="1845" y="16567"/>
                  <a:pt x="3050" y="17567"/>
                  <a:pt x="4416" y="17567"/>
                </a:cubicBezTo>
                <a:cubicBezTo>
                  <a:pt x="4533" y="17567"/>
                  <a:pt x="4655" y="17560"/>
                  <a:pt x="4775" y="17544"/>
                </a:cubicBezTo>
                <a:cubicBezTo>
                  <a:pt x="5399" y="17464"/>
                  <a:pt x="5881" y="17188"/>
                  <a:pt x="6256" y="16706"/>
                </a:cubicBezTo>
                <a:cubicBezTo>
                  <a:pt x="6675" y="16164"/>
                  <a:pt x="6748" y="15530"/>
                  <a:pt x="6785" y="14928"/>
                </a:cubicBezTo>
                <a:cubicBezTo>
                  <a:pt x="6811" y="14494"/>
                  <a:pt x="6788" y="14075"/>
                  <a:pt x="6718" y="13683"/>
                </a:cubicBezTo>
                <a:cubicBezTo>
                  <a:pt x="7715" y="13480"/>
                  <a:pt x="8645" y="12849"/>
                  <a:pt x="9286" y="11899"/>
                </a:cubicBezTo>
                <a:cubicBezTo>
                  <a:pt x="10070" y="10742"/>
                  <a:pt x="10369" y="9072"/>
                  <a:pt x="10074" y="7540"/>
                </a:cubicBezTo>
                <a:cubicBezTo>
                  <a:pt x="10070" y="7524"/>
                  <a:pt x="10067" y="7507"/>
                  <a:pt x="10060" y="7490"/>
                </a:cubicBezTo>
                <a:cubicBezTo>
                  <a:pt x="10257" y="7268"/>
                  <a:pt x="10422" y="7025"/>
                  <a:pt x="10552" y="6776"/>
                </a:cubicBezTo>
                <a:cubicBezTo>
                  <a:pt x="11117" y="5703"/>
                  <a:pt x="11031" y="4082"/>
                  <a:pt x="10655" y="3035"/>
                </a:cubicBezTo>
                <a:cubicBezTo>
                  <a:pt x="10257" y="1919"/>
                  <a:pt x="9323" y="474"/>
                  <a:pt x="8001" y="72"/>
                </a:cubicBezTo>
                <a:cubicBezTo>
                  <a:pt x="7834" y="21"/>
                  <a:pt x="7687" y="1"/>
                  <a:pt x="7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 name="Google Shape;143;p4"/>
          <p:cNvGrpSpPr/>
          <p:nvPr/>
        </p:nvGrpSpPr>
        <p:grpSpPr>
          <a:xfrm rot="10800000">
            <a:off x="0" y="-10650"/>
            <a:ext cx="9143949" cy="5158468"/>
            <a:chOff x="267864" y="140547"/>
            <a:chExt cx="8608500" cy="4856400"/>
          </a:xfrm>
        </p:grpSpPr>
        <p:sp>
          <p:nvSpPr>
            <p:cNvPr id="144" name="Google Shape;144;p4"/>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4"/>
          <p:cNvSpPr txBox="1">
            <a:spLocks noGrp="1"/>
          </p:cNvSpPr>
          <p:nvPr>
            <p:ph type="title"/>
          </p:nvPr>
        </p:nvSpPr>
        <p:spPr>
          <a:xfrm>
            <a:off x="4662450" y="781453"/>
            <a:ext cx="3768600" cy="12654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600"/>
            </a:lvl1pPr>
            <a:lvl2pPr lvl="1" algn="r" rtl="0">
              <a:spcBef>
                <a:spcPts val="0"/>
              </a:spcBef>
              <a:spcAft>
                <a:spcPts val="0"/>
              </a:spcAft>
              <a:buNone/>
              <a:defRPr sz="3600">
                <a:latin typeface="Roboto Slab Regular"/>
                <a:ea typeface="Roboto Slab Regular"/>
                <a:cs typeface="Roboto Slab Regular"/>
                <a:sym typeface="Roboto Slab Regular"/>
              </a:defRPr>
            </a:lvl2pPr>
            <a:lvl3pPr lvl="2" algn="r" rtl="0">
              <a:spcBef>
                <a:spcPts val="0"/>
              </a:spcBef>
              <a:spcAft>
                <a:spcPts val="0"/>
              </a:spcAft>
              <a:buNone/>
              <a:defRPr sz="3600">
                <a:latin typeface="Roboto Slab Regular"/>
                <a:ea typeface="Roboto Slab Regular"/>
                <a:cs typeface="Roboto Slab Regular"/>
                <a:sym typeface="Roboto Slab Regular"/>
              </a:defRPr>
            </a:lvl3pPr>
            <a:lvl4pPr lvl="3" algn="r" rtl="0">
              <a:spcBef>
                <a:spcPts val="0"/>
              </a:spcBef>
              <a:spcAft>
                <a:spcPts val="0"/>
              </a:spcAft>
              <a:buNone/>
              <a:defRPr sz="3600">
                <a:latin typeface="Roboto Slab Regular"/>
                <a:ea typeface="Roboto Slab Regular"/>
                <a:cs typeface="Roboto Slab Regular"/>
                <a:sym typeface="Roboto Slab Regular"/>
              </a:defRPr>
            </a:lvl4pPr>
            <a:lvl5pPr lvl="4" algn="r" rtl="0">
              <a:spcBef>
                <a:spcPts val="0"/>
              </a:spcBef>
              <a:spcAft>
                <a:spcPts val="0"/>
              </a:spcAft>
              <a:buNone/>
              <a:defRPr sz="3600">
                <a:latin typeface="Roboto Slab Regular"/>
                <a:ea typeface="Roboto Slab Regular"/>
                <a:cs typeface="Roboto Slab Regular"/>
                <a:sym typeface="Roboto Slab Regular"/>
              </a:defRPr>
            </a:lvl5pPr>
            <a:lvl6pPr lvl="5" algn="r" rtl="0">
              <a:spcBef>
                <a:spcPts val="0"/>
              </a:spcBef>
              <a:spcAft>
                <a:spcPts val="0"/>
              </a:spcAft>
              <a:buNone/>
              <a:defRPr sz="3600">
                <a:latin typeface="Roboto Slab Regular"/>
                <a:ea typeface="Roboto Slab Regular"/>
                <a:cs typeface="Roboto Slab Regular"/>
                <a:sym typeface="Roboto Slab Regular"/>
              </a:defRPr>
            </a:lvl6pPr>
            <a:lvl7pPr lvl="6" algn="r" rtl="0">
              <a:spcBef>
                <a:spcPts val="0"/>
              </a:spcBef>
              <a:spcAft>
                <a:spcPts val="0"/>
              </a:spcAft>
              <a:buNone/>
              <a:defRPr sz="3600">
                <a:latin typeface="Roboto Slab Regular"/>
                <a:ea typeface="Roboto Slab Regular"/>
                <a:cs typeface="Roboto Slab Regular"/>
                <a:sym typeface="Roboto Slab Regular"/>
              </a:defRPr>
            </a:lvl7pPr>
            <a:lvl8pPr lvl="7" algn="r" rtl="0">
              <a:spcBef>
                <a:spcPts val="0"/>
              </a:spcBef>
              <a:spcAft>
                <a:spcPts val="0"/>
              </a:spcAft>
              <a:buNone/>
              <a:defRPr sz="3600">
                <a:latin typeface="Roboto Slab Regular"/>
                <a:ea typeface="Roboto Slab Regular"/>
                <a:cs typeface="Roboto Slab Regular"/>
                <a:sym typeface="Roboto Slab Regular"/>
              </a:defRPr>
            </a:lvl8pPr>
            <a:lvl9pPr lvl="8" algn="r" rtl="0">
              <a:spcBef>
                <a:spcPts val="0"/>
              </a:spcBef>
              <a:spcAft>
                <a:spcPts val="0"/>
              </a:spcAft>
              <a:buNone/>
              <a:defRPr sz="3600">
                <a:latin typeface="Roboto Slab Regular"/>
                <a:ea typeface="Roboto Slab Regular"/>
                <a:cs typeface="Roboto Slab Regular"/>
                <a:sym typeface="Roboto Slab Regular"/>
              </a:defRPr>
            </a:lvl9pPr>
          </a:lstStyle>
          <a:p>
            <a:endParaRPr/>
          </a:p>
        </p:txBody>
      </p:sp>
      <p:sp>
        <p:nvSpPr>
          <p:cNvPr id="147" name="Google Shape;147;p4"/>
          <p:cNvSpPr txBox="1">
            <a:spLocks noGrp="1"/>
          </p:cNvSpPr>
          <p:nvPr>
            <p:ph type="subTitle" idx="1"/>
          </p:nvPr>
        </p:nvSpPr>
        <p:spPr>
          <a:xfrm flipH="1">
            <a:off x="721350" y="2450975"/>
            <a:ext cx="6042900" cy="1885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2"/>
        <p:cNvGrpSpPr/>
        <p:nvPr/>
      </p:nvGrpSpPr>
      <p:grpSpPr>
        <a:xfrm>
          <a:off x="0" y="0"/>
          <a:ext cx="0" cy="0"/>
          <a:chOff x="0" y="0"/>
          <a:chExt cx="0" cy="0"/>
        </a:xfrm>
      </p:grpSpPr>
      <p:grpSp>
        <p:nvGrpSpPr>
          <p:cNvPr id="203" name="Google Shape;203;p8"/>
          <p:cNvGrpSpPr/>
          <p:nvPr/>
        </p:nvGrpSpPr>
        <p:grpSpPr>
          <a:xfrm flipH="1">
            <a:off x="140177" y="-178663"/>
            <a:ext cx="1849933" cy="1442173"/>
            <a:chOff x="6339538" y="-341365"/>
            <a:chExt cx="2540767" cy="1980734"/>
          </a:xfrm>
        </p:grpSpPr>
        <p:grpSp>
          <p:nvGrpSpPr>
            <p:cNvPr id="204" name="Google Shape;204;p8"/>
            <p:cNvGrpSpPr/>
            <p:nvPr/>
          </p:nvGrpSpPr>
          <p:grpSpPr>
            <a:xfrm rot="-10371840">
              <a:off x="6443627" y="-238914"/>
              <a:ext cx="1761400" cy="1775833"/>
              <a:chOff x="3284842" y="173313"/>
              <a:chExt cx="1814343" cy="1833238"/>
            </a:xfrm>
          </p:grpSpPr>
          <p:sp>
            <p:nvSpPr>
              <p:cNvPr id="205" name="Google Shape;205;p8"/>
              <p:cNvSpPr/>
              <p:nvPr/>
            </p:nvSpPr>
            <p:spPr>
              <a:xfrm rot="1115771">
                <a:off x="3479619" y="362515"/>
                <a:ext cx="1424790" cy="1454835"/>
              </a:xfrm>
              <a:custGeom>
                <a:avLst/>
                <a:gdLst/>
                <a:ahLst/>
                <a:cxnLst/>
                <a:rect l="l" t="t" r="r" b="b"/>
                <a:pathLst>
                  <a:path w="39313" h="40142" extrusionOk="0">
                    <a:moveTo>
                      <a:pt x="21970" y="0"/>
                    </a:moveTo>
                    <a:cubicBezTo>
                      <a:pt x="21894" y="0"/>
                      <a:pt x="21819" y="4"/>
                      <a:pt x="21744" y="10"/>
                    </a:cubicBezTo>
                    <a:cubicBezTo>
                      <a:pt x="19169" y="223"/>
                      <a:pt x="17844" y="3146"/>
                      <a:pt x="17170" y="5651"/>
                    </a:cubicBezTo>
                    <a:cubicBezTo>
                      <a:pt x="16276" y="8949"/>
                      <a:pt x="15592" y="12309"/>
                      <a:pt x="15120" y="15697"/>
                    </a:cubicBezTo>
                    <a:cubicBezTo>
                      <a:pt x="15449" y="13327"/>
                      <a:pt x="11052" y="8732"/>
                      <a:pt x="8518" y="8732"/>
                    </a:cubicBezTo>
                    <a:cubicBezTo>
                      <a:pt x="7677" y="8732"/>
                      <a:pt x="7041" y="9238"/>
                      <a:pt x="6851" y="10498"/>
                    </a:cubicBezTo>
                    <a:cubicBezTo>
                      <a:pt x="6738" y="11246"/>
                      <a:pt x="6997" y="11996"/>
                      <a:pt x="7252" y="12710"/>
                    </a:cubicBezTo>
                    <a:cubicBezTo>
                      <a:pt x="8189" y="15302"/>
                      <a:pt x="9123" y="17893"/>
                      <a:pt x="10057" y="20484"/>
                    </a:cubicBezTo>
                    <a:cubicBezTo>
                      <a:pt x="8678" y="20039"/>
                      <a:pt x="7231" y="19810"/>
                      <a:pt x="5786" y="19810"/>
                    </a:cubicBezTo>
                    <a:cubicBezTo>
                      <a:pt x="5455" y="19810"/>
                      <a:pt x="5124" y="19822"/>
                      <a:pt x="4794" y="19847"/>
                    </a:cubicBezTo>
                    <a:cubicBezTo>
                      <a:pt x="3947" y="19909"/>
                      <a:pt x="2997" y="20122"/>
                      <a:pt x="2575" y="20857"/>
                    </a:cubicBezTo>
                    <a:cubicBezTo>
                      <a:pt x="2263" y="21398"/>
                      <a:pt x="2333" y="22073"/>
                      <a:pt x="2442" y="22687"/>
                    </a:cubicBezTo>
                    <a:cubicBezTo>
                      <a:pt x="2874" y="25159"/>
                      <a:pt x="3768" y="27541"/>
                      <a:pt x="4070" y="30029"/>
                    </a:cubicBezTo>
                    <a:cubicBezTo>
                      <a:pt x="4369" y="32521"/>
                      <a:pt x="3963" y="35281"/>
                      <a:pt x="2183" y="37035"/>
                    </a:cubicBezTo>
                    <a:cubicBezTo>
                      <a:pt x="1286" y="37923"/>
                      <a:pt x="1" y="39272"/>
                      <a:pt x="921" y="40142"/>
                    </a:cubicBezTo>
                    <a:cubicBezTo>
                      <a:pt x="4718" y="35494"/>
                      <a:pt x="10957" y="33620"/>
                      <a:pt x="16920" y="33013"/>
                    </a:cubicBezTo>
                    <a:cubicBezTo>
                      <a:pt x="18764" y="32823"/>
                      <a:pt x="20774" y="32670"/>
                      <a:pt x="22150" y="31428"/>
                    </a:cubicBezTo>
                    <a:cubicBezTo>
                      <a:pt x="23528" y="30182"/>
                      <a:pt x="23548" y="27395"/>
                      <a:pt x="21777" y="26829"/>
                    </a:cubicBezTo>
                    <a:cubicBezTo>
                      <a:pt x="24953" y="26099"/>
                      <a:pt x="28086" y="25185"/>
                      <a:pt x="31159" y="24099"/>
                    </a:cubicBezTo>
                    <a:cubicBezTo>
                      <a:pt x="32076" y="23777"/>
                      <a:pt x="33023" y="23415"/>
                      <a:pt x="33677" y="22694"/>
                    </a:cubicBezTo>
                    <a:cubicBezTo>
                      <a:pt x="34329" y="21973"/>
                      <a:pt x="34581" y="20787"/>
                      <a:pt x="33976" y="20023"/>
                    </a:cubicBezTo>
                    <a:cubicBezTo>
                      <a:pt x="33503" y="19427"/>
                      <a:pt x="32763" y="19295"/>
                      <a:pt x="31975" y="19295"/>
                    </a:cubicBezTo>
                    <a:cubicBezTo>
                      <a:pt x="31463" y="19295"/>
                      <a:pt x="30931" y="19351"/>
                      <a:pt x="30439" y="19371"/>
                    </a:cubicBezTo>
                    <a:cubicBezTo>
                      <a:pt x="30405" y="19373"/>
                      <a:pt x="30372" y="19373"/>
                      <a:pt x="30338" y="19373"/>
                    </a:cubicBezTo>
                    <a:cubicBezTo>
                      <a:pt x="29103" y="19373"/>
                      <a:pt x="27564" y="18490"/>
                      <a:pt x="28010" y="17355"/>
                    </a:cubicBezTo>
                    <a:cubicBezTo>
                      <a:pt x="28153" y="16999"/>
                      <a:pt x="28465" y="16743"/>
                      <a:pt x="28767" y="16511"/>
                    </a:cubicBezTo>
                    <a:cubicBezTo>
                      <a:pt x="32395" y="13694"/>
                      <a:pt x="36335" y="11042"/>
                      <a:pt x="38734" y="7120"/>
                    </a:cubicBezTo>
                    <a:cubicBezTo>
                      <a:pt x="39036" y="6628"/>
                      <a:pt x="39312" y="6007"/>
                      <a:pt x="39043" y="5495"/>
                    </a:cubicBezTo>
                    <a:cubicBezTo>
                      <a:pt x="38796" y="5032"/>
                      <a:pt x="38246" y="4908"/>
                      <a:pt x="37697" y="4908"/>
                    </a:cubicBezTo>
                    <a:cubicBezTo>
                      <a:pt x="37529" y="4908"/>
                      <a:pt x="37361" y="4919"/>
                      <a:pt x="37202" y="4937"/>
                    </a:cubicBezTo>
                    <a:cubicBezTo>
                      <a:pt x="32937" y="5401"/>
                      <a:pt x="28747" y="6525"/>
                      <a:pt x="24827" y="8262"/>
                    </a:cubicBezTo>
                    <a:cubicBezTo>
                      <a:pt x="24601" y="6262"/>
                      <a:pt x="24375" y="4259"/>
                      <a:pt x="24149" y="2256"/>
                    </a:cubicBezTo>
                    <a:cubicBezTo>
                      <a:pt x="24093" y="1764"/>
                      <a:pt x="24030" y="1252"/>
                      <a:pt x="23761" y="837"/>
                    </a:cubicBezTo>
                    <a:cubicBezTo>
                      <a:pt x="23380" y="262"/>
                      <a:pt x="22663" y="0"/>
                      <a:pt x="219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rot="1115771">
                <a:off x="3674009" y="770273"/>
                <a:ext cx="690414" cy="738834"/>
              </a:xfrm>
              <a:custGeom>
                <a:avLst/>
                <a:gdLst/>
                <a:ahLst/>
                <a:cxnLst/>
                <a:rect l="l" t="t" r="r" b="b"/>
                <a:pathLst>
                  <a:path w="19050" h="20386" extrusionOk="0">
                    <a:moveTo>
                      <a:pt x="18932" y="1"/>
                    </a:moveTo>
                    <a:cubicBezTo>
                      <a:pt x="18416" y="1"/>
                      <a:pt x="17847" y="705"/>
                      <a:pt x="17495" y="1137"/>
                    </a:cubicBezTo>
                    <a:cubicBezTo>
                      <a:pt x="17412" y="1237"/>
                      <a:pt x="17342" y="1326"/>
                      <a:pt x="17292" y="1379"/>
                    </a:cubicBezTo>
                    <a:cubicBezTo>
                      <a:pt x="15711" y="3057"/>
                      <a:pt x="13976" y="4638"/>
                      <a:pt x="12302" y="6167"/>
                    </a:cubicBezTo>
                    <a:cubicBezTo>
                      <a:pt x="10914" y="7432"/>
                      <a:pt x="9482" y="8741"/>
                      <a:pt x="8136" y="10100"/>
                    </a:cubicBezTo>
                    <a:cubicBezTo>
                      <a:pt x="6265" y="12027"/>
                      <a:pt x="4445" y="14050"/>
                      <a:pt x="2731" y="16110"/>
                    </a:cubicBezTo>
                    <a:cubicBezTo>
                      <a:pt x="1877" y="17087"/>
                      <a:pt x="1076" y="18130"/>
                      <a:pt x="349" y="19206"/>
                    </a:cubicBezTo>
                    <a:cubicBezTo>
                      <a:pt x="53" y="19704"/>
                      <a:pt x="26" y="19884"/>
                      <a:pt x="0" y="20376"/>
                    </a:cubicBezTo>
                    <a:lnTo>
                      <a:pt x="176" y="20385"/>
                    </a:lnTo>
                    <a:cubicBezTo>
                      <a:pt x="203" y="19917"/>
                      <a:pt x="222" y="19761"/>
                      <a:pt x="498" y="19303"/>
                    </a:cubicBezTo>
                    <a:cubicBezTo>
                      <a:pt x="1216" y="18233"/>
                      <a:pt x="2013" y="17196"/>
                      <a:pt x="2864" y="16222"/>
                    </a:cubicBezTo>
                    <a:cubicBezTo>
                      <a:pt x="4578" y="14163"/>
                      <a:pt x="6395" y="12147"/>
                      <a:pt x="8263" y="10223"/>
                    </a:cubicBezTo>
                    <a:cubicBezTo>
                      <a:pt x="9601" y="8867"/>
                      <a:pt x="11037" y="7562"/>
                      <a:pt x="12422" y="6296"/>
                    </a:cubicBezTo>
                    <a:cubicBezTo>
                      <a:pt x="14099" y="4765"/>
                      <a:pt x="15833" y="3183"/>
                      <a:pt x="17418" y="1499"/>
                    </a:cubicBezTo>
                    <a:cubicBezTo>
                      <a:pt x="17475" y="1439"/>
                      <a:pt x="17548" y="1349"/>
                      <a:pt x="17631" y="1246"/>
                    </a:cubicBezTo>
                    <a:cubicBezTo>
                      <a:pt x="17940" y="865"/>
                      <a:pt x="18503" y="175"/>
                      <a:pt x="18933" y="175"/>
                    </a:cubicBezTo>
                    <a:cubicBezTo>
                      <a:pt x="18961" y="175"/>
                      <a:pt x="18987" y="178"/>
                      <a:pt x="19013" y="183"/>
                    </a:cubicBezTo>
                    <a:lnTo>
                      <a:pt x="19050" y="14"/>
                    </a:lnTo>
                    <a:cubicBezTo>
                      <a:pt x="19011" y="5"/>
                      <a:pt x="18971" y="1"/>
                      <a:pt x="189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rot="1115771">
                <a:off x="4443205" y="661303"/>
                <a:ext cx="31458" cy="15149"/>
              </a:xfrm>
              <a:custGeom>
                <a:avLst/>
                <a:gdLst/>
                <a:ahLst/>
                <a:cxnLst/>
                <a:rect l="l" t="t" r="r" b="b"/>
                <a:pathLst>
                  <a:path w="868" h="418" extrusionOk="0">
                    <a:moveTo>
                      <a:pt x="699" y="0"/>
                    </a:moveTo>
                    <a:cubicBezTo>
                      <a:pt x="515" y="0"/>
                      <a:pt x="239" y="81"/>
                      <a:pt x="179" y="208"/>
                    </a:cubicBezTo>
                    <a:cubicBezTo>
                      <a:pt x="153" y="224"/>
                      <a:pt x="127" y="244"/>
                      <a:pt x="107" y="267"/>
                    </a:cubicBezTo>
                    <a:cubicBezTo>
                      <a:pt x="0" y="393"/>
                      <a:pt x="199" y="413"/>
                      <a:pt x="279" y="417"/>
                    </a:cubicBezTo>
                    <a:cubicBezTo>
                      <a:pt x="283" y="417"/>
                      <a:pt x="286" y="417"/>
                      <a:pt x="290" y="417"/>
                    </a:cubicBezTo>
                    <a:cubicBezTo>
                      <a:pt x="498" y="417"/>
                      <a:pt x="867" y="326"/>
                      <a:pt x="864" y="71"/>
                    </a:cubicBezTo>
                    <a:cubicBezTo>
                      <a:pt x="864" y="22"/>
                      <a:pt x="794"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rot="1115771">
                <a:off x="4442680" y="574074"/>
                <a:ext cx="30371" cy="18194"/>
              </a:xfrm>
              <a:custGeom>
                <a:avLst/>
                <a:gdLst/>
                <a:ahLst/>
                <a:cxnLst/>
                <a:rect l="l" t="t" r="r" b="b"/>
                <a:pathLst>
                  <a:path w="838" h="502" extrusionOk="0">
                    <a:moveTo>
                      <a:pt x="405" y="0"/>
                    </a:moveTo>
                    <a:cubicBezTo>
                      <a:pt x="256" y="0"/>
                      <a:pt x="40" y="116"/>
                      <a:pt x="20" y="279"/>
                    </a:cubicBezTo>
                    <a:cubicBezTo>
                      <a:pt x="0" y="462"/>
                      <a:pt x="206" y="502"/>
                      <a:pt x="342" y="502"/>
                    </a:cubicBezTo>
                    <a:lnTo>
                      <a:pt x="431" y="502"/>
                    </a:lnTo>
                    <a:cubicBezTo>
                      <a:pt x="581" y="502"/>
                      <a:pt x="797" y="389"/>
                      <a:pt x="817" y="223"/>
                    </a:cubicBezTo>
                    <a:cubicBezTo>
                      <a:pt x="837" y="43"/>
                      <a:pt x="628" y="0"/>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rot="1115771">
                <a:off x="4375041" y="483073"/>
                <a:ext cx="43998" cy="13047"/>
              </a:xfrm>
              <a:custGeom>
                <a:avLst/>
                <a:gdLst/>
                <a:ahLst/>
                <a:cxnLst/>
                <a:rect l="l" t="t" r="r" b="b"/>
                <a:pathLst>
                  <a:path w="1214" h="360" extrusionOk="0">
                    <a:moveTo>
                      <a:pt x="748" y="0"/>
                    </a:moveTo>
                    <a:cubicBezTo>
                      <a:pt x="512" y="0"/>
                      <a:pt x="0" y="359"/>
                      <a:pt x="466" y="359"/>
                    </a:cubicBezTo>
                    <a:cubicBezTo>
                      <a:pt x="701" y="359"/>
                      <a:pt x="1213" y="0"/>
                      <a:pt x="7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rot="1115771">
                <a:off x="4333498" y="554761"/>
                <a:ext cx="33705" cy="12431"/>
              </a:xfrm>
              <a:custGeom>
                <a:avLst/>
                <a:gdLst/>
                <a:ahLst/>
                <a:cxnLst/>
                <a:rect l="l" t="t" r="r" b="b"/>
                <a:pathLst>
                  <a:path w="930" h="343" extrusionOk="0">
                    <a:moveTo>
                      <a:pt x="561" y="0"/>
                    </a:moveTo>
                    <a:cubicBezTo>
                      <a:pt x="411" y="0"/>
                      <a:pt x="195" y="54"/>
                      <a:pt x="100" y="180"/>
                    </a:cubicBezTo>
                    <a:cubicBezTo>
                      <a:pt x="0" y="306"/>
                      <a:pt x="186" y="342"/>
                      <a:pt x="279" y="342"/>
                    </a:cubicBezTo>
                    <a:lnTo>
                      <a:pt x="368" y="342"/>
                    </a:lnTo>
                    <a:cubicBezTo>
                      <a:pt x="518" y="342"/>
                      <a:pt x="734" y="289"/>
                      <a:pt x="830" y="163"/>
                    </a:cubicBezTo>
                    <a:cubicBezTo>
                      <a:pt x="930" y="34"/>
                      <a:pt x="744" y="0"/>
                      <a:pt x="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rot="1115771">
                <a:off x="4376249" y="634550"/>
                <a:ext cx="33379" cy="13736"/>
              </a:xfrm>
              <a:custGeom>
                <a:avLst/>
                <a:gdLst/>
                <a:ahLst/>
                <a:cxnLst/>
                <a:rect l="l" t="t" r="r" b="b"/>
                <a:pathLst>
                  <a:path w="921" h="379" extrusionOk="0">
                    <a:moveTo>
                      <a:pt x="552" y="0"/>
                    </a:moveTo>
                    <a:cubicBezTo>
                      <a:pt x="399" y="0"/>
                      <a:pt x="187" y="53"/>
                      <a:pt x="94" y="186"/>
                    </a:cubicBezTo>
                    <a:cubicBezTo>
                      <a:pt x="1" y="322"/>
                      <a:pt x="171" y="379"/>
                      <a:pt x="277" y="379"/>
                    </a:cubicBezTo>
                    <a:lnTo>
                      <a:pt x="370" y="379"/>
                    </a:lnTo>
                    <a:cubicBezTo>
                      <a:pt x="522" y="379"/>
                      <a:pt x="738" y="326"/>
                      <a:pt x="828" y="192"/>
                    </a:cubicBezTo>
                    <a:cubicBezTo>
                      <a:pt x="921" y="60"/>
                      <a:pt x="752"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rot="1115771">
                <a:off x="4438526" y="1247196"/>
                <a:ext cx="44252" cy="11235"/>
              </a:xfrm>
              <a:custGeom>
                <a:avLst/>
                <a:gdLst/>
                <a:ahLst/>
                <a:cxnLst/>
                <a:rect l="l" t="t" r="r" b="b"/>
                <a:pathLst>
                  <a:path w="1221" h="310" extrusionOk="0">
                    <a:moveTo>
                      <a:pt x="758" y="1"/>
                    </a:moveTo>
                    <a:cubicBezTo>
                      <a:pt x="549" y="1"/>
                      <a:pt x="0" y="309"/>
                      <a:pt x="463" y="309"/>
                    </a:cubicBezTo>
                    <a:cubicBezTo>
                      <a:pt x="672" y="309"/>
                      <a:pt x="1220" y="1"/>
                      <a:pt x="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rot="1115771">
                <a:off x="4453960" y="1291914"/>
                <a:ext cx="36170" cy="19897"/>
              </a:xfrm>
              <a:custGeom>
                <a:avLst/>
                <a:gdLst/>
                <a:ahLst/>
                <a:cxnLst/>
                <a:rect l="l" t="t" r="r" b="b"/>
                <a:pathLst>
                  <a:path w="998" h="549" extrusionOk="0">
                    <a:moveTo>
                      <a:pt x="525" y="0"/>
                    </a:moveTo>
                    <a:cubicBezTo>
                      <a:pt x="113" y="0"/>
                      <a:pt x="1" y="549"/>
                      <a:pt x="472" y="549"/>
                    </a:cubicBezTo>
                    <a:cubicBezTo>
                      <a:pt x="884" y="549"/>
                      <a:pt x="997" y="0"/>
                      <a:pt x="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rot="1115771">
                <a:off x="4519080" y="1247490"/>
                <a:ext cx="30371" cy="18230"/>
              </a:xfrm>
              <a:custGeom>
                <a:avLst/>
                <a:gdLst/>
                <a:ahLst/>
                <a:cxnLst/>
                <a:rect l="l" t="t" r="r" b="b"/>
                <a:pathLst>
                  <a:path w="838" h="503" extrusionOk="0">
                    <a:moveTo>
                      <a:pt x="406" y="0"/>
                    </a:moveTo>
                    <a:cubicBezTo>
                      <a:pt x="256" y="0"/>
                      <a:pt x="40" y="117"/>
                      <a:pt x="20" y="280"/>
                    </a:cubicBezTo>
                    <a:cubicBezTo>
                      <a:pt x="0" y="463"/>
                      <a:pt x="210" y="503"/>
                      <a:pt x="342" y="503"/>
                    </a:cubicBezTo>
                    <a:lnTo>
                      <a:pt x="432" y="503"/>
                    </a:lnTo>
                    <a:cubicBezTo>
                      <a:pt x="581" y="503"/>
                      <a:pt x="797" y="386"/>
                      <a:pt x="817" y="224"/>
                    </a:cubicBezTo>
                    <a:cubicBezTo>
                      <a:pt x="837" y="44"/>
                      <a:pt x="628" y="0"/>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8"/>
            <p:cNvSpPr/>
            <p:nvPr/>
          </p:nvSpPr>
          <p:spPr>
            <a:xfrm rot="-10370759" flipH="1">
              <a:off x="7858647" y="315151"/>
              <a:ext cx="970222" cy="886680"/>
            </a:xfrm>
            <a:custGeom>
              <a:avLst/>
              <a:gdLst/>
              <a:ahLst/>
              <a:cxnLst/>
              <a:rect l="l" t="t" r="r" b="b"/>
              <a:pathLst>
                <a:path w="18419" h="16833" extrusionOk="0">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rot="-10370759" flipH="1">
              <a:off x="8487191" y="841743"/>
              <a:ext cx="45880" cy="18226"/>
            </a:xfrm>
            <a:custGeom>
              <a:avLst/>
              <a:gdLst/>
              <a:ahLst/>
              <a:cxnLst/>
              <a:rect l="l" t="t" r="r" b="b"/>
              <a:pathLst>
                <a:path w="871" h="346" extrusionOk="0">
                  <a:moveTo>
                    <a:pt x="529" y="0"/>
                  </a:moveTo>
                  <a:cubicBezTo>
                    <a:pt x="300" y="0"/>
                    <a:pt x="1" y="345"/>
                    <a:pt x="343" y="345"/>
                  </a:cubicBezTo>
                  <a:cubicBezTo>
                    <a:pt x="572" y="345"/>
                    <a:pt x="871"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rot="-10370759" flipH="1">
              <a:off x="8380334" y="876674"/>
              <a:ext cx="46723" cy="13379"/>
            </a:xfrm>
            <a:custGeom>
              <a:avLst/>
              <a:gdLst/>
              <a:ahLst/>
              <a:cxnLst/>
              <a:rect l="l" t="t" r="r" b="b"/>
              <a:pathLst>
                <a:path w="887" h="254" extrusionOk="0">
                  <a:moveTo>
                    <a:pt x="548" y="1"/>
                  </a:moveTo>
                  <a:cubicBezTo>
                    <a:pt x="379" y="1"/>
                    <a:pt x="0" y="254"/>
                    <a:pt x="339" y="254"/>
                  </a:cubicBezTo>
                  <a:cubicBezTo>
                    <a:pt x="505"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rot="-10370759" flipH="1">
              <a:off x="8417276" y="993876"/>
              <a:ext cx="39875" cy="18910"/>
            </a:xfrm>
            <a:custGeom>
              <a:avLst/>
              <a:gdLst/>
              <a:ahLst/>
              <a:cxnLst/>
              <a:rect l="l" t="t" r="r" b="b"/>
              <a:pathLst>
                <a:path w="757" h="359" extrusionOk="0">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rot="-10370759" flipH="1">
              <a:off x="8509317" y="930943"/>
              <a:ext cx="32132" cy="20175"/>
            </a:xfrm>
            <a:custGeom>
              <a:avLst/>
              <a:gdLst/>
              <a:ahLst/>
              <a:cxnLst/>
              <a:rect l="l" t="t" r="r" b="b"/>
              <a:pathLst>
                <a:path w="610" h="383" extrusionOk="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rot="-10370759" flipH="1">
              <a:off x="8399063" y="755385"/>
              <a:ext cx="46775" cy="13379"/>
            </a:xfrm>
            <a:custGeom>
              <a:avLst/>
              <a:gdLst/>
              <a:ahLst/>
              <a:cxnLst/>
              <a:rect l="l" t="t" r="r" b="b"/>
              <a:pathLst>
                <a:path w="888" h="254" extrusionOk="0">
                  <a:moveTo>
                    <a:pt x="548" y="1"/>
                  </a:moveTo>
                  <a:cubicBezTo>
                    <a:pt x="379" y="1"/>
                    <a:pt x="0" y="254"/>
                    <a:pt x="339" y="254"/>
                  </a:cubicBezTo>
                  <a:cubicBezTo>
                    <a:pt x="508"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rot="-10370759" flipH="1">
              <a:off x="8300389" y="922540"/>
              <a:ext cx="46617" cy="14591"/>
            </a:xfrm>
            <a:custGeom>
              <a:avLst/>
              <a:gdLst/>
              <a:ahLst/>
              <a:cxnLst/>
              <a:rect l="l" t="t" r="r" b="b"/>
              <a:pathLst>
                <a:path w="885" h="277" extrusionOk="0">
                  <a:moveTo>
                    <a:pt x="542" y="0"/>
                  </a:moveTo>
                  <a:cubicBezTo>
                    <a:pt x="360" y="0"/>
                    <a:pt x="1" y="276"/>
                    <a:pt x="340" y="276"/>
                  </a:cubicBezTo>
                  <a:cubicBezTo>
                    <a:pt x="526" y="276"/>
                    <a:pt x="884"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rot="-10370759" flipH="1">
              <a:off x="8345669" y="983950"/>
              <a:ext cx="46249" cy="16171"/>
            </a:xfrm>
            <a:custGeom>
              <a:avLst/>
              <a:gdLst/>
              <a:ahLst/>
              <a:cxnLst/>
              <a:rect l="l" t="t" r="r" b="b"/>
              <a:pathLst>
                <a:path w="878" h="307" extrusionOk="0">
                  <a:moveTo>
                    <a:pt x="536" y="1"/>
                  </a:moveTo>
                  <a:cubicBezTo>
                    <a:pt x="332" y="1"/>
                    <a:pt x="1" y="306"/>
                    <a:pt x="343" y="306"/>
                  </a:cubicBezTo>
                  <a:cubicBezTo>
                    <a:pt x="545" y="306"/>
                    <a:pt x="878"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rot="-10370759" flipH="1">
              <a:off x="8298117" y="773599"/>
              <a:ext cx="35556" cy="13854"/>
            </a:xfrm>
            <a:custGeom>
              <a:avLst/>
              <a:gdLst/>
              <a:ahLst/>
              <a:cxnLst/>
              <a:rect l="l" t="t" r="r" b="b"/>
              <a:pathLst>
                <a:path w="675" h="263" extrusionOk="0">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rot="-10370759" flipH="1">
              <a:off x="8300818" y="862872"/>
              <a:ext cx="38716" cy="20017"/>
            </a:xfrm>
            <a:custGeom>
              <a:avLst/>
              <a:gdLst/>
              <a:ahLst/>
              <a:cxnLst/>
              <a:rect l="l" t="t" r="r" b="b"/>
              <a:pathLst>
                <a:path w="735" h="380" extrusionOk="0">
                  <a:moveTo>
                    <a:pt x="389" y="1"/>
                  </a:moveTo>
                  <a:cubicBezTo>
                    <a:pt x="97" y="1"/>
                    <a:pt x="0" y="380"/>
                    <a:pt x="346" y="380"/>
                  </a:cubicBezTo>
                  <a:cubicBezTo>
                    <a:pt x="638" y="380"/>
                    <a:pt x="73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8"/>
          <p:cNvGrpSpPr/>
          <p:nvPr/>
        </p:nvGrpSpPr>
        <p:grpSpPr>
          <a:xfrm>
            <a:off x="0" y="-10650"/>
            <a:ext cx="9143949" cy="5158468"/>
            <a:chOff x="0" y="-10650"/>
            <a:chExt cx="9143949" cy="5158468"/>
          </a:xfrm>
        </p:grpSpPr>
        <p:grpSp>
          <p:nvGrpSpPr>
            <p:cNvPr id="226" name="Google Shape;226;p8"/>
            <p:cNvGrpSpPr/>
            <p:nvPr/>
          </p:nvGrpSpPr>
          <p:grpSpPr>
            <a:xfrm>
              <a:off x="0" y="-10650"/>
              <a:ext cx="9143949" cy="5158468"/>
              <a:chOff x="267864" y="140547"/>
              <a:chExt cx="8608500" cy="4856400"/>
            </a:xfrm>
          </p:grpSpPr>
          <p:sp>
            <p:nvSpPr>
              <p:cNvPr id="227" name="Google Shape;227;p8"/>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8"/>
            <p:cNvGrpSpPr/>
            <p:nvPr/>
          </p:nvGrpSpPr>
          <p:grpSpPr>
            <a:xfrm rot="10800000">
              <a:off x="0" y="-10650"/>
              <a:ext cx="9143949" cy="5158468"/>
              <a:chOff x="267864" y="140547"/>
              <a:chExt cx="8608500" cy="4856400"/>
            </a:xfrm>
          </p:grpSpPr>
          <p:sp>
            <p:nvSpPr>
              <p:cNvPr id="230" name="Google Shape;230;p8"/>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2" name="Google Shape;232;p8"/>
          <p:cNvSpPr txBox="1">
            <a:spLocks noGrp="1"/>
          </p:cNvSpPr>
          <p:nvPr>
            <p:ph type="title"/>
          </p:nvPr>
        </p:nvSpPr>
        <p:spPr>
          <a:xfrm>
            <a:off x="725275" y="1531950"/>
            <a:ext cx="3475500" cy="2079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4800"/>
              <a:buNone/>
              <a:defRPr>
                <a:solidFill>
                  <a:schemeClr val="lt1"/>
                </a:solidFill>
              </a:defRPr>
            </a:lvl1pPr>
            <a:lvl2pPr lvl="1" rtl="0">
              <a:spcBef>
                <a:spcPts val="0"/>
              </a:spcBef>
              <a:spcAft>
                <a:spcPts val="0"/>
              </a:spcAft>
              <a:buClr>
                <a:schemeClr val="accent3"/>
              </a:buClr>
              <a:buSzPts val="4800"/>
              <a:buNone/>
              <a:defRPr sz="4800">
                <a:solidFill>
                  <a:schemeClr val="accent3"/>
                </a:solidFill>
              </a:defRPr>
            </a:lvl2pPr>
            <a:lvl3pPr lvl="2" rtl="0">
              <a:spcBef>
                <a:spcPts val="0"/>
              </a:spcBef>
              <a:spcAft>
                <a:spcPts val="0"/>
              </a:spcAft>
              <a:buClr>
                <a:schemeClr val="accent3"/>
              </a:buClr>
              <a:buSzPts val="4800"/>
              <a:buNone/>
              <a:defRPr sz="4800">
                <a:solidFill>
                  <a:schemeClr val="accent3"/>
                </a:solidFill>
              </a:defRPr>
            </a:lvl3pPr>
            <a:lvl4pPr lvl="3" rtl="0">
              <a:spcBef>
                <a:spcPts val="0"/>
              </a:spcBef>
              <a:spcAft>
                <a:spcPts val="0"/>
              </a:spcAft>
              <a:buClr>
                <a:schemeClr val="accent3"/>
              </a:buClr>
              <a:buSzPts val="4800"/>
              <a:buNone/>
              <a:defRPr sz="4800">
                <a:solidFill>
                  <a:schemeClr val="accent3"/>
                </a:solidFill>
              </a:defRPr>
            </a:lvl4pPr>
            <a:lvl5pPr lvl="4" rtl="0">
              <a:spcBef>
                <a:spcPts val="0"/>
              </a:spcBef>
              <a:spcAft>
                <a:spcPts val="0"/>
              </a:spcAft>
              <a:buClr>
                <a:schemeClr val="accent3"/>
              </a:buClr>
              <a:buSzPts val="4800"/>
              <a:buNone/>
              <a:defRPr sz="4800">
                <a:solidFill>
                  <a:schemeClr val="accent3"/>
                </a:solidFill>
              </a:defRPr>
            </a:lvl5pPr>
            <a:lvl6pPr lvl="5" rtl="0">
              <a:spcBef>
                <a:spcPts val="0"/>
              </a:spcBef>
              <a:spcAft>
                <a:spcPts val="0"/>
              </a:spcAft>
              <a:buClr>
                <a:schemeClr val="accent3"/>
              </a:buClr>
              <a:buSzPts val="4800"/>
              <a:buNone/>
              <a:defRPr sz="4800">
                <a:solidFill>
                  <a:schemeClr val="accent3"/>
                </a:solidFill>
              </a:defRPr>
            </a:lvl6pPr>
            <a:lvl7pPr lvl="6" rtl="0">
              <a:spcBef>
                <a:spcPts val="0"/>
              </a:spcBef>
              <a:spcAft>
                <a:spcPts val="0"/>
              </a:spcAft>
              <a:buClr>
                <a:schemeClr val="accent3"/>
              </a:buClr>
              <a:buSzPts val="4800"/>
              <a:buNone/>
              <a:defRPr sz="4800">
                <a:solidFill>
                  <a:schemeClr val="accent3"/>
                </a:solidFill>
              </a:defRPr>
            </a:lvl7pPr>
            <a:lvl8pPr lvl="7" rtl="0">
              <a:spcBef>
                <a:spcPts val="0"/>
              </a:spcBef>
              <a:spcAft>
                <a:spcPts val="0"/>
              </a:spcAft>
              <a:buClr>
                <a:schemeClr val="accent3"/>
              </a:buClr>
              <a:buSzPts val="4800"/>
              <a:buNone/>
              <a:defRPr sz="4800">
                <a:solidFill>
                  <a:schemeClr val="accent3"/>
                </a:solidFill>
              </a:defRPr>
            </a:lvl8pPr>
            <a:lvl9pPr lvl="8" rtl="0">
              <a:spcBef>
                <a:spcPts val="0"/>
              </a:spcBef>
              <a:spcAft>
                <a:spcPts val="0"/>
              </a:spcAft>
              <a:buClr>
                <a:schemeClr val="accent3"/>
              </a:buClr>
              <a:buSzPts val="4800"/>
              <a:buNone/>
              <a:defRPr sz="4800">
                <a:solidFill>
                  <a:schemeClr val="accent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401"/>
        <p:cNvGrpSpPr/>
        <p:nvPr/>
      </p:nvGrpSpPr>
      <p:grpSpPr>
        <a:xfrm>
          <a:off x="0" y="0"/>
          <a:ext cx="0" cy="0"/>
          <a:chOff x="0" y="0"/>
          <a:chExt cx="0" cy="0"/>
        </a:xfrm>
      </p:grpSpPr>
      <p:grpSp>
        <p:nvGrpSpPr>
          <p:cNvPr id="402" name="Google Shape;402;p14"/>
          <p:cNvGrpSpPr/>
          <p:nvPr/>
        </p:nvGrpSpPr>
        <p:grpSpPr>
          <a:xfrm>
            <a:off x="25" y="-10650"/>
            <a:ext cx="9143949" cy="5282500"/>
            <a:chOff x="25" y="-10650"/>
            <a:chExt cx="9143949" cy="5282500"/>
          </a:xfrm>
        </p:grpSpPr>
        <p:grpSp>
          <p:nvGrpSpPr>
            <p:cNvPr id="403" name="Google Shape;403;p14"/>
            <p:cNvGrpSpPr/>
            <p:nvPr/>
          </p:nvGrpSpPr>
          <p:grpSpPr>
            <a:xfrm>
              <a:off x="7156525" y="673600"/>
              <a:ext cx="1552657" cy="1259825"/>
              <a:chOff x="7156500" y="673600"/>
              <a:chExt cx="1552657" cy="1259825"/>
            </a:xfrm>
          </p:grpSpPr>
          <p:sp>
            <p:nvSpPr>
              <p:cNvPr id="404" name="Google Shape;404;p14"/>
              <p:cNvSpPr/>
              <p:nvPr/>
            </p:nvSpPr>
            <p:spPr>
              <a:xfrm>
                <a:off x="7438792" y="962591"/>
                <a:ext cx="242910" cy="964405"/>
              </a:xfrm>
              <a:custGeom>
                <a:avLst/>
                <a:gdLst/>
                <a:ahLst/>
                <a:cxnLst/>
                <a:rect l="l" t="t" r="r" b="b"/>
                <a:pathLst>
                  <a:path w="5440" h="21598" extrusionOk="0">
                    <a:moveTo>
                      <a:pt x="2682" y="1"/>
                    </a:moveTo>
                    <a:cubicBezTo>
                      <a:pt x="1666" y="2240"/>
                      <a:pt x="931" y="5030"/>
                      <a:pt x="513" y="7453"/>
                    </a:cubicBezTo>
                    <a:cubicBezTo>
                      <a:pt x="88" y="9904"/>
                      <a:pt x="1" y="12409"/>
                      <a:pt x="453" y="14868"/>
                    </a:cubicBezTo>
                    <a:cubicBezTo>
                      <a:pt x="838" y="16967"/>
                      <a:pt x="1416" y="19900"/>
                      <a:pt x="2991" y="21492"/>
                    </a:cubicBezTo>
                    <a:cubicBezTo>
                      <a:pt x="3024" y="21529"/>
                      <a:pt x="3061" y="21565"/>
                      <a:pt x="3098" y="21598"/>
                    </a:cubicBezTo>
                    <a:cubicBezTo>
                      <a:pt x="3812" y="21084"/>
                      <a:pt x="4177" y="19322"/>
                      <a:pt x="4423" y="18476"/>
                    </a:cubicBezTo>
                    <a:cubicBezTo>
                      <a:pt x="4755" y="17329"/>
                      <a:pt x="4978" y="16150"/>
                      <a:pt x="5131" y="14964"/>
                    </a:cubicBezTo>
                    <a:cubicBezTo>
                      <a:pt x="5427" y="12638"/>
                      <a:pt x="5439" y="10283"/>
                      <a:pt x="5390" y="7941"/>
                    </a:cubicBezTo>
                    <a:cubicBezTo>
                      <a:pt x="5333" y="5097"/>
                      <a:pt x="4729" y="2712"/>
                      <a:pt x="3078" y="376"/>
                    </a:cubicBezTo>
                    <a:cubicBezTo>
                      <a:pt x="2958" y="210"/>
                      <a:pt x="2868" y="74"/>
                      <a:pt x="26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4"/>
              <p:cNvSpPr/>
              <p:nvPr/>
            </p:nvSpPr>
            <p:spPr>
              <a:xfrm>
                <a:off x="7303987" y="749152"/>
                <a:ext cx="262914" cy="240052"/>
              </a:xfrm>
              <a:custGeom>
                <a:avLst/>
                <a:gdLst/>
                <a:ahLst/>
                <a:cxnLst/>
                <a:rect l="l" t="t" r="r" b="b"/>
                <a:pathLst>
                  <a:path w="5888" h="5376" extrusionOk="0">
                    <a:moveTo>
                      <a:pt x="920" y="0"/>
                    </a:moveTo>
                    <a:cubicBezTo>
                      <a:pt x="767" y="0"/>
                      <a:pt x="613" y="19"/>
                      <a:pt x="442" y="50"/>
                    </a:cubicBezTo>
                    <a:cubicBezTo>
                      <a:pt x="323" y="70"/>
                      <a:pt x="94" y="96"/>
                      <a:pt x="43" y="239"/>
                    </a:cubicBezTo>
                    <a:cubicBezTo>
                      <a:pt x="0" y="352"/>
                      <a:pt x="226" y="595"/>
                      <a:pt x="299" y="688"/>
                    </a:cubicBezTo>
                    <a:cubicBezTo>
                      <a:pt x="562" y="1020"/>
                      <a:pt x="904" y="1336"/>
                      <a:pt x="1210" y="1625"/>
                    </a:cubicBezTo>
                    <a:cubicBezTo>
                      <a:pt x="2113" y="2472"/>
                      <a:pt x="3060" y="3272"/>
                      <a:pt x="3977" y="4106"/>
                    </a:cubicBezTo>
                    <a:cubicBezTo>
                      <a:pt x="4190" y="4299"/>
                      <a:pt x="4395" y="4405"/>
                      <a:pt x="4622" y="4568"/>
                    </a:cubicBezTo>
                    <a:cubicBezTo>
                      <a:pt x="4745" y="4658"/>
                      <a:pt x="4847" y="4764"/>
                      <a:pt x="4977" y="4847"/>
                    </a:cubicBezTo>
                    <a:cubicBezTo>
                      <a:pt x="5074" y="4908"/>
                      <a:pt x="5357" y="5134"/>
                      <a:pt x="5494" y="5134"/>
                    </a:cubicBezTo>
                    <a:cubicBezTo>
                      <a:pt x="5498" y="5134"/>
                      <a:pt x="5502" y="5134"/>
                      <a:pt x="5505" y="5133"/>
                    </a:cubicBezTo>
                    <a:cubicBezTo>
                      <a:pt x="5830" y="5352"/>
                      <a:pt x="5850" y="5362"/>
                      <a:pt x="5870" y="5376"/>
                    </a:cubicBezTo>
                    <a:cubicBezTo>
                      <a:pt x="5887" y="5342"/>
                      <a:pt x="5830" y="5103"/>
                      <a:pt x="5818" y="5037"/>
                    </a:cubicBezTo>
                    <a:cubicBezTo>
                      <a:pt x="5775" y="4841"/>
                      <a:pt x="5678" y="4624"/>
                      <a:pt x="5575" y="4455"/>
                    </a:cubicBezTo>
                    <a:cubicBezTo>
                      <a:pt x="5269" y="3950"/>
                      <a:pt x="4907" y="3452"/>
                      <a:pt x="4519" y="3004"/>
                    </a:cubicBezTo>
                    <a:cubicBezTo>
                      <a:pt x="4260" y="2708"/>
                      <a:pt x="3970" y="2392"/>
                      <a:pt x="3777" y="2050"/>
                    </a:cubicBezTo>
                    <a:cubicBezTo>
                      <a:pt x="3598" y="1728"/>
                      <a:pt x="3329" y="1492"/>
                      <a:pt x="3070" y="1229"/>
                    </a:cubicBezTo>
                    <a:cubicBezTo>
                      <a:pt x="2569" y="724"/>
                      <a:pt x="2123" y="242"/>
                      <a:pt x="1409" y="63"/>
                    </a:cubicBezTo>
                    <a:cubicBezTo>
                      <a:pt x="1234" y="19"/>
                      <a:pt x="1077" y="0"/>
                      <a:pt x="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4"/>
              <p:cNvSpPr/>
              <p:nvPr/>
            </p:nvSpPr>
            <p:spPr>
              <a:xfrm>
                <a:off x="7554977" y="673600"/>
                <a:ext cx="138914" cy="324936"/>
              </a:xfrm>
              <a:custGeom>
                <a:avLst/>
                <a:gdLst/>
                <a:ahLst/>
                <a:cxnLst/>
                <a:rect l="l" t="t" r="r" b="b"/>
                <a:pathLst>
                  <a:path w="3111" h="7277" extrusionOk="0">
                    <a:moveTo>
                      <a:pt x="2870" y="0"/>
                    </a:moveTo>
                    <a:cubicBezTo>
                      <a:pt x="2769" y="0"/>
                      <a:pt x="2656" y="41"/>
                      <a:pt x="2582" y="64"/>
                    </a:cubicBezTo>
                    <a:cubicBezTo>
                      <a:pt x="2247" y="164"/>
                      <a:pt x="1994" y="283"/>
                      <a:pt x="1728" y="516"/>
                    </a:cubicBezTo>
                    <a:cubicBezTo>
                      <a:pt x="1173" y="1001"/>
                      <a:pt x="994" y="1632"/>
                      <a:pt x="778" y="2310"/>
                    </a:cubicBezTo>
                    <a:cubicBezTo>
                      <a:pt x="668" y="2662"/>
                      <a:pt x="536" y="2994"/>
                      <a:pt x="522" y="3363"/>
                    </a:cubicBezTo>
                    <a:cubicBezTo>
                      <a:pt x="505" y="3755"/>
                      <a:pt x="389" y="4167"/>
                      <a:pt x="296" y="4549"/>
                    </a:cubicBezTo>
                    <a:cubicBezTo>
                      <a:pt x="154" y="5124"/>
                      <a:pt x="57" y="5732"/>
                      <a:pt x="14" y="6323"/>
                    </a:cubicBezTo>
                    <a:cubicBezTo>
                      <a:pt x="1" y="6522"/>
                      <a:pt x="14" y="6755"/>
                      <a:pt x="64" y="6951"/>
                    </a:cubicBezTo>
                    <a:cubicBezTo>
                      <a:pt x="80" y="7014"/>
                      <a:pt x="140" y="7257"/>
                      <a:pt x="170" y="7276"/>
                    </a:cubicBezTo>
                    <a:cubicBezTo>
                      <a:pt x="183" y="7257"/>
                      <a:pt x="194" y="7237"/>
                      <a:pt x="386" y="6895"/>
                    </a:cubicBezTo>
                    <a:cubicBezTo>
                      <a:pt x="512" y="6848"/>
                      <a:pt x="668" y="6499"/>
                      <a:pt x="728" y="6399"/>
                    </a:cubicBezTo>
                    <a:cubicBezTo>
                      <a:pt x="804" y="6267"/>
                      <a:pt x="847" y="6124"/>
                      <a:pt x="917" y="5991"/>
                    </a:cubicBezTo>
                    <a:cubicBezTo>
                      <a:pt x="1043" y="5742"/>
                      <a:pt x="1180" y="5553"/>
                      <a:pt x="1279" y="5283"/>
                    </a:cubicBezTo>
                    <a:cubicBezTo>
                      <a:pt x="1718" y="4127"/>
                      <a:pt x="2196" y="2981"/>
                      <a:pt x="2612" y="1815"/>
                    </a:cubicBezTo>
                    <a:cubicBezTo>
                      <a:pt x="2755" y="1416"/>
                      <a:pt x="2917" y="981"/>
                      <a:pt x="3000" y="566"/>
                    </a:cubicBezTo>
                    <a:cubicBezTo>
                      <a:pt x="3024" y="450"/>
                      <a:pt x="3110" y="134"/>
                      <a:pt x="3024" y="51"/>
                    </a:cubicBezTo>
                    <a:cubicBezTo>
                      <a:pt x="2983" y="14"/>
                      <a:pt x="2928" y="0"/>
                      <a:pt x="2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4"/>
              <p:cNvSpPr/>
              <p:nvPr/>
            </p:nvSpPr>
            <p:spPr>
              <a:xfrm>
                <a:off x="8147469" y="968842"/>
                <a:ext cx="244517" cy="964583"/>
              </a:xfrm>
              <a:custGeom>
                <a:avLst/>
                <a:gdLst/>
                <a:ahLst/>
                <a:cxnLst/>
                <a:rect l="l" t="t" r="r" b="b"/>
                <a:pathLst>
                  <a:path w="5476" h="21602" extrusionOk="0">
                    <a:moveTo>
                      <a:pt x="2887" y="0"/>
                    </a:moveTo>
                    <a:cubicBezTo>
                      <a:pt x="1838" y="2222"/>
                      <a:pt x="1057" y="4997"/>
                      <a:pt x="595" y="7412"/>
                    </a:cubicBezTo>
                    <a:cubicBezTo>
                      <a:pt x="130" y="9861"/>
                      <a:pt x="1" y="12362"/>
                      <a:pt x="412" y="14827"/>
                    </a:cubicBezTo>
                    <a:cubicBezTo>
                      <a:pt x="761" y="16933"/>
                      <a:pt x="1289" y="19874"/>
                      <a:pt x="2838" y="21495"/>
                    </a:cubicBezTo>
                    <a:cubicBezTo>
                      <a:pt x="2871" y="21531"/>
                      <a:pt x="2907" y="21565"/>
                      <a:pt x="2940" y="21601"/>
                    </a:cubicBezTo>
                    <a:cubicBezTo>
                      <a:pt x="3664" y="21099"/>
                      <a:pt x="4060" y="19345"/>
                      <a:pt x="4319" y="18501"/>
                    </a:cubicBezTo>
                    <a:cubicBezTo>
                      <a:pt x="4671" y="17359"/>
                      <a:pt x="4914" y="16186"/>
                      <a:pt x="5087" y="15004"/>
                    </a:cubicBezTo>
                    <a:cubicBezTo>
                      <a:pt x="5422" y="12681"/>
                      <a:pt x="5475" y="10329"/>
                      <a:pt x="5466" y="7983"/>
                    </a:cubicBezTo>
                    <a:cubicBezTo>
                      <a:pt x="5452" y="5140"/>
                      <a:pt x="4891" y="2745"/>
                      <a:pt x="3276" y="382"/>
                    </a:cubicBezTo>
                    <a:cubicBezTo>
                      <a:pt x="3163" y="213"/>
                      <a:pt x="3074" y="74"/>
                      <a:pt x="2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4"/>
              <p:cNvSpPr/>
              <p:nvPr/>
            </p:nvSpPr>
            <p:spPr>
              <a:xfrm>
                <a:off x="8025345" y="751786"/>
                <a:ext cx="259074" cy="243669"/>
              </a:xfrm>
              <a:custGeom>
                <a:avLst/>
                <a:gdLst/>
                <a:ahLst/>
                <a:cxnLst/>
                <a:rect l="l" t="t" r="r" b="b"/>
                <a:pathLst>
                  <a:path w="5802" h="5457" extrusionOk="0">
                    <a:moveTo>
                      <a:pt x="882" y="1"/>
                    </a:moveTo>
                    <a:cubicBezTo>
                      <a:pt x="742" y="1"/>
                      <a:pt x="600" y="15"/>
                      <a:pt x="443" y="41"/>
                    </a:cubicBezTo>
                    <a:cubicBezTo>
                      <a:pt x="324" y="61"/>
                      <a:pt x="97" y="81"/>
                      <a:pt x="45" y="223"/>
                    </a:cubicBezTo>
                    <a:cubicBezTo>
                      <a:pt x="1" y="336"/>
                      <a:pt x="220" y="582"/>
                      <a:pt x="293" y="679"/>
                    </a:cubicBezTo>
                    <a:cubicBezTo>
                      <a:pt x="549" y="1014"/>
                      <a:pt x="885" y="1333"/>
                      <a:pt x="1187" y="1629"/>
                    </a:cubicBezTo>
                    <a:cubicBezTo>
                      <a:pt x="2074" y="2492"/>
                      <a:pt x="3011" y="3310"/>
                      <a:pt x="3912" y="4157"/>
                    </a:cubicBezTo>
                    <a:cubicBezTo>
                      <a:pt x="4121" y="4353"/>
                      <a:pt x="4323" y="4463"/>
                      <a:pt x="4550" y="4632"/>
                    </a:cubicBezTo>
                    <a:cubicBezTo>
                      <a:pt x="4669" y="4722"/>
                      <a:pt x="4772" y="4831"/>
                      <a:pt x="4898" y="4915"/>
                    </a:cubicBezTo>
                    <a:cubicBezTo>
                      <a:pt x="4995" y="4979"/>
                      <a:pt x="5275" y="5210"/>
                      <a:pt x="5412" y="5210"/>
                    </a:cubicBezTo>
                    <a:cubicBezTo>
                      <a:pt x="5415" y="5210"/>
                      <a:pt x="5419" y="5210"/>
                      <a:pt x="5423" y="5210"/>
                    </a:cubicBezTo>
                    <a:cubicBezTo>
                      <a:pt x="5746" y="5433"/>
                      <a:pt x="5765" y="5446"/>
                      <a:pt x="5785" y="5456"/>
                    </a:cubicBezTo>
                    <a:cubicBezTo>
                      <a:pt x="5801" y="5426"/>
                      <a:pt x="5749" y="5183"/>
                      <a:pt x="5735" y="5117"/>
                    </a:cubicBezTo>
                    <a:cubicBezTo>
                      <a:pt x="5695" y="4921"/>
                      <a:pt x="5606" y="4705"/>
                      <a:pt x="5506" y="4532"/>
                    </a:cubicBezTo>
                    <a:cubicBezTo>
                      <a:pt x="5207" y="4021"/>
                      <a:pt x="4852" y="3515"/>
                      <a:pt x="4473" y="3064"/>
                    </a:cubicBezTo>
                    <a:cubicBezTo>
                      <a:pt x="4220" y="2762"/>
                      <a:pt x="3935" y="2446"/>
                      <a:pt x="3748" y="2097"/>
                    </a:cubicBezTo>
                    <a:cubicBezTo>
                      <a:pt x="3573" y="1772"/>
                      <a:pt x="3307" y="1532"/>
                      <a:pt x="3055" y="1267"/>
                    </a:cubicBezTo>
                    <a:cubicBezTo>
                      <a:pt x="2559" y="752"/>
                      <a:pt x="2121" y="263"/>
                      <a:pt x="1413" y="74"/>
                    </a:cubicBezTo>
                    <a:cubicBezTo>
                      <a:pt x="1224" y="23"/>
                      <a:pt x="105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4"/>
              <p:cNvSpPr/>
              <p:nvPr/>
            </p:nvSpPr>
            <p:spPr>
              <a:xfrm>
                <a:off x="8272808" y="681861"/>
                <a:ext cx="143781" cy="322927"/>
              </a:xfrm>
              <a:custGeom>
                <a:avLst/>
                <a:gdLst/>
                <a:ahLst/>
                <a:cxnLst/>
                <a:rect l="l" t="t" r="r" b="b"/>
                <a:pathLst>
                  <a:path w="3220" h="7232" extrusionOk="0">
                    <a:moveTo>
                      <a:pt x="2974" y="1"/>
                    </a:moveTo>
                    <a:cubicBezTo>
                      <a:pt x="2874" y="1"/>
                      <a:pt x="2763" y="38"/>
                      <a:pt x="2691" y="58"/>
                    </a:cubicBezTo>
                    <a:cubicBezTo>
                      <a:pt x="2352" y="155"/>
                      <a:pt x="2100" y="268"/>
                      <a:pt x="1828" y="501"/>
                    </a:cubicBezTo>
                    <a:cubicBezTo>
                      <a:pt x="1270" y="975"/>
                      <a:pt x="1077" y="1600"/>
                      <a:pt x="851" y="2278"/>
                    </a:cubicBezTo>
                    <a:cubicBezTo>
                      <a:pt x="735" y="2626"/>
                      <a:pt x="595" y="2956"/>
                      <a:pt x="575" y="3324"/>
                    </a:cubicBezTo>
                    <a:cubicBezTo>
                      <a:pt x="555" y="3720"/>
                      <a:pt x="432" y="4129"/>
                      <a:pt x="330" y="4507"/>
                    </a:cubicBezTo>
                    <a:cubicBezTo>
                      <a:pt x="176" y="5078"/>
                      <a:pt x="74" y="5687"/>
                      <a:pt x="20" y="6274"/>
                    </a:cubicBezTo>
                    <a:cubicBezTo>
                      <a:pt x="0" y="6474"/>
                      <a:pt x="11" y="6710"/>
                      <a:pt x="57" y="6906"/>
                    </a:cubicBezTo>
                    <a:cubicBezTo>
                      <a:pt x="74" y="6969"/>
                      <a:pt x="130" y="7211"/>
                      <a:pt x="160" y="7231"/>
                    </a:cubicBezTo>
                    <a:cubicBezTo>
                      <a:pt x="170" y="7211"/>
                      <a:pt x="184" y="7194"/>
                      <a:pt x="379" y="6855"/>
                    </a:cubicBezTo>
                    <a:cubicBezTo>
                      <a:pt x="506" y="6809"/>
                      <a:pt x="668" y="6464"/>
                      <a:pt x="731" y="6364"/>
                    </a:cubicBezTo>
                    <a:cubicBezTo>
                      <a:pt x="811" y="6234"/>
                      <a:pt x="854" y="6092"/>
                      <a:pt x="928" y="5958"/>
                    </a:cubicBezTo>
                    <a:cubicBezTo>
                      <a:pt x="1057" y="5710"/>
                      <a:pt x="1196" y="5524"/>
                      <a:pt x="1303" y="5258"/>
                    </a:cubicBezTo>
                    <a:cubicBezTo>
                      <a:pt x="1758" y="4109"/>
                      <a:pt x="2257" y="2972"/>
                      <a:pt x="2695" y="1812"/>
                    </a:cubicBezTo>
                    <a:cubicBezTo>
                      <a:pt x="2841" y="1418"/>
                      <a:pt x="3010" y="986"/>
                      <a:pt x="3100" y="570"/>
                    </a:cubicBezTo>
                    <a:cubicBezTo>
                      <a:pt x="3127" y="454"/>
                      <a:pt x="3220" y="138"/>
                      <a:pt x="3134" y="55"/>
                    </a:cubicBezTo>
                    <a:cubicBezTo>
                      <a:pt x="3092" y="15"/>
                      <a:pt x="3035" y="1"/>
                      <a:pt x="29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4"/>
              <p:cNvSpPr/>
              <p:nvPr/>
            </p:nvSpPr>
            <p:spPr>
              <a:xfrm>
                <a:off x="7156500" y="970450"/>
                <a:ext cx="1552657" cy="51976"/>
              </a:xfrm>
              <a:custGeom>
                <a:avLst/>
                <a:gdLst/>
                <a:ahLst/>
                <a:cxnLst/>
                <a:rect l="l" t="t" r="r" b="b"/>
                <a:pathLst>
                  <a:path w="34772" h="1164" extrusionOk="0">
                    <a:moveTo>
                      <a:pt x="27605" y="1"/>
                    </a:moveTo>
                    <a:cubicBezTo>
                      <a:pt x="23764" y="4"/>
                      <a:pt x="19808" y="1"/>
                      <a:pt x="15908" y="353"/>
                    </a:cubicBezTo>
                    <a:cubicBezTo>
                      <a:pt x="15172" y="420"/>
                      <a:pt x="14426" y="441"/>
                      <a:pt x="13683" y="441"/>
                    </a:cubicBezTo>
                    <a:cubicBezTo>
                      <a:pt x="13030" y="441"/>
                      <a:pt x="12379" y="425"/>
                      <a:pt x="11738" y="409"/>
                    </a:cubicBezTo>
                    <a:cubicBezTo>
                      <a:pt x="11094" y="394"/>
                      <a:pt x="10438" y="378"/>
                      <a:pt x="9780" y="378"/>
                    </a:cubicBezTo>
                    <a:cubicBezTo>
                      <a:pt x="9156" y="378"/>
                      <a:pt x="8531" y="392"/>
                      <a:pt x="7911" y="436"/>
                    </a:cubicBezTo>
                    <a:cubicBezTo>
                      <a:pt x="7037" y="499"/>
                      <a:pt x="6157" y="582"/>
                      <a:pt x="5306" y="662"/>
                    </a:cubicBezTo>
                    <a:cubicBezTo>
                      <a:pt x="3599" y="821"/>
                      <a:pt x="1835" y="987"/>
                      <a:pt x="74" y="987"/>
                    </a:cubicBezTo>
                    <a:lnTo>
                      <a:pt x="4" y="987"/>
                    </a:lnTo>
                    <a:lnTo>
                      <a:pt x="1" y="1163"/>
                    </a:lnTo>
                    <a:lnTo>
                      <a:pt x="74" y="1163"/>
                    </a:lnTo>
                    <a:cubicBezTo>
                      <a:pt x="1845" y="1163"/>
                      <a:pt x="3612" y="998"/>
                      <a:pt x="5323" y="838"/>
                    </a:cubicBezTo>
                    <a:cubicBezTo>
                      <a:pt x="6171" y="755"/>
                      <a:pt x="7051" y="676"/>
                      <a:pt x="7922" y="612"/>
                    </a:cubicBezTo>
                    <a:cubicBezTo>
                      <a:pt x="8546" y="568"/>
                      <a:pt x="9178" y="553"/>
                      <a:pt x="9808" y="553"/>
                    </a:cubicBezTo>
                    <a:cubicBezTo>
                      <a:pt x="10455" y="553"/>
                      <a:pt x="11099" y="568"/>
                      <a:pt x="11732" y="585"/>
                    </a:cubicBezTo>
                    <a:cubicBezTo>
                      <a:pt x="12377" y="601"/>
                      <a:pt x="13031" y="617"/>
                      <a:pt x="13688" y="617"/>
                    </a:cubicBezTo>
                    <a:cubicBezTo>
                      <a:pt x="14434" y="617"/>
                      <a:pt x="15183" y="596"/>
                      <a:pt x="15924" y="529"/>
                    </a:cubicBezTo>
                    <a:cubicBezTo>
                      <a:pt x="19818" y="177"/>
                      <a:pt x="23775" y="177"/>
                      <a:pt x="27605" y="177"/>
                    </a:cubicBezTo>
                    <a:lnTo>
                      <a:pt x="27835" y="177"/>
                    </a:lnTo>
                    <a:cubicBezTo>
                      <a:pt x="30233" y="177"/>
                      <a:pt x="32499" y="293"/>
                      <a:pt x="34755" y="532"/>
                    </a:cubicBezTo>
                    <a:lnTo>
                      <a:pt x="34771" y="360"/>
                    </a:lnTo>
                    <a:cubicBezTo>
                      <a:pt x="32509" y="117"/>
                      <a:pt x="30239" y="1"/>
                      <a:pt x="278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4"/>
              <p:cNvSpPr/>
              <p:nvPr/>
            </p:nvSpPr>
            <p:spPr>
              <a:xfrm>
                <a:off x="7156500" y="889718"/>
                <a:ext cx="1552657" cy="51976"/>
              </a:xfrm>
              <a:custGeom>
                <a:avLst/>
                <a:gdLst/>
                <a:ahLst/>
                <a:cxnLst/>
                <a:rect l="l" t="t" r="r" b="b"/>
                <a:pathLst>
                  <a:path w="34772" h="1164" extrusionOk="0">
                    <a:moveTo>
                      <a:pt x="26682" y="1"/>
                    </a:moveTo>
                    <a:cubicBezTo>
                      <a:pt x="23141" y="1"/>
                      <a:pt x="19496" y="29"/>
                      <a:pt x="15908" y="351"/>
                    </a:cubicBezTo>
                    <a:cubicBezTo>
                      <a:pt x="15168" y="418"/>
                      <a:pt x="14417" y="440"/>
                      <a:pt x="13669" y="440"/>
                    </a:cubicBezTo>
                    <a:cubicBezTo>
                      <a:pt x="13021" y="440"/>
                      <a:pt x="12374" y="424"/>
                      <a:pt x="11738" y="406"/>
                    </a:cubicBezTo>
                    <a:cubicBezTo>
                      <a:pt x="11102" y="392"/>
                      <a:pt x="10455" y="376"/>
                      <a:pt x="9806" y="376"/>
                    </a:cubicBezTo>
                    <a:cubicBezTo>
                      <a:pt x="9174" y="376"/>
                      <a:pt x="8539" y="391"/>
                      <a:pt x="7911" y="437"/>
                    </a:cubicBezTo>
                    <a:cubicBezTo>
                      <a:pt x="7034" y="497"/>
                      <a:pt x="6154" y="580"/>
                      <a:pt x="5303" y="659"/>
                    </a:cubicBezTo>
                    <a:cubicBezTo>
                      <a:pt x="3576" y="822"/>
                      <a:pt x="1792" y="985"/>
                      <a:pt x="4" y="989"/>
                    </a:cubicBezTo>
                    <a:lnTo>
                      <a:pt x="1" y="1164"/>
                    </a:lnTo>
                    <a:lnTo>
                      <a:pt x="77" y="1164"/>
                    </a:lnTo>
                    <a:cubicBezTo>
                      <a:pt x="1845" y="1164"/>
                      <a:pt x="3612" y="998"/>
                      <a:pt x="5320" y="835"/>
                    </a:cubicBezTo>
                    <a:cubicBezTo>
                      <a:pt x="6171" y="756"/>
                      <a:pt x="7051" y="673"/>
                      <a:pt x="7922" y="610"/>
                    </a:cubicBezTo>
                    <a:cubicBezTo>
                      <a:pt x="8538" y="566"/>
                      <a:pt x="9161" y="551"/>
                      <a:pt x="9783" y="551"/>
                    </a:cubicBezTo>
                    <a:cubicBezTo>
                      <a:pt x="10438" y="551"/>
                      <a:pt x="11092" y="568"/>
                      <a:pt x="11735" y="583"/>
                    </a:cubicBezTo>
                    <a:cubicBezTo>
                      <a:pt x="12377" y="598"/>
                      <a:pt x="13031" y="615"/>
                      <a:pt x="13687" y="615"/>
                    </a:cubicBezTo>
                    <a:cubicBezTo>
                      <a:pt x="14433" y="615"/>
                      <a:pt x="15183" y="594"/>
                      <a:pt x="15924" y="526"/>
                    </a:cubicBezTo>
                    <a:cubicBezTo>
                      <a:pt x="19479" y="205"/>
                      <a:pt x="23087" y="177"/>
                      <a:pt x="26601" y="177"/>
                    </a:cubicBezTo>
                    <a:cubicBezTo>
                      <a:pt x="26935" y="177"/>
                      <a:pt x="27269" y="177"/>
                      <a:pt x="27602" y="178"/>
                    </a:cubicBezTo>
                    <a:lnTo>
                      <a:pt x="27835" y="178"/>
                    </a:lnTo>
                    <a:cubicBezTo>
                      <a:pt x="30233" y="178"/>
                      <a:pt x="32499" y="294"/>
                      <a:pt x="34755" y="530"/>
                    </a:cubicBezTo>
                    <a:lnTo>
                      <a:pt x="34771" y="357"/>
                    </a:lnTo>
                    <a:cubicBezTo>
                      <a:pt x="32509" y="118"/>
                      <a:pt x="30239" y="1"/>
                      <a:pt x="27835" y="1"/>
                    </a:cubicBezTo>
                    <a:lnTo>
                      <a:pt x="27602" y="1"/>
                    </a:lnTo>
                    <a:cubicBezTo>
                      <a:pt x="27296" y="1"/>
                      <a:pt x="26989" y="1"/>
                      <a:pt x="266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4"/>
              <p:cNvSpPr/>
              <p:nvPr/>
            </p:nvSpPr>
            <p:spPr>
              <a:xfrm>
                <a:off x="7828517" y="1534678"/>
                <a:ext cx="106586" cy="65416"/>
              </a:xfrm>
              <a:custGeom>
                <a:avLst/>
                <a:gdLst/>
                <a:ahLst/>
                <a:cxnLst/>
                <a:rect l="l" t="t" r="r" b="b"/>
                <a:pathLst>
                  <a:path w="2387" h="1465" extrusionOk="0">
                    <a:moveTo>
                      <a:pt x="1132" y="1"/>
                    </a:moveTo>
                    <a:cubicBezTo>
                      <a:pt x="1010" y="1"/>
                      <a:pt x="887" y="20"/>
                      <a:pt x="765" y="59"/>
                    </a:cubicBezTo>
                    <a:cubicBezTo>
                      <a:pt x="117" y="268"/>
                      <a:pt x="14" y="869"/>
                      <a:pt x="0" y="1431"/>
                    </a:cubicBezTo>
                    <a:lnTo>
                      <a:pt x="177" y="1435"/>
                    </a:lnTo>
                    <a:cubicBezTo>
                      <a:pt x="190" y="909"/>
                      <a:pt x="276" y="401"/>
                      <a:pt x="821" y="225"/>
                    </a:cubicBezTo>
                    <a:cubicBezTo>
                      <a:pt x="924" y="192"/>
                      <a:pt x="1029" y="176"/>
                      <a:pt x="1132" y="176"/>
                    </a:cubicBezTo>
                    <a:cubicBezTo>
                      <a:pt x="1464" y="176"/>
                      <a:pt x="1777" y="342"/>
                      <a:pt x="1954" y="633"/>
                    </a:cubicBezTo>
                    <a:cubicBezTo>
                      <a:pt x="2061" y="809"/>
                      <a:pt x="2200" y="1235"/>
                      <a:pt x="2164" y="1435"/>
                    </a:cubicBezTo>
                    <a:lnTo>
                      <a:pt x="2340" y="1464"/>
                    </a:lnTo>
                    <a:cubicBezTo>
                      <a:pt x="2386" y="1191"/>
                      <a:pt x="2210" y="720"/>
                      <a:pt x="2104" y="541"/>
                    </a:cubicBezTo>
                    <a:cubicBezTo>
                      <a:pt x="1896" y="198"/>
                      <a:pt x="1525" y="1"/>
                      <a:pt x="1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4"/>
              <p:cNvSpPr/>
              <p:nvPr/>
            </p:nvSpPr>
            <p:spPr>
              <a:xfrm>
                <a:off x="7828517" y="1457117"/>
                <a:ext cx="106586" cy="65371"/>
              </a:xfrm>
              <a:custGeom>
                <a:avLst/>
                <a:gdLst/>
                <a:ahLst/>
                <a:cxnLst/>
                <a:rect l="l" t="t" r="r" b="b"/>
                <a:pathLst>
                  <a:path w="2387" h="1464" extrusionOk="0">
                    <a:moveTo>
                      <a:pt x="1131" y="0"/>
                    </a:moveTo>
                    <a:cubicBezTo>
                      <a:pt x="1010" y="0"/>
                      <a:pt x="886" y="19"/>
                      <a:pt x="765" y="58"/>
                    </a:cubicBezTo>
                    <a:cubicBezTo>
                      <a:pt x="117" y="268"/>
                      <a:pt x="14" y="869"/>
                      <a:pt x="0" y="1430"/>
                    </a:cubicBezTo>
                    <a:lnTo>
                      <a:pt x="177" y="1433"/>
                    </a:lnTo>
                    <a:cubicBezTo>
                      <a:pt x="190" y="829"/>
                      <a:pt x="307" y="391"/>
                      <a:pt x="821" y="225"/>
                    </a:cubicBezTo>
                    <a:cubicBezTo>
                      <a:pt x="924" y="192"/>
                      <a:pt x="1029" y="176"/>
                      <a:pt x="1132" y="176"/>
                    </a:cubicBezTo>
                    <a:cubicBezTo>
                      <a:pt x="1464" y="176"/>
                      <a:pt x="1777" y="341"/>
                      <a:pt x="1954" y="633"/>
                    </a:cubicBezTo>
                    <a:cubicBezTo>
                      <a:pt x="2061" y="809"/>
                      <a:pt x="2200" y="1234"/>
                      <a:pt x="2164" y="1433"/>
                    </a:cubicBezTo>
                    <a:lnTo>
                      <a:pt x="2340" y="1464"/>
                    </a:lnTo>
                    <a:cubicBezTo>
                      <a:pt x="2386" y="1191"/>
                      <a:pt x="2210" y="720"/>
                      <a:pt x="2104" y="540"/>
                    </a:cubicBezTo>
                    <a:cubicBezTo>
                      <a:pt x="1895" y="197"/>
                      <a:pt x="1524" y="0"/>
                      <a:pt x="1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4"/>
              <p:cNvSpPr/>
              <p:nvPr/>
            </p:nvSpPr>
            <p:spPr>
              <a:xfrm>
                <a:off x="7828517" y="1379511"/>
                <a:ext cx="106586" cy="65416"/>
              </a:xfrm>
              <a:custGeom>
                <a:avLst/>
                <a:gdLst/>
                <a:ahLst/>
                <a:cxnLst/>
                <a:rect l="l" t="t" r="r" b="b"/>
                <a:pathLst>
                  <a:path w="2387" h="1465" extrusionOk="0">
                    <a:moveTo>
                      <a:pt x="1131" y="1"/>
                    </a:moveTo>
                    <a:cubicBezTo>
                      <a:pt x="1010" y="1"/>
                      <a:pt x="886" y="20"/>
                      <a:pt x="765" y="59"/>
                    </a:cubicBezTo>
                    <a:cubicBezTo>
                      <a:pt x="117" y="268"/>
                      <a:pt x="14" y="870"/>
                      <a:pt x="0" y="1431"/>
                    </a:cubicBezTo>
                    <a:lnTo>
                      <a:pt x="177" y="1434"/>
                    </a:lnTo>
                    <a:cubicBezTo>
                      <a:pt x="190" y="830"/>
                      <a:pt x="307" y="391"/>
                      <a:pt x="821" y="225"/>
                    </a:cubicBezTo>
                    <a:cubicBezTo>
                      <a:pt x="924" y="192"/>
                      <a:pt x="1029" y="176"/>
                      <a:pt x="1132" y="176"/>
                    </a:cubicBezTo>
                    <a:cubicBezTo>
                      <a:pt x="1464" y="176"/>
                      <a:pt x="1777" y="342"/>
                      <a:pt x="1954" y="634"/>
                    </a:cubicBezTo>
                    <a:cubicBezTo>
                      <a:pt x="2061" y="810"/>
                      <a:pt x="2200" y="1235"/>
                      <a:pt x="2164" y="1434"/>
                    </a:cubicBezTo>
                    <a:lnTo>
                      <a:pt x="2340" y="1464"/>
                    </a:lnTo>
                    <a:cubicBezTo>
                      <a:pt x="2386" y="1192"/>
                      <a:pt x="2210" y="720"/>
                      <a:pt x="2104" y="540"/>
                    </a:cubicBezTo>
                    <a:cubicBezTo>
                      <a:pt x="1895" y="198"/>
                      <a:pt x="1524" y="1"/>
                      <a:pt x="11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4"/>
              <p:cNvSpPr/>
              <p:nvPr/>
            </p:nvSpPr>
            <p:spPr>
              <a:xfrm>
                <a:off x="7828517" y="1301950"/>
                <a:ext cx="106586" cy="65371"/>
              </a:xfrm>
              <a:custGeom>
                <a:avLst/>
                <a:gdLst/>
                <a:ahLst/>
                <a:cxnLst/>
                <a:rect l="l" t="t" r="r" b="b"/>
                <a:pathLst>
                  <a:path w="2387" h="1464" extrusionOk="0">
                    <a:moveTo>
                      <a:pt x="1131" y="0"/>
                    </a:moveTo>
                    <a:cubicBezTo>
                      <a:pt x="1010" y="0"/>
                      <a:pt x="886" y="19"/>
                      <a:pt x="765" y="58"/>
                    </a:cubicBezTo>
                    <a:cubicBezTo>
                      <a:pt x="117" y="268"/>
                      <a:pt x="14" y="869"/>
                      <a:pt x="0" y="1430"/>
                    </a:cubicBezTo>
                    <a:lnTo>
                      <a:pt x="177" y="1434"/>
                    </a:lnTo>
                    <a:cubicBezTo>
                      <a:pt x="190" y="909"/>
                      <a:pt x="276" y="400"/>
                      <a:pt x="821" y="224"/>
                    </a:cubicBezTo>
                    <a:cubicBezTo>
                      <a:pt x="924" y="191"/>
                      <a:pt x="1028" y="175"/>
                      <a:pt x="1131" y="175"/>
                    </a:cubicBezTo>
                    <a:cubicBezTo>
                      <a:pt x="1463" y="175"/>
                      <a:pt x="1777" y="341"/>
                      <a:pt x="1954" y="633"/>
                    </a:cubicBezTo>
                    <a:cubicBezTo>
                      <a:pt x="2061" y="809"/>
                      <a:pt x="2200" y="1234"/>
                      <a:pt x="2164" y="1434"/>
                    </a:cubicBezTo>
                    <a:lnTo>
                      <a:pt x="2340" y="1464"/>
                    </a:lnTo>
                    <a:cubicBezTo>
                      <a:pt x="2386" y="1191"/>
                      <a:pt x="2210" y="719"/>
                      <a:pt x="2104" y="540"/>
                    </a:cubicBezTo>
                    <a:cubicBezTo>
                      <a:pt x="1895" y="198"/>
                      <a:pt x="1524" y="0"/>
                      <a:pt x="1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4"/>
              <p:cNvSpPr/>
              <p:nvPr/>
            </p:nvSpPr>
            <p:spPr>
              <a:xfrm>
                <a:off x="7828517" y="1224344"/>
                <a:ext cx="106586" cy="65371"/>
              </a:xfrm>
              <a:custGeom>
                <a:avLst/>
                <a:gdLst/>
                <a:ahLst/>
                <a:cxnLst/>
                <a:rect l="l" t="t" r="r" b="b"/>
                <a:pathLst>
                  <a:path w="2387" h="1464" extrusionOk="0">
                    <a:moveTo>
                      <a:pt x="1131" y="1"/>
                    </a:moveTo>
                    <a:cubicBezTo>
                      <a:pt x="1010" y="1"/>
                      <a:pt x="886" y="20"/>
                      <a:pt x="765" y="59"/>
                    </a:cubicBezTo>
                    <a:cubicBezTo>
                      <a:pt x="117" y="268"/>
                      <a:pt x="14" y="870"/>
                      <a:pt x="0" y="1431"/>
                    </a:cubicBezTo>
                    <a:lnTo>
                      <a:pt x="177" y="1434"/>
                    </a:lnTo>
                    <a:cubicBezTo>
                      <a:pt x="190" y="910"/>
                      <a:pt x="276" y="401"/>
                      <a:pt x="821" y="225"/>
                    </a:cubicBezTo>
                    <a:cubicBezTo>
                      <a:pt x="924" y="192"/>
                      <a:pt x="1028" y="176"/>
                      <a:pt x="1131" y="176"/>
                    </a:cubicBezTo>
                    <a:cubicBezTo>
                      <a:pt x="1463" y="176"/>
                      <a:pt x="1777" y="342"/>
                      <a:pt x="1954" y="634"/>
                    </a:cubicBezTo>
                    <a:cubicBezTo>
                      <a:pt x="2061" y="810"/>
                      <a:pt x="2200" y="1235"/>
                      <a:pt x="2164" y="1434"/>
                    </a:cubicBezTo>
                    <a:lnTo>
                      <a:pt x="2340" y="1464"/>
                    </a:lnTo>
                    <a:cubicBezTo>
                      <a:pt x="2386" y="1192"/>
                      <a:pt x="2210" y="720"/>
                      <a:pt x="2104" y="541"/>
                    </a:cubicBezTo>
                    <a:cubicBezTo>
                      <a:pt x="1895" y="198"/>
                      <a:pt x="1524" y="1"/>
                      <a:pt x="11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4"/>
              <p:cNvSpPr/>
              <p:nvPr/>
            </p:nvSpPr>
            <p:spPr>
              <a:xfrm>
                <a:off x="7699293" y="1534678"/>
                <a:ext cx="106586" cy="65416"/>
              </a:xfrm>
              <a:custGeom>
                <a:avLst/>
                <a:gdLst/>
                <a:ahLst/>
                <a:cxnLst/>
                <a:rect l="l" t="t" r="r" b="b"/>
                <a:pathLst>
                  <a:path w="2387" h="1465" extrusionOk="0">
                    <a:moveTo>
                      <a:pt x="1132" y="1"/>
                    </a:moveTo>
                    <a:cubicBezTo>
                      <a:pt x="1010" y="1"/>
                      <a:pt x="887" y="20"/>
                      <a:pt x="765" y="59"/>
                    </a:cubicBezTo>
                    <a:cubicBezTo>
                      <a:pt x="114" y="268"/>
                      <a:pt x="14" y="869"/>
                      <a:pt x="1" y="1431"/>
                    </a:cubicBezTo>
                    <a:lnTo>
                      <a:pt x="177" y="1435"/>
                    </a:lnTo>
                    <a:cubicBezTo>
                      <a:pt x="191" y="909"/>
                      <a:pt x="274" y="401"/>
                      <a:pt x="818" y="225"/>
                    </a:cubicBezTo>
                    <a:cubicBezTo>
                      <a:pt x="921" y="192"/>
                      <a:pt x="1026" y="176"/>
                      <a:pt x="1129" y="176"/>
                    </a:cubicBezTo>
                    <a:cubicBezTo>
                      <a:pt x="1462" y="176"/>
                      <a:pt x="1776" y="342"/>
                      <a:pt x="1951" y="633"/>
                    </a:cubicBezTo>
                    <a:cubicBezTo>
                      <a:pt x="2060" y="809"/>
                      <a:pt x="2200" y="1235"/>
                      <a:pt x="2164" y="1435"/>
                    </a:cubicBezTo>
                    <a:lnTo>
                      <a:pt x="2336" y="1464"/>
                    </a:lnTo>
                    <a:cubicBezTo>
                      <a:pt x="2387" y="1191"/>
                      <a:pt x="2210" y="720"/>
                      <a:pt x="2104" y="541"/>
                    </a:cubicBezTo>
                    <a:cubicBezTo>
                      <a:pt x="1894" y="198"/>
                      <a:pt x="1524" y="1"/>
                      <a:pt x="1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4"/>
              <p:cNvSpPr/>
              <p:nvPr/>
            </p:nvSpPr>
            <p:spPr>
              <a:xfrm>
                <a:off x="7699293" y="1457117"/>
                <a:ext cx="106586" cy="65371"/>
              </a:xfrm>
              <a:custGeom>
                <a:avLst/>
                <a:gdLst/>
                <a:ahLst/>
                <a:cxnLst/>
                <a:rect l="l" t="t" r="r" b="b"/>
                <a:pathLst>
                  <a:path w="2387" h="1464" extrusionOk="0">
                    <a:moveTo>
                      <a:pt x="1131" y="0"/>
                    </a:moveTo>
                    <a:cubicBezTo>
                      <a:pt x="1010" y="0"/>
                      <a:pt x="886" y="19"/>
                      <a:pt x="765" y="58"/>
                    </a:cubicBezTo>
                    <a:cubicBezTo>
                      <a:pt x="114" y="268"/>
                      <a:pt x="14" y="869"/>
                      <a:pt x="1" y="1430"/>
                    </a:cubicBezTo>
                    <a:lnTo>
                      <a:pt x="177" y="1433"/>
                    </a:lnTo>
                    <a:cubicBezTo>
                      <a:pt x="191" y="829"/>
                      <a:pt x="303" y="391"/>
                      <a:pt x="818" y="225"/>
                    </a:cubicBezTo>
                    <a:cubicBezTo>
                      <a:pt x="921" y="192"/>
                      <a:pt x="1026" y="176"/>
                      <a:pt x="1129" y="176"/>
                    </a:cubicBezTo>
                    <a:cubicBezTo>
                      <a:pt x="1462" y="176"/>
                      <a:pt x="1776" y="341"/>
                      <a:pt x="1951" y="633"/>
                    </a:cubicBezTo>
                    <a:cubicBezTo>
                      <a:pt x="2060" y="809"/>
                      <a:pt x="2200" y="1234"/>
                      <a:pt x="2164" y="1433"/>
                    </a:cubicBezTo>
                    <a:lnTo>
                      <a:pt x="2336" y="1464"/>
                    </a:lnTo>
                    <a:cubicBezTo>
                      <a:pt x="2387" y="1191"/>
                      <a:pt x="2210" y="720"/>
                      <a:pt x="2104" y="540"/>
                    </a:cubicBezTo>
                    <a:cubicBezTo>
                      <a:pt x="1893" y="197"/>
                      <a:pt x="1523" y="0"/>
                      <a:pt x="1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4"/>
              <p:cNvSpPr/>
              <p:nvPr/>
            </p:nvSpPr>
            <p:spPr>
              <a:xfrm>
                <a:off x="7699293" y="1379511"/>
                <a:ext cx="106586" cy="65416"/>
              </a:xfrm>
              <a:custGeom>
                <a:avLst/>
                <a:gdLst/>
                <a:ahLst/>
                <a:cxnLst/>
                <a:rect l="l" t="t" r="r" b="b"/>
                <a:pathLst>
                  <a:path w="2387" h="1465" extrusionOk="0">
                    <a:moveTo>
                      <a:pt x="1131" y="1"/>
                    </a:moveTo>
                    <a:cubicBezTo>
                      <a:pt x="1010" y="1"/>
                      <a:pt x="886" y="20"/>
                      <a:pt x="765" y="59"/>
                    </a:cubicBezTo>
                    <a:cubicBezTo>
                      <a:pt x="114" y="268"/>
                      <a:pt x="14" y="870"/>
                      <a:pt x="1" y="1431"/>
                    </a:cubicBezTo>
                    <a:lnTo>
                      <a:pt x="177" y="1434"/>
                    </a:lnTo>
                    <a:cubicBezTo>
                      <a:pt x="191" y="830"/>
                      <a:pt x="303" y="391"/>
                      <a:pt x="818" y="225"/>
                    </a:cubicBezTo>
                    <a:cubicBezTo>
                      <a:pt x="921" y="192"/>
                      <a:pt x="1026" y="176"/>
                      <a:pt x="1129" y="176"/>
                    </a:cubicBezTo>
                    <a:cubicBezTo>
                      <a:pt x="1462" y="176"/>
                      <a:pt x="1776" y="342"/>
                      <a:pt x="1951" y="634"/>
                    </a:cubicBezTo>
                    <a:cubicBezTo>
                      <a:pt x="2060" y="810"/>
                      <a:pt x="2200" y="1235"/>
                      <a:pt x="2164" y="1434"/>
                    </a:cubicBezTo>
                    <a:lnTo>
                      <a:pt x="2336" y="1464"/>
                    </a:lnTo>
                    <a:cubicBezTo>
                      <a:pt x="2387" y="1192"/>
                      <a:pt x="2210" y="720"/>
                      <a:pt x="2104" y="540"/>
                    </a:cubicBezTo>
                    <a:cubicBezTo>
                      <a:pt x="1893" y="198"/>
                      <a:pt x="1524" y="1"/>
                      <a:pt x="11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4"/>
              <p:cNvSpPr/>
              <p:nvPr/>
            </p:nvSpPr>
            <p:spPr>
              <a:xfrm>
                <a:off x="7699293" y="1301950"/>
                <a:ext cx="106586" cy="65371"/>
              </a:xfrm>
              <a:custGeom>
                <a:avLst/>
                <a:gdLst/>
                <a:ahLst/>
                <a:cxnLst/>
                <a:rect l="l" t="t" r="r" b="b"/>
                <a:pathLst>
                  <a:path w="2387" h="1464" extrusionOk="0">
                    <a:moveTo>
                      <a:pt x="1131" y="0"/>
                    </a:moveTo>
                    <a:cubicBezTo>
                      <a:pt x="1010" y="0"/>
                      <a:pt x="886" y="19"/>
                      <a:pt x="765" y="58"/>
                    </a:cubicBezTo>
                    <a:cubicBezTo>
                      <a:pt x="114" y="268"/>
                      <a:pt x="14" y="869"/>
                      <a:pt x="1" y="1430"/>
                    </a:cubicBezTo>
                    <a:lnTo>
                      <a:pt x="177" y="1434"/>
                    </a:lnTo>
                    <a:cubicBezTo>
                      <a:pt x="191" y="909"/>
                      <a:pt x="274" y="400"/>
                      <a:pt x="818" y="224"/>
                    </a:cubicBezTo>
                    <a:cubicBezTo>
                      <a:pt x="921" y="191"/>
                      <a:pt x="1026" y="175"/>
                      <a:pt x="1128" y="175"/>
                    </a:cubicBezTo>
                    <a:cubicBezTo>
                      <a:pt x="1461" y="175"/>
                      <a:pt x="1776" y="341"/>
                      <a:pt x="1951" y="633"/>
                    </a:cubicBezTo>
                    <a:cubicBezTo>
                      <a:pt x="2060" y="809"/>
                      <a:pt x="2200" y="1234"/>
                      <a:pt x="2164" y="1434"/>
                    </a:cubicBezTo>
                    <a:lnTo>
                      <a:pt x="2336" y="1464"/>
                    </a:lnTo>
                    <a:cubicBezTo>
                      <a:pt x="2387" y="1191"/>
                      <a:pt x="2210" y="719"/>
                      <a:pt x="2104" y="540"/>
                    </a:cubicBezTo>
                    <a:cubicBezTo>
                      <a:pt x="1893" y="198"/>
                      <a:pt x="1524" y="0"/>
                      <a:pt x="1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4"/>
              <p:cNvSpPr/>
              <p:nvPr/>
            </p:nvSpPr>
            <p:spPr>
              <a:xfrm>
                <a:off x="7699293" y="1224344"/>
                <a:ext cx="106586" cy="65371"/>
              </a:xfrm>
              <a:custGeom>
                <a:avLst/>
                <a:gdLst/>
                <a:ahLst/>
                <a:cxnLst/>
                <a:rect l="l" t="t" r="r" b="b"/>
                <a:pathLst>
                  <a:path w="2387" h="1464" extrusionOk="0">
                    <a:moveTo>
                      <a:pt x="1131" y="1"/>
                    </a:moveTo>
                    <a:cubicBezTo>
                      <a:pt x="1010" y="1"/>
                      <a:pt x="886" y="20"/>
                      <a:pt x="765" y="59"/>
                    </a:cubicBezTo>
                    <a:cubicBezTo>
                      <a:pt x="114" y="268"/>
                      <a:pt x="14" y="870"/>
                      <a:pt x="1" y="1431"/>
                    </a:cubicBezTo>
                    <a:lnTo>
                      <a:pt x="177" y="1434"/>
                    </a:lnTo>
                    <a:cubicBezTo>
                      <a:pt x="191" y="910"/>
                      <a:pt x="274" y="401"/>
                      <a:pt x="818" y="225"/>
                    </a:cubicBezTo>
                    <a:cubicBezTo>
                      <a:pt x="921" y="192"/>
                      <a:pt x="1026" y="176"/>
                      <a:pt x="1128" y="176"/>
                    </a:cubicBezTo>
                    <a:cubicBezTo>
                      <a:pt x="1461" y="176"/>
                      <a:pt x="1776" y="342"/>
                      <a:pt x="1951" y="634"/>
                    </a:cubicBezTo>
                    <a:cubicBezTo>
                      <a:pt x="2060" y="810"/>
                      <a:pt x="2200" y="1235"/>
                      <a:pt x="2164" y="1434"/>
                    </a:cubicBezTo>
                    <a:lnTo>
                      <a:pt x="2336" y="1464"/>
                    </a:lnTo>
                    <a:cubicBezTo>
                      <a:pt x="2387" y="1192"/>
                      <a:pt x="2210" y="720"/>
                      <a:pt x="2104" y="541"/>
                    </a:cubicBezTo>
                    <a:cubicBezTo>
                      <a:pt x="1893" y="198"/>
                      <a:pt x="1524" y="1"/>
                      <a:pt x="11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4"/>
              <p:cNvSpPr/>
              <p:nvPr/>
            </p:nvSpPr>
            <p:spPr>
              <a:xfrm>
                <a:off x="7570114" y="1534678"/>
                <a:ext cx="106407" cy="65416"/>
              </a:xfrm>
              <a:custGeom>
                <a:avLst/>
                <a:gdLst/>
                <a:ahLst/>
                <a:cxnLst/>
                <a:rect l="l" t="t" r="r" b="b"/>
                <a:pathLst>
                  <a:path w="2383" h="1465" extrusionOk="0">
                    <a:moveTo>
                      <a:pt x="1131" y="1"/>
                    </a:moveTo>
                    <a:cubicBezTo>
                      <a:pt x="1010" y="1"/>
                      <a:pt x="886" y="20"/>
                      <a:pt x="764" y="59"/>
                    </a:cubicBezTo>
                    <a:cubicBezTo>
                      <a:pt x="114" y="268"/>
                      <a:pt x="14" y="869"/>
                      <a:pt x="0" y="1431"/>
                    </a:cubicBezTo>
                    <a:lnTo>
                      <a:pt x="177" y="1435"/>
                    </a:lnTo>
                    <a:cubicBezTo>
                      <a:pt x="186" y="909"/>
                      <a:pt x="273" y="401"/>
                      <a:pt x="818" y="225"/>
                    </a:cubicBezTo>
                    <a:cubicBezTo>
                      <a:pt x="921" y="192"/>
                      <a:pt x="1026" y="176"/>
                      <a:pt x="1129" y="176"/>
                    </a:cubicBezTo>
                    <a:cubicBezTo>
                      <a:pt x="1461" y="176"/>
                      <a:pt x="1775" y="342"/>
                      <a:pt x="1951" y="633"/>
                    </a:cubicBezTo>
                    <a:cubicBezTo>
                      <a:pt x="2057" y="809"/>
                      <a:pt x="2196" y="1235"/>
                      <a:pt x="2163" y="1435"/>
                    </a:cubicBezTo>
                    <a:lnTo>
                      <a:pt x="2336" y="1464"/>
                    </a:lnTo>
                    <a:cubicBezTo>
                      <a:pt x="2382" y="1191"/>
                      <a:pt x="2207" y="720"/>
                      <a:pt x="2100" y="541"/>
                    </a:cubicBezTo>
                    <a:cubicBezTo>
                      <a:pt x="1892" y="198"/>
                      <a:pt x="1523" y="1"/>
                      <a:pt x="11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4"/>
              <p:cNvSpPr/>
              <p:nvPr/>
            </p:nvSpPr>
            <p:spPr>
              <a:xfrm>
                <a:off x="7570114" y="1457117"/>
                <a:ext cx="106407" cy="65371"/>
              </a:xfrm>
              <a:custGeom>
                <a:avLst/>
                <a:gdLst/>
                <a:ahLst/>
                <a:cxnLst/>
                <a:rect l="l" t="t" r="r" b="b"/>
                <a:pathLst>
                  <a:path w="2383" h="1464" extrusionOk="0">
                    <a:moveTo>
                      <a:pt x="1130" y="0"/>
                    </a:moveTo>
                    <a:cubicBezTo>
                      <a:pt x="1009" y="0"/>
                      <a:pt x="886" y="19"/>
                      <a:pt x="764" y="58"/>
                    </a:cubicBezTo>
                    <a:cubicBezTo>
                      <a:pt x="114" y="268"/>
                      <a:pt x="14" y="869"/>
                      <a:pt x="0" y="1430"/>
                    </a:cubicBezTo>
                    <a:lnTo>
                      <a:pt x="177" y="1433"/>
                    </a:lnTo>
                    <a:cubicBezTo>
                      <a:pt x="189" y="829"/>
                      <a:pt x="303" y="391"/>
                      <a:pt x="818" y="225"/>
                    </a:cubicBezTo>
                    <a:cubicBezTo>
                      <a:pt x="921" y="192"/>
                      <a:pt x="1026" y="176"/>
                      <a:pt x="1129" y="176"/>
                    </a:cubicBezTo>
                    <a:cubicBezTo>
                      <a:pt x="1461" y="176"/>
                      <a:pt x="1775" y="341"/>
                      <a:pt x="1951" y="633"/>
                    </a:cubicBezTo>
                    <a:cubicBezTo>
                      <a:pt x="2057" y="809"/>
                      <a:pt x="2196" y="1234"/>
                      <a:pt x="2163" y="1433"/>
                    </a:cubicBezTo>
                    <a:lnTo>
                      <a:pt x="2336" y="1464"/>
                    </a:lnTo>
                    <a:cubicBezTo>
                      <a:pt x="2382" y="1191"/>
                      <a:pt x="2207" y="720"/>
                      <a:pt x="2100" y="540"/>
                    </a:cubicBezTo>
                    <a:cubicBezTo>
                      <a:pt x="1892" y="197"/>
                      <a:pt x="1523"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4"/>
              <p:cNvSpPr/>
              <p:nvPr/>
            </p:nvSpPr>
            <p:spPr>
              <a:xfrm>
                <a:off x="7570114" y="1379511"/>
                <a:ext cx="106407" cy="65416"/>
              </a:xfrm>
              <a:custGeom>
                <a:avLst/>
                <a:gdLst/>
                <a:ahLst/>
                <a:cxnLst/>
                <a:rect l="l" t="t" r="r" b="b"/>
                <a:pathLst>
                  <a:path w="2383" h="1465" extrusionOk="0">
                    <a:moveTo>
                      <a:pt x="1130" y="1"/>
                    </a:moveTo>
                    <a:cubicBezTo>
                      <a:pt x="1009" y="1"/>
                      <a:pt x="886" y="20"/>
                      <a:pt x="764" y="59"/>
                    </a:cubicBezTo>
                    <a:cubicBezTo>
                      <a:pt x="114" y="268"/>
                      <a:pt x="14" y="870"/>
                      <a:pt x="0" y="1431"/>
                    </a:cubicBezTo>
                    <a:lnTo>
                      <a:pt x="177" y="1434"/>
                    </a:lnTo>
                    <a:cubicBezTo>
                      <a:pt x="189" y="830"/>
                      <a:pt x="303" y="391"/>
                      <a:pt x="818" y="225"/>
                    </a:cubicBezTo>
                    <a:cubicBezTo>
                      <a:pt x="921" y="192"/>
                      <a:pt x="1026" y="176"/>
                      <a:pt x="1129" y="176"/>
                    </a:cubicBezTo>
                    <a:cubicBezTo>
                      <a:pt x="1461" y="176"/>
                      <a:pt x="1775" y="342"/>
                      <a:pt x="1951" y="634"/>
                    </a:cubicBezTo>
                    <a:cubicBezTo>
                      <a:pt x="2057" y="810"/>
                      <a:pt x="2196" y="1235"/>
                      <a:pt x="2163" y="1434"/>
                    </a:cubicBezTo>
                    <a:lnTo>
                      <a:pt x="2336" y="1464"/>
                    </a:lnTo>
                    <a:cubicBezTo>
                      <a:pt x="2382" y="1192"/>
                      <a:pt x="2207" y="720"/>
                      <a:pt x="2100" y="540"/>
                    </a:cubicBezTo>
                    <a:cubicBezTo>
                      <a:pt x="1892" y="198"/>
                      <a:pt x="1523" y="1"/>
                      <a:pt x="1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a:off x="7570114" y="1301950"/>
                <a:ext cx="106407" cy="65371"/>
              </a:xfrm>
              <a:custGeom>
                <a:avLst/>
                <a:gdLst/>
                <a:ahLst/>
                <a:cxnLst/>
                <a:rect l="l" t="t" r="r" b="b"/>
                <a:pathLst>
                  <a:path w="2383" h="1464" extrusionOk="0">
                    <a:moveTo>
                      <a:pt x="1130" y="0"/>
                    </a:moveTo>
                    <a:cubicBezTo>
                      <a:pt x="1009" y="0"/>
                      <a:pt x="886" y="19"/>
                      <a:pt x="764" y="58"/>
                    </a:cubicBezTo>
                    <a:cubicBezTo>
                      <a:pt x="114" y="268"/>
                      <a:pt x="14" y="869"/>
                      <a:pt x="0" y="1430"/>
                    </a:cubicBezTo>
                    <a:lnTo>
                      <a:pt x="177" y="1434"/>
                    </a:lnTo>
                    <a:cubicBezTo>
                      <a:pt x="186" y="909"/>
                      <a:pt x="273" y="400"/>
                      <a:pt x="818" y="224"/>
                    </a:cubicBezTo>
                    <a:cubicBezTo>
                      <a:pt x="920" y="191"/>
                      <a:pt x="1025" y="175"/>
                      <a:pt x="1128" y="175"/>
                    </a:cubicBezTo>
                    <a:cubicBezTo>
                      <a:pt x="1461" y="175"/>
                      <a:pt x="1775" y="341"/>
                      <a:pt x="1951" y="633"/>
                    </a:cubicBezTo>
                    <a:cubicBezTo>
                      <a:pt x="2057" y="809"/>
                      <a:pt x="2196" y="1234"/>
                      <a:pt x="2163" y="1434"/>
                    </a:cubicBezTo>
                    <a:lnTo>
                      <a:pt x="2336" y="1464"/>
                    </a:lnTo>
                    <a:cubicBezTo>
                      <a:pt x="2382" y="1191"/>
                      <a:pt x="2207" y="719"/>
                      <a:pt x="2100" y="540"/>
                    </a:cubicBezTo>
                    <a:cubicBezTo>
                      <a:pt x="1892" y="198"/>
                      <a:pt x="1523"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4"/>
              <p:cNvSpPr/>
              <p:nvPr/>
            </p:nvSpPr>
            <p:spPr>
              <a:xfrm>
                <a:off x="7570114" y="1224344"/>
                <a:ext cx="106407" cy="65371"/>
              </a:xfrm>
              <a:custGeom>
                <a:avLst/>
                <a:gdLst/>
                <a:ahLst/>
                <a:cxnLst/>
                <a:rect l="l" t="t" r="r" b="b"/>
                <a:pathLst>
                  <a:path w="2383" h="1464" extrusionOk="0">
                    <a:moveTo>
                      <a:pt x="1130" y="1"/>
                    </a:moveTo>
                    <a:cubicBezTo>
                      <a:pt x="1009" y="1"/>
                      <a:pt x="886" y="20"/>
                      <a:pt x="764" y="59"/>
                    </a:cubicBezTo>
                    <a:cubicBezTo>
                      <a:pt x="114" y="268"/>
                      <a:pt x="14" y="870"/>
                      <a:pt x="0" y="1431"/>
                    </a:cubicBezTo>
                    <a:lnTo>
                      <a:pt x="177" y="1434"/>
                    </a:lnTo>
                    <a:cubicBezTo>
                      <a:pt x="186" y="910"/>
                      <a:pt x="273" y="401"/>
                      <a:pt x="818" y="225"/>
                    </a:cubicBezTo>
                    <a:cubicBezTo>
                      <a:pt x="920" y="192"/>
                      <a:pt x="1025" y="176"/>
                      <a:pt x="1128" y="176"/>
                    </a:cubicBezTo>
                    <a:cubicBezTo>
                      <a:pt x="1461" y="176"/>
                      <a:pt x="1775" y="342"/>
                      <a:pt x="1951" y="634"/>
                    </a:cubicBezTo>
                    <a:cubicBezTo>
                      <a:pt x="2057" y="810"/>
                      <a:pt x="2196" y="1235"/>
                      <a:pt x="2163" y="1434"/>
                    </a:cubicBezTo>
                    <a:lnTo>
                      <a:pt x="2336" y="1464"/>
                    </a:lnTo>
                    <a:cubicBezTo>
                      <a:pt x="2382" y="1192"/>
                      <a:pt x="2207" y="720"/>
                      <a:pt x="2100" y="541"/>
                    </a:cubicBezTo>
                    <a:cubicBezTo>
                      <a:pt x="1892" y="198"/>
                      <a:pt x="1523" y="1"/>
                      <a:pt x="1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14"/>
            <p:cNvGrpSpPr/>
            <p:nvPr/>
          </p:nvGrpSpPr>
          <p:grpSpPr>
            <a:xfrm>
              <a:off x="1383071" y="3439748"/>
              <a:ext cx="2493673" cy="1832101"/>
              <a:chOff x="1383046" y="3439748"/>
              <a:chExt cx="2493673" cy="1832101"/>
            </a:xfrm>
          </p:grpSpPr>
          <p:sp>
            <p:nvSpPr>
              <p:cNvPr id="428" name="Google Shape;428;p14"/>
              <p:cNvSpPr/>
              <p:nvPr/>
            </p:nvSpPr>
            <p:spPr>
              <a:xfrm>
                <a:off x="2072123" y="4186829"/>
                <a:ext cx="1106083" cy="614535"/>
              </a:xfrm>
              <a:custGeom>
                <a:avLst/>
                <a:gdLst/>
                <a:ahLst/>
                <a:cxnLst/>
                <a:rect l="l" t="t" r="r" b="b"/>
                <a:pathLst>
                  <a:path w="22061" h="12257" extrusionOk="0">
                    <a:moveTo>
                      <a:pt x="12930" y="0"/>
                    </a:moveTo>
                    <a:cubicBezTo>
                      <a:pt x="11608" y="0"/>
                      <a:pt x="10279" y="177"/>
                      <a:pt x="9093" y="395"/>
                    </a:cubicBezTo>
                    <a:cubicBezTo>
                      <a:pt x="8223" y="559"/>
                      <a:pt x="7359" y="781"/>
                      <a:pt x="6558" y="1160"/>
                    </a:cubicBezTo>
                    <a:cubicBezTo>
                      <a:pt x="4053" y="2349"/>
                      <a:pt x="2030" y="5020"/>
                      <a:pt x="838" y="7465"/>
                    </a:cubicBezTo>
                    <a:cubicBezTo>
                      <a:pt x="425" y="8306"/>
                      <a:pt x="240" y="9093"/>
                      <a:pt x="200" y="10017"/>
                    </a:cubicBezTo>
                    <a:cubicBezTo>
                      <a:pt x="50" y="10349"/>
                      <a:pt x="27" y="10349"/>
                      <a:pt x="0" y="10349"/>
                    </a:cubicBezTo>
                    <a:cubicBezTo>
                      <a:pt x="439" y="10369"/>
                      <a:pt x="824" y="10475"/>
                      <a:pt x="1253" y="10611"/>
                    </a:cubicBezTo>
                    <a:cubicBezTo>
                      <a:pt x="1927" y="10830"/>
                      <a:pt x="2736" y="11162"/>
                      <a:pt x="3479" y="11162"/>
                    </a:cubicBezTo>
                    <a:cubicBezTo>
                      <a:pt x="3571" y="11162"/>
                      <a:pt x="3662" y="11157"/>
                      <a:pt x="3751" y="11146"/>
                    </a:cubicBezTo>
                    <a:cubicBezTo>
                      <a:pt x="3924" y="10701"/>
                      <a:pt x="3934" y="10116"/>
                      <a:pt x="4021" y="9648"/>
                    </a:cubicBezTo>
                    <a:cubicBezTo>
                      <a:pt x="4133" y="9034"/>
                      <a:pt x="4229" y="8396"/>
                      <a:pt x="4312" y="7778"/>
                    </a:cubicBezTo>
                    <a:cubicBezTo>
                      <a:pt x="4392" y="7203"/>
                      <a:pt x="4455" y="6764"/>
                      <a:pt x="4814" y="6276"/>
                    </a:cubicBezTo>
                    <a:cubicBezTo>
                      <a:pt x="5087" y="5907"/>
                      <a:pt x="5336" y="5502"/>
                      <a:pt x="5625" y="5143"/>
                    </a:cubicBezTo>
                    <a:cubicBezTo>
                      <a:pt x="6229" y="4386"/>
                      <a:pt x="6844" y="3638"/>
                      <a:pt x="7738" y="3196"/>
                    </a:cubicBezTo>
                    <a:cubicBezTo>
                      <a:pt x="8496" y="2820"/>
                      <a:pt x="9305" y="2465"/>
                      <a:pt x="10161" y="2465"/>
                    </a:cubicBezTo>
                    <a:cubicBezTo>
                      <a:pt x="10206" y="2465"/>
                      <a:pt x="10251" y="2466"/>
                      <a:pt x="10296" y="2468"/>
                    </a:cubicBezTo>
                    <a:cubicBezTo>
                      <a:pt x="11346" y="2515"/>
                      <a:pt x="12356" y="2638"/>
                      <a:pt x="13305" y="3137"/>
                    </a:cubicBezTo>
                    <a:cubicBezTo>
                      <a:pt x="14190" y="3601"/>
                      <a:pt x="14977" y="4289"/>
                      <a:pt x="15751" y="4914"/>
                    </a:cubicBezTo>
                    <a:cubicBezTo>
                      <a:pt x="16213" y="5286"/>
                      <a:pt x="16531" y="5737"/>
                      <a:pt x="16910" y="6189"/>
                    </a:cubicBezTo>
                    <a:cubicBezTo>
                      <a:pt x="17296" y="6645"/>
                      <a:pt x="17668" y="7240"/>
                      <a:pt x="17870" y="7804"/>
                    </a:cubicBezTo>
                    <a:cubicBezTo>
                      <a:pt x="18043" y="8279"/>
                      <a:pt x="18319" y="8687"/>
                      <a:pt x="18512" y="9153"/>
                    </a:cubicBezTo>
                    <a:cubicBezTo>
                      <a:pt x="18715" y="9651"/>
                      <a:pt x="18864" y="10253"/>
                      <a:pt x="18983" y="10777"/>
                    </a:cubicBezTo>
                    <a:cubicBezTo>
                      <a:pt x="19060" y="11103"/>
                      <a:pt x="19123" y="11442"/>
                      <a:pt x="19179" y="11771"/>
                    </a:cubicBezTo>
                    <a:cubicBezTo>
                      <a:pt x="19190" y="11837"/>
                      <a:pt x="19173" y="11987"/>
                      <a:pt x="19210" y="12040"/>
                    </a:cubicBezTo>
                    <a:cubicBezTo>
                      <a:pt x="19281" y="12146"/>
                      <a:pt x="19398" y="12163"/>
                      <a:pt x="19517" y="12163"/>
                    </a:cubicBezTo>
                    <a:cubicBezTo>
                      <a:pt x="19573" y="12163"/>
                      <a:pt x="19629" y="12160"/>
                      <a:pt x="19681" y="12160"/>
                    </a:cubicBezTo>
                    <a:cubicBezTo>
                      <a:pt x="19689" y="12160"/>
                      <a:pt x="19697" y="12160"/>
                      <a:pt x="19704" y="12160"/>
                    </a:cubicBezTo>
                    <a:cubicBezTo>
                      <a:pt x="20236" y="12169"/>
                      <a:pt x="20768" y="12196"/>
                      <a:pt x="21299" y="12216"/>
                    </a:cubicBezTo>
                    <a:cubicBezTo>
                      <a:pt x="21357" y="12216"/>
                      <a:pt x="21624" y="12257"/>
                      <a:pt x="21788" y="12257"/>
                    </a:cubicBezTo>
                    <a:cubicBezTo>
                      <a:pt x="21838" y="12257"/>
                      <a:pt x="21879" y="12253"/>
                      <a:pt x="21901" y="12243"/>
                    </a:cubicBezTo>
                    <a:cubicBezTo>
                      <a:pt x="22060" y="12166"/>
                      <a:pt x="21990" y="12169"/>
                      <a:pt x="21993" y="12010"/>
                    </a:cubicBezTo>
                    <a:cubicBezTo>
                      <a:pt x="21993" y="11744"/>
                      <a:pt x="21901" y="11445"/>
                      <a:pt x="21870" y="11176"/>
                    </a:cubicBezTo>
                    <a:cubicBezTo>
                      <a:pt x="21797" y="10472"/>
                      <a:pt x="21751" y="9768"/>
                      <a:pt x="21691" y="9063"/>
                    </a:cubicBezTo>
                    <a:cubicBezTo>
                      <a:pt x="21594" y="7937"/>
                      <a:pt x="21512" y="6774"/>
                      <a:pt x="21309" y="5665"/>
                    </a:cubicBezTo>
                    <a:cubicBezTo>
                      <a:pt x="21216" y="5147"/>
                      <a:pt x="20947" y="4541"/>
                      <a:pt x="20717" y="4070"/>
                    </a:cubicBezTo>
                    <a:cubicBezTo>
                      <a:pt x="20525" y="3675"/>
                      <a:pt x="20159" y="3123"/>
                      <a:pt x="19860" y="2801"/>
                    </a:cubicBezTo>
                    <a:cubicBezTo>
                      <a:pt x="19163" y="2047"/>
                      <a:pt x="18293" y="1499"/>
                      <a:pt x="17405" y="997"/>
                    </a:cubicBezTo>
                    <a:cubicBezTo>
                      <a:pt x="16098" y="255"/>
                      <a:pt x="14519" y="0"/>
                      <a:pt x="12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rot="344085">
                <a:off x="1443703" y="3551176"/>
                <a:ext cx="2296842" cy="1329120"/>
              </a:xfrm>
              <a:custGeom>
                <a:avLst/>
                <a:gdLst/>
                <a:ahLst/>
                <a:cxnLst/>
                <a:rect l="l" t="t" r="r" b="b"/>
                <a:pathLst>
                  <a:path w="45810" h="26509" extrusionOk="0">
                    <a:moveTo>
                      <a:pt x="27073" y="1"/>
                    </a:moveTo>
                    <a:cubicBezTo>
                      <a:pt x="23033" y="1"/>
                      <a:pt x="18795" y="1193"/>
                      <a:pt x="15252" y="2474"/>
                    </a:cubicBezTo>
                    <a:cubicBezTo>
                      <a:pt x="13525" y="3098"/>
                      <a:pt x="11830" y="3846"/>
                      <a:pt x="10322" y="4896"/>
                    </a:cubicBezTo>
                    <a:cubicBezTo>
                      <a:pt x="5588" y="8181"/>
                      <a:pt x="2352" y="14338"/>
                      <a:pt x="735" y="19750"/>
                    </a:cubicBezTo>
                    <a:cubicBezTo>
                      <a:pt x="176" y="21613"/>
                      <a:pt x="63" y="23288"/>
                      <a:pt x="296" y="25195"/>
                    </a:cubicBezTo>
                    <a:cubicBezTo>
                      <a:pt x="103" y="25926"/>
                      <a:pt x="54" y="25932"/>
                      <a:pt x="0" y="25939"/>
                    </a:cubicBezTo>
                    <a:cubicBezTo>
                      <a:pt x="279" y="25906"/>
                      <a:pt x="549" y="25892"/>
                      <a:pt x="817" y="25892"/>
                    </a:cubicBezTo>
                    <a:cubicBezTo>
                      <a:pt x="1421" y="25892"/>
                      <a:pt x="2012" y="25964"/>
                      <a:pt x="2651" y="26058"/>
                    </a:cubicBezTo>
                    <a:cubicBezTo>
                      <a:pt x="3779" y="26225"/>
                      <a:pt x="5098" y="26508"/>
                      <a:pt x="6342" y="26508"/>
                    </a:cubicBezTo>
                    <a:cubicBezTo>
                      <a:pt x="6901" y="26508"/>
                      <a:pt x="7445" y="26451"/>
                      <a:pt x="7950" y="26301"/>
                    </a:cubicBezTo>
                    <a:cubicBezTo>
                      <a:pt x="8156" y="25337"/>
                      <a:pt x="7977" y="24135"/>
                      <a:pt x="7997" y="23142"/>
                    </a:cubicBezTo>
                    <a:cubicBezTo>
                      <a:pt x="8020" y="21846"/>
                      <a:pt x="8003" y="20510"/>
                      <a:pt x="7963" y="19208"/>
                    </a:cubicBezTo>
                    <a:cubicBezTo>
                      <a:pt x="7927" y="18005"/>
                      <a:pt x="7914" y="17088"/>
                      <a:pt x="8481" y="15969"/>
                    </a:cubicBezTo>
                    <a:cubicBezTo>
                      <a:pt x="8914" y="15115"/>
                      <a:pt x="9289" y="14201"/>
                      <a:pt x="9754" y="13371"/>
                    </a:cubicBezTo>
                    <a:cubicBezTo>
                      <a:pt x="10741" y="11614"/>
                      <a:pt x="11741" y="9873"/>
                      <a:pt x="13425" y="8664"/>
                    </a:cubicBezTo>
                    <a:cubicBezTo>
                      <a:pt x="14924" y="7587"/>
                      <a:pt x="16551" y="6531"/>
                      <a:pt x="18422" y="6312"/>
                    </a:cubicBezTo>
                    <a:cubicBezTo>
                      <a:pt x="19354" y="6200"/>
                      <a:pt x="20275" y="6119"/>
                      <a:pt x="21191" y="6119"/>
                    </a:cubicBezTo>
                    <a:cubicBezTo>
                      <a:pt x="22403" y="6119"/>
                      <a:pt x="23606" y="6261"/>
                      <a:pt x="24814" y="6660"/>
                    </a:cubicBezTo>
                    <a:cubicBezTo>
                      <a:pt x="26780" y="7308"/>
                      <a:pt x="28627" y="8454"/>
                      <a:pt x="30421" y="9471"/>
                    </a:cubicBezTo>
                    <a:cubicBezTo>
                      <a:pt x="31498" y="10079"/>
                      <a:pt x="32298" y="10896"/>
                      <a:pt x="33232" y="11690"/>
                    </a:cubicBezTo>
                    <a:cubicBezTo>
                      <a:pt x="34172" y="12494"/>
                      <a:pt x="35142" y="13583"/>
                      <a:pt x="35747" y="14670"/>
                    </a:cubicBezTo>
                    <a:cubicBezTo>
                      <a:pt x="36262" y="15590"/>
                      <a:pt x="36966" y="16334"/>
                      <a:pt x="37514" y="17225"/>
                    </a:cubicBezTo>
                    <a:cubicBezTo>
                      <a:pt x="38102" y="18175"/>
                      <a:pt x="38608" y="19351"/>
                      <a:pt x="39036" y="20388"/>
                    </a:cubicBezTo>
                    <a:cubicBezTo>
                      <a:pt x="39298" y="21029"/>
                      <a:pt x="39544" y="21706"/>
                      <a:pt x="39770" y="22358"/>
                    </a:cubicBezTo>
                    <a:cubicBezTo>
                      <a:pt x="39816" y="22490"/>
                      <a:pt x="39833" y="22800"/>
                      <a:pt x="39926" y="22899"/>
                    </a:cubicBezTo>
                    <a:cubicBezTo>
                      <a:pt x="40049" y="23028"/>
                      <a:pt x="40201" y="23068"/>
                      <a:pt x="40361" y="23068"/>
                    </a:cubicBezTo>
                    <a:cubicBezTo>
                      <a:pt x="40565" y="23068"/>
                      <a:pt x="40783" y="23003"/>
                      <a:pt x="40976" y="22976"/>
                    </a:cubicBezTo>
                    <a:cubicBezTo>
                      <a:pt x="42069" y="22816"/>
                      <a:pt x="43169" y="22690"/>
                      <a:pt x="44265" y="22547"/>
                    </a:cubicBezTo>
                    <a:cubicBezTo>
                      <a:pt x="44425" y="22527"/>
                      <a:pt x="45331" y="22521"/>
                      <a:pt x="45501" y="22404"/>
                    </a:cubicBezTo>
                    <a:cubicBezTo>
                      <a:pt x="45810" y="22191"/>
                      <a:pt x="45664" y="22218"/>
                      <a:pt x="45614" y="21895"/>
                    </a:cubicBezTo>
                    <a:cubicBezTo>
                      <a:pt x="45531" y="21351"/>
                      <a:pt x="45235" y="20766"/>
                      <a:pt x="45086" y="20225"/>
                    </a:cubicBezTo>
                    <a:cubicBezTo>
                      <a:pt x="44690" y="18810"/>
                      <a:pt x="44361" y="17378"/>
                      <a:pt x="43999" y="15955"/>
                    </a:cubicBezTo>
                    <a:cubicBezTo>
                      <a:pt x="43421" y="13683"/>
                      <a:pt x="42857" y="11335"/>
                      <a:pt x="42069" y="9125"/>
                    </a:cubicBezTo>
                    <a:cubicBezTo>
                      <a:pt x="41700" y="8098"/>
                      <a:pt x="40940" y="6953"/>
                      <a:pt x="40315" y="6062"/>
                    </a:cubicBezTo>
                    <a:cubicBezTo>
                      <a:pt x="39787" y="5315"/>
                      <a:pt x="38850" y="4308"/>
                      <a:pt x="38129" y="3750"/>
                    </a:cubicBezTo>
                    <a:cubicBezTo>
                      <a:pt x="36441" y="2441"/>
                      <a:pt x="34478" y="1611"/>
                      <a:pt x="32488" y="883"/>
                    </a:cubicBezTo>
                    <a:cubicBezTo>
                      <a:pt x="30785" y="258"/>
                      <a:pt x="28950" y="1"/>
                      <a:pt x="27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rot="344085">
                <a:off x="1491131" y="3608145"/>
                <a:ext cx="2313839" cy="1551985"/>
              </a:xfrm>
              <a:custGeom>
                <a:avLst/>
                <a:gdLst/>
                <a:ahLst/>
                <a:cxnLst/>
                <a:rect l="l" t="t" r="r" b="b"/>
                <a:pathLst>
                  <a:path w="46149" h="30954" extrusionOk="0">
                    <a:moveTo>
                      <a:pt x="24199" y="174"/>
                    </a:moveTo>
                    <a:cubicBezTo>
                      <a:pt x="24328" y="174"/>
                      <a:pt x="24481" y="227"/>
                      <a:pt x="24611" y="270"/>
                    </a:cubicBezTo>
                    <a:cubicBezTo>
                      <a:pt x="24660" y="284"/>
                      <a:pt x="24707" y="300"/>
                      <a:pt x="24747" y="313"/>
                    </a:cubicBezTo>
                    <a:cubicBezTo>
                      <a:pt x="25022" y="390"/>
                      <a:pt x="25079" y="406"/>
                      <a:pt x="25136" y="759"/>
                    </a:cubicBezTo>
                    <a:cubicBezTo>
                      <a:pt x="25302" y="1765"/>
                      <a:pt x="24843" y="2656"/>
                      <a:pt x="23913" y="3141"/>
                    </a:cubicBezTo>
                    <a:cubicBezTo>
                      <a:pt x="23893" y="3154"/>
                      <a:pt x="23870" y="3164"/>
                      <a:pt x="23850" y="3174"/>
                    </a:cubicBezTo>
                    <a:cubicBezTo>
                      <a:pt x="23774" y="3027"/>
                      <a:pt x="23717" y="2878"/>
                      <a:pt x="23677" y="2739"/>
                    </a:cubicBezTo>
                    <a:cubicBezTo>
                      <a:pt x="23604" y="2463"/>
                      <a:pt x="23607" y="2190"/>
                      <a:pt x="23614" y="1898"/>
                    </a:cubicBezTo>
                    <a:cubicBezTo>
                      <a:pt x="23618" y="1819"/>
                      <a:pt x="23618" y="1736"/>
                      <a:pt x="23618" y="1656"/>
                    </a:cubicBezTo>
                    <a:cubicBezTo>
                      <a:pt x="23618" y="592"/>
                      <a:pt x="23866" y="273"/>
                      <a:pt x="24076" y="194"/>
                    </a:cubicBezTo>
                    <a:cubicBezTo>
                      <a:pt x="24113" y="181"/>
                      <a:pt x="24156" y="174"/>
                      <a:pt x="24199" y="174"/>
                    </a:cubicBezTo>
                    <a:close/>
                    <a:moveTo>
                      <a:pt x="7270" y="7853"/>
                    </a:moveTo>
                    <a:cubicBezTo>
                      <a:pt x="7369" y="7853"/>
                      <a:pt x="7457" y="7865"/>
                      <a:pt x="7535" y="7888"/>
                    </a:cubicBezTo>
                    <a:cubicBezTo>
                      <a:pt x="8063" y="8047"/>
                      <a:pt x="8130" y="8941"/>
                      <a:pt x="8153" y="9234"/>
                    </a:cubicBezTo>
                    <a:lnTo>
                      <a:pt x="8156" y="9306"/>
                    </a:lnTo>
                    <a:cubicBezTo>
                      <a:pt x="8196" y="9815"/>
                      <a:pt x="8196" y="10044"/>
                      <a:pt x="7757" y="10151"/>
                    </a:cubicBezTo>
                    <a:cubicBezTo>
                      <a:pt x="7641" y="10179"/>
                      <a:pt x="7530" y="10193"/>
                      <a:pt x="7426" y="10193"/>
                    </a:cubicBezTo>
                    <a:cubicBezTo>
                      <a:pt x="7225" y="10193"/>
                      <a:pt x="7050" y="10141"/>
                      <a:pt x="6917" y="10041"/>
                    </a:cubicBezTo>
                    <a:cubicBezTo>
                      <a:pt x="6731" y="9901"/>
                      <a:pt x="6624" y="9665"/>
                      <a:pt x="6611" y="9360"/>
                    </a:cubicBezTo>
                    <a:lnTo>
                      <a:pt x="6601" y="9183"/>
                    </a:lnTo>
                    <a:cubicBezTo>
                      <a:pt x="6584" y="8845"/>
                      <a:pt x="6564" y="8466"/>
                      <a:pt x="6635" y="8157"/>
                    </a:cubicBezTo>
                    <a:cubicBezTo>
                      <a:pt x="6651" y="8081"/>
                      <a:pt x="6681" y="8011"/>
                      <a:pt x="6717" y="7941"/>
                    </a:cubicBezTo>
                    <a:cubicBezTo>
                      <a:pt x="6929" y="7882"/>
                      <a:pt x="7113" y="7853"/>
                      <a:pt x="7270" y="7853"/>
                    </a:cubicBezTo>
                    <a:close/>
                    <a:moveTo>
                      <a:pt x="36145" y="8932"/>
                    </a:moveTo>
                    <a:cubicBezTo>
                      <a:pt x="36637" y="8932"/>
                      <a:pt x="37122" y="9094"/>
                      <a:pt x="37458" y="9530"/>
                    </a:cubicBezTo>
                    <a:cubicBezTo>
                      <a:pt x="37727" y="9875"/>
                      <a:pt x="37946" y="10356"/>
                      <a:pt x="38102" y="10841"/>
                    </a:cubicBezTo>
                    <a:cubicBezTo>
                      <a:pt x="37564" y="11205"/>
                      <a:pt x="36867" y="11504"/>
                      <a:pt x="36187" y="11504"/>
                    </a:cubicBezTo>
                    <a:cubicBezTo>
                      <a:pt x="35743" y="11504"/>
                      <a:pt x="35306" y="11376"/>
                      <a:pt x="34926" y="11054"/>
                    </a:cubicBezTo>
                    <a:cubicBezTo>
                      <a:pt x="34624" y="10798"/>
                      <a:pt x="34451" y="10356"/>
                      <a:pt x="34454" y="9844"/>
                    </a:cubicBezTo>
                    <a:cubicBezTo>
                      <a:pt x="34458" y="9433"/>
                      <a:pt x="34737" y="9293"/>
                      <a:pt x="35159" y="9127"/>
                    </a:cubicBezTo>
                    <a:cubicBezTo>
                      <a:pt x="35461" y="9007"/>
                      <a:pt x="35806" y="8932"/>
                      <a:pt x="36145" y="8932"/>
                    </a:cubicBezTo>
                    <a:close/>
                    <a:moveTo>
                      <a:pt x="787" y="20808"/>
                    </a:moveTo>
                    <a:cubicBezTo>
                      <a:pt x="860" y="20808"/>
                      <a:pt x="943" y="20818"/>
                      <a:pt x="1033" y="20835"/>
                    </a:cubicBezTo>
                    <a:cubicBezTo>
                      <a:pt x="1524" y="20921"/>
                      <a:pt x="2003" y="21921"/>
                      <a:pt x="2213" y="22496"/>
                    </a:cubicBezTo>
                    <a:cubicBezTo>
                      <a:pt x="2252" y="22612"/>
                      <a:pt x="2286" y="22728"/>
                      <a:pt x="2312" y="22848"/>
                    </a:cubicBezTo>
                    <a:cubicBezTo>
                      <a:pt x="2150" y="22875"/>
                      <a:pt x="1985" y="22889"/>
                      <a:pt x="1820" y="22889"/>
                    </a:cubicBezTo>
                    <a:cubicBezTo>
                      <a:pt x="1539" y="22889"/>
                      <a:pt x="1260" y="22849"/>
                      <a:pt x="1000" y="22765"/>
                    </a:cubicBezTo>
                    <a:lnTo>
                      <a:pt x="940" y="22748"/>
                    </a:lnTo>
                    <a:cubicBezTo>
                      <a:pt x="681" y="22669"/>
                      <a:pt x="419" y="22586"/>
                      <a:pt x="282" y="22353"/>
                    </a:cubicBezTo>
                    <a:cubicBezTo>
                      <a:pt x="179" y="22170"/>
                      <a:pt x="193" y="21901"/>
                      <a:pt x="203" y="21662"/>
                    </a:cubicBezTo>
                    <a:lnTo>
                      <a:pt x="209" y="21542"/>
                    </a:lnTo>
                    <a:cubicBezTo>
                      <a:pt x="222" y="21230"/>
                      <a:pt x="293" y="21024"/>
                      <a:pt x="428" y="20915"/>
                    </a:cubicBezTo>
                    <a:cubicBezTo>
                      <a:pt x="518" y="20844"/>
                      <a:pt x="635" y="20808"/>
                      <a:pt x="787" y="20808"/>
                    </a:cubicBezTo>
                    <a:close/>
                    <a:moveTo>
                      <a:pt x="24199" y="0"/>
                    </a:moveTo>
                    <a:cubicBezTo>
                      <a:pt x="24136" y="0"/>
                      <a:pt x="24074" y="9"/>
                      <a:pt x="24016" y="31"/>
                    </a:cubicBezTo>
                    <a:cubicBezTo>
                      <a:pt x="23634" y="174"/>
                      <a:pt x="23441" y="722"/>
                      <a:pt x="23441" y="1656"/>
                    </a:cubicBezTo>
                    <a:cubicBezTo>
                      <a:pt x="23441" y="1736"/>
                      <a:pt x="23441" y="1815"/>
                      <a:pt x="23438" y="1895"/>
                    </a:cubicBezTo>
                    <a:cubicBezTo>
                      <a:pt x="23435" y="2184"/>
                      <a:pt x="23428" y="2486"/>
                      <a:pt x="23508" y="2785"/>
                    </a:cubicBezTo>
                    <a:cubicBezTo>
                      <a:pt x="23551" y="2935"/>
                      <a:pt x="23614" y="3094"/>
                      <a:pt x="23690" y="3251"/>
                    </a:cubicBezTo>
                    <a:cubicBezTo>
                      <a:pt x="22689" y="3721"/>
                      <a:pt x="21451" y="3971"/>
                      <a:pt x="20157" y="3971"/>
                    </a:cubicBezTo>
                    <a:cubicBezTo>
                      <a:pt x="19772" y="3971"/>
                      <a:pt x="19383" y="3949"/>
                      <a:pt x="18993" y="3904"/>
                    </a:cubicBezTo>
                    <a:cubicBezTo>
                      <a:pt x="18521" y="3852"/>
                      <a:pt x="18049" y="3832"/>
                      <a:pt x="17591" y="3812"/>
                    </a:cubicBezTo>
                    <a:cubicBezTo>
                      <a:pt x="17458" y="3809"/>
                      <a:pt x="17325" y="3802"/>
                      <a:pt x="17192" y="3795"/>
                    </a:cubicBezTo>
                    <a:cubicBezTo>
                      <a:pt x="16853" y="3778"/>
                      <a:pt x="16508" y="3715"/>
                      <a:pt x="16172" y="3652"/>
                    </a:cubicBezTo>
                    <a:cubicBezTo>
                      <a:pt x="15907" y="3602"/>
                      <a:pt x="15628" y="3553"/>
                      <a:pt x="15349" y="3522"/>
                    </a:cubicBezTo>
                    <a:cubicBezTo>
                      <a:pt x="14799" y="3469"/>
                      <a:pt x="14285" y="3433"/>
                      <a:pt x="13775" y="3433"/>
                    </a:cubicBezTo>
                    <a:cubicBezTo>
                      <a:pt x="13237" y="3433"/>
                      <a:pt x="12704" y="3473"/>
                      <a:pt x="12139" y="3576"/>
                    </a:cubicBezTo>
                    <a:lnTo>
                      <a:pt x="11983" y="3602"/>
                    </a:lnTo>
                    <a:cubicBezTo>
                      <a:pt x="11615" y="3665"/>
                      <a:pt x="11269" y="3725"/>
                      <a:pt x="10943" y="3961"/>
                    </a:cubicBezTo>
                    <a:lnTo>
                      <a:pt x="10801" y="4064"/>
                    </a:lnTo>
                    <a:cubicBezTo>
                      <a:pt x="10325" y="4407"/>
                      <a:pt x="9830" y="4761"/>
                      <a:pt x="9375" y="5127"/>
                    </a:cubicBezTo>
                    <a:cubicBezTo>
                      <a:pt x="9116" y="5336"/>
                      <a:pt x="8916" y="5579"/>
                      <a:pt x="8720" y="5818"/>
                    </a:cubicBezTo>
                    <a:cubicBezTo>
                      <a:pt x="8588" y="5981"/>
                      <a:pt x="8452" y="6147"/>
                      <a:pt x="8299" y="6296"/>
                    </a:cubicBezTo>
                    <a:cubicBezTo>
                      <a:pt x="8146" y="6449"/>
                      <a:pt x="7967" y="6569"/>
                      <a:pt x="7777" y="6695"/>
                    </a:cubicBezTo>
                    <a:cubicBezTo>
                      <a:pt x="7598" y="6815"/>
                      <a:pt x="7412" y="6941"/>
                      <a:pt x="7249" y="7094"/>
                    </a:cubicBezTo>
                    <a:cubicBezTo>
                      <a:pt x="7209" y="7130"/>
                      <a:pt x="7170" y="7170"/>
                      <a:pt x="7130" y="7207"/>
                    </a:cubicBezTo>
                    <a:cubicBezTo>
                      <a:pt x="6940" y="7380"/>
                      <a:pt x="6737" y="7569"/>
                      <a:pt x="6601" y="7791"/>
                    </a:cubicBezTo>
                    <a:cubicBezTo>
                      <a:pt x="6305" y="7878"/>
                      <a:pt x="5970" y="8018"/>
                      <a:pt x="5588" y="8207"/>
                    </a:cubicBezTo>
                    <a:cubicBezTo>
                      <a:pt x="5475" y="8260"/>
                      <a:pt x="5356" y="8317"/>
                      <a:pt x="5236" y="8369"/>
                    </a:cubicBezTo>
                    <a:cubicBezTo>
                      <a:pt x="4947" y="8503"/>
                      <a:pt x="4644" y="8642"/>
                      <a:pt x="4392" y="8812"/>
                    </a:cubicBezTo>
                    <a:cubicBezTo>
                      <a:pt x="4266" y="8895"/>
                      <a:pt x="4129" y="8975"/>
                      <a:pt x="3983" y="9057"/>
                    </a:cubicBezTo>
                    <a:cubicBezTo>
                      <a:pt x="3654" y="9246"/>
                      <a:pt x="3315" y="9443"/>
                      <a:pt x="3079" y="9712"/>
                    </a:cubicBezTo>
                    <a:cubicBezTo>
                      <a:pt x="2389" y="10499"/>
                      <a:pt x="2023" y="11323"/>
                      <a:pt x="1993" y="12167"/>
                    </a:cubicBezTo>
                    <a:cubicBezTo>
                      <a:pt x="1987" y="12313"/>
                      <a:pt x="1980" y="12466"/>
                      <a:pt x="1970" y="12619"/>
                    </a:cubicBezTo>
                    <a:cubicBezTo>
                      <a:pt x="1930" y="13343"/>
                      <a:pt x="1883" y="14164"/>
                      <a:pt x="2126" y="14805"/>
                    </a:cubicBezTo>
                    <a:cubicBezTo>
                      <a:pt x="2262" y="15160"/>
                      <a:pt x="2441" y="15499"/>
                      <a:pt x="2618" y="15828"/>
                    </a:cubicBezTo>
                    <a:cubicBezTo>
                      <a:pt x="2811" y="16194"/>
                      <a:pt x="3010" y="16572"/>
                      <a:pt x="3146" y="16968"/>
                    </a:cubicBezTo>
                    <a:cubicBezTo>
                      <a:pt x="3206" y="17147"/>
                      <a:pt x="3259" y="17323"/>
                      <a:pt x="3312" y="17496"/>
                    </a:cubicBezTo>
                    <a:cubicBezTo>
                      <a:pt x="3458" y="17964"/>
                      <a:pt x="3608" y="18449"/>
                      <a:pt x="3853" y="18904"/>
                    </a:cubicBezTo>
                    <a:cubicBezTo>
                      <a:pt x="3910" y="19004"/>
                      <a:pt x="3964" y="19097"/>
                      <a:pt x="4016" y="19187"/>
                    </a:cubicBezTo>
                    <a:cubicBezTo>
                      <a:pt x="4226" y="19536"/>
                      <a:pt x="4388" y="19815"/>
                      <a:pt x="4349" y="20254"/>
                    </a:cubicBezTo>
                    <a:cubicBezTo>
                      <a:pt x="4339" y="20353"/>
                      <a:pt x="4332" y="20456"/>
                      <a:pt x="4325" y="20562"/>
                    </a:cubicBezTo>
                    <a:cubicBezTo>
                      <a:pt x="4302" y="20884"/>
                      <a:pt x="4279" y="21217"/>
                      <a:pt x="4209" y="21499"/>
                    </a:cubicBezTo>
                    <a:cubicBezTo>
                      <a:pt x="4143" y="21758"/>
                      <a:pt x="3907" y="22040"/>
                      <a:pt x="3485" y="22359"/>
                    </a:cubicBezTo>
                    <a:cubicBezTo>
                      <a:pt x="3199" y="22575"/>
                      <a:pt x="2854" y="22728"/>
                      <a:pt x="2485" y="22811"/>
                    </a:cubicBezTo>
                    <a:cubicBezTo>
                      <a:pt x="2458" y="22685"/>
                      <a:pt x="2421" y="22559"/>
                      <a:pt x="2378" y="22436"/>
                    </a:cubicBezTo>
                    <a:cubicBezTo>
                      <a:pt x="2279" y="22160"/>
                      <a:pt x="1751" y="20785"/>
                      <a:pt x="1063" y="20662"/>
                    </a:cubicBezTo>
                    <a:cubicBezTo>
                      <a:pt x="962" y="20643"/>
                      <a:pt x="869" y="20634"/>
                      <a:pt x="784" y="20634"/>
                    </a:cubicBezTo>
                    <a:cubicBezTo>
                      <a:pt x="592" y="20634"/>
                      <a:pt x="439" y="20681"/>
                      <a:pt x="319" y="20778"/>
                    </a:cubicBezTo>
                    <a:cubicBezTo>
                      <a:pt x="143" y="20921"/>
                      <a:pt x="46" y="21170"/>
                      <a:pt x="33" y="21536"/>
                    </a:cubicBezTo>
                    <a:lnTo>
                      <a:pt x="30" y="21652"/>
                    </a:lnTo>
                    <a:cubicBezTo>
                      <a:pt x="17" y="21914"/>
                      <a:pt x="0" y="22210"/>
                      <a:pt x="129" y="22439"/>
                    </a:cubicBezTo>
                    <a:cubicBezTo>
                      <a:pt x="299" y="22732"/>
                      <a:pt x="612" y="22828"/>
                      <a:pt x="887" y="22914"/>
                    </a:cubicBezTo>
                    <a:lnTo>
                      <a:pt x="946" y="22934"/>
                    </a:lnTo>
                    <a:cubicBezTo>
                      <a:pt x="1222" y="23021"/>
                      <a:pt x="1514" y="23063"/>
                      <a:pt x="1810" y="23063"/>
                    </a:cubicBezTo>
                    <a:cubicBezTo>
                      <a:pt x="1990" y="23063"/>
                      <a:pt x="2170" y="23047"/>
                      <a:pt x="2349" y="23017"/>
                    </a:cubicBezTo>
                    <a:cubicBezTo>
                      <a:pt x="2438" y="23535"/>
                      <a:pt x="2421" y="24087"/>
                      <a:pt x="2406" y="24625"/>
                    </a:cubicBezTo>
                    <a:cubicBezTo>
                      <a:pt x="2402" y="24834"/>
                      <a:pt x="2395" y="25044"/>
                      <a:pt x="2395" y="25250"/>
                    </a:cubicBezTo>
                    <a:cubicBezTo>
                      <a:pt x="2395" y="26373"/>
                      <a:pt x="2342" y="27310"/>
                      <a:pt x="2226" y="28200"/>
                    </a:cubicBezTo>
                    <a:cubicBezTo>
                      <a:pt x="2122" y="28984"/>
                      <a:pt x="2126" y="29782"/>
                      <a:pt x="2130" y="30549"/>
                    </a:cubicBezTo>
                    <a:lnTo>
                      <a:pt x="2130" y="30954"/>
                    </a:lnTo>
                    <a:lnTo>
                      <a:pt x="2306" y="30954"/>
                    </a:lnTo>
                    <a:lnTo>
                      <a:pt x="2306" y="30549"/>
                    </a:lnTo>
                    <a:cubicBezTo>
                      <a:pt x="2302" y="29785"/>
                      <a:pt x="2299" y="28997"/>
                      <a:pt x="2402" y="28223"/>
                    </a:cubicBezTo>
                    <a:cubicBezTo>
                      <a:pt x="2518" y="27326"/>
                      <a:pt x="2571" y="26379"/>
                      <a:pt x="2571" y="25250"/>
                    </a:cubicBezTo>
                    <a:cubicBezTo>
                      <a:pt x="2571" y="25047"/>
                      <a:pt x="2575" y="24838"/>
                      <a:pt x="2581" y="24628"/>
                    </a:cubicBezTo>
                    <a:cubicBezTo>
                      <a:pt x="2598" y="24081"/>
                      <a:pt x="2614" y="23519"/>
                      <a:pt x="2521" y="22984"/>
                    </a:cubicBezTo>
                    <a:cubicBezTo>
                      <a:pt x="2913" y="22894"/>
                      <a:pt x="3286" y="22728"/>
                      <a:pt x="3591" y="22499"/>
                    </a:cubicBezTo>
                    <a:cubicBezTo>
                      <a:pt x="4046" y="22157"/>
                      <a:pt x="4302" y="21841"/>
                      <a:pt x="4379" y="21542"/>
                    </a:cubicBezTo>
                    <a:cubicBezTo>
                      <a:pt x="4451" y="21246"/>
                      <a:pt x="4479" y="20904"/>
                      <a:pt x="4502" y="20576"/>
                    </a:cubicBezTo>
                    <a:cubicBezTo>
                      <a:pt x="4508" y="20469"/>
                      <a:pt x="4514" y="20366"/>
                      <a:pt x="4525" y="20266"/>
                    </a:cubicBezTo>
                    <a:cubicBezTo>
                      <a:pt x="4568" y="19771"/>
                      <a:pt x="4382" y="19459"/>
                      <a:pt x="4169" y="19097"/>
                    </a:cubicBezTo>
                    <a:cubicBezTo>
                      <a:pt x="4116" y="19011"/>
                      <a:pt x="4063" y="18921"/>
                      <a:pt x="4010" y="18822"/>
                    </a:cubicBezTo>
                    <a:cubicBezTo>
                      <a:pt x="3771" y="18383"/>
                      <a:pt x="3628" y="17928"/>
                      <a:pt x="3482" y="17446"/>
                    </a:cubicBezTo>
                    <a:cubicBezTo>
                      <a:pt x="3425" y="17270"/>
                      <a:pt x="3372" y="17091"/>
                      <a:pt x="3312" y="16914"/>
                    </a:cubicBezTo>
                    <a:cubicBezTo>
                      <a:pt x="3173" y="16502"/>
                      <a:pt x="2970" y="16117"/>
                      <a:pt x="2771" y="15745"/>
                    </a:cubicBezTo>
                    <a:cubicBezTo>
                      <a:pt x="2601" y="15423"/>
                      <a:pt x="2421" y="15087"/>
                      <a:pt x="2292" y="14742"/>
                    </a:cubicBezTo>
                    <a:cubicBezTo>
                      <a:pt x="2063" y="14134"/>
                      <a:pt x="2107" y="13337"/>
                      <a:pt x="2146" y="12629"/>
                    </a:cubicBezTo>
                    <a:cubicBezTo>
                      <a:pt x="2156" y="12472"/>
                      <a:pt x="2162" y="12320"/>
                      <a:pt x="2170" y="12173"/>
                    </a:cubicBezTo>
                    <a:cubicBezTo>
                      <a:pt x="2199" y="11373"/>
                      <a:pt x="2548" y="10582"/>
                      <a:pt x="3212" y="9828"/>
                    </a:cubicBezTo>
                    <a:cubicBezTo>
                      <a:pt x="3429" y="9582"/>
                      <a:pt x="3757" y="9393"/>
                      <a:pt x="4073" y="9211"/>
                    </a:cubicBezTo>
                    <a:cubicBezTo>
                      <a:pt x="4219" y="9124"/>
                      <a:pt x="4359" y="9044"/>
                      <a:pt x="4488" y="8958"/>
                    </a:cubicBezTo>
                    <a:cubicBezTo>
                      <a:pt x="4731" y="8795"/>
                      <a:pt x="5026" y="8662"/>
                      <a:pt x="5309" y="8529"/>
                    </a:cubicBezTo>
                    <a:cubicBezTo>
                      <a:pt x="5431" y="8476"/>
                      <a:pt x="5551" y="8420"/>
                      <a:pt x="5664" y="8363"/>
                    </a:cubicBezTo>
                    <a:cubicBezTo>
                      <a:pt x="5970" y="8214"/>
                      <a:pt x="6249" y="8094"/>
                      <a:pt x="6495" y="8011"/>
                    </a:cubicBezTo>
                    <a:lnTo>
                      <a:pt x="6495" y="8011"/>
                    </a:lnTo>
                    <a:cubicBezTo>
                      <a:pt x="6481" y="8044"/>
                      <a:pt x="6472" y="8081"/>
                      <a:pt x="6465" y="8117"/>
                    </a:cubicBezTo>
                    <a:cubicBezTo>
                      <a:pt x="6388" y="8449"/>
                      <a:pt x="6408" y="8845"/>
                      <a:pt x="6428" y="9191"/>
                    </a:cubicBezTo>
                    <a:lnTo>
                      <a:pt x="6435" y="9366"/>
                    </a:lnTo>
                    <a:cubicBezTo>
                      <a:pt x="6452" y="9725"/>
                      <a:pt x="6581" y="10008"/>
                      <a:pt x="6811" y="10180"/>
                    </a:cubicBezTo>
                    <a:cubicBezTo>
                      <a:pt x="6976" y="10305"/>
                      <a:pt x="7188" y="10369"/>
                      <a:pt x="7428" y="10369"/>
                    </a:cubicBezTo>
                    <a:cubicBezTo>
                      <a:pt x="7545" y="10369"/>
                      <a:pt x="7669" y="10354"/>
                      <a:pt x="7797" y="10323"/>
                    </a:cubicBezTo>
                    <a:cubicBezTo>
                      <a:pt x="8401" y="10177"/>
                      <a:pt x="8369" y="9769"/>
                      <a:pt x="8332" y="9293"/>
                    </a:cubicBezTo>
                    <a:lnTo>
                      <a:pt x="8326" y="9220"/>
                    </a:lnTo>
                    <a:cubicBezTo>
                      <a:pt x="8286" y="8659"/>
                      <a:pt x="8162" y="7895"/>
                      <a:pt x="7584" y="7719"/>
                    </a:cubicBezTo>
                    <a:cubicBezTo>
                      <a:pt x="7491" y="7691"/>
                      <a:pt x="7386" y="7677"/>
                      <a:pt x="7270" y="7677"/>
                    </a:cubicBezTo>
                    <a:cubicBezTo>
                      <a:pt x="7147" y="7677"/>
                      <a:pt x="7012" y="7693"/>
                      <a:pt x="6863" y="7725"/>
                    </a:cubicBezTo>
                    <a:cubicBezTo>
                      <a:pt x="6980" y="7582"/>
                      <a:pt x="7116" y="7456"/>
                      <a:pt x="7245" y="7337"/>
                    </a:cubicBezTo>
                    <a:cubicBezTo>
                      <a:pt x="7289" y="7297"/>
                      <a:pt x="7329" y="7260"/>
                      <a:pt x="7369" y="7224"/>
                    </a:cubicBezTo>
                    <a:cubicBezTo>
                      <a:pt x="7521" y="7078"/>
                      <a:pt x="7701" y="6958"/>
                      <a:pt x="7877" y="6842"/>
                    </a:cubicBezTo>
                    <a:cubicBezTo>
                      <a:pt x="8063" y="6715"/>
                      <a:pt x="8256" y="6586"/>
                      <a:pt x="8421" y="6423"/>
                    </a:cubicBezTo>
                    <a:cubicBezTo>
                      <a:pt x="8581" y="6267"/>
                      <a:pt x="8720" y="6094"/>
                      <a:pt x="8857" y="5928"/>
                    </a:cubicBezTo>
                    <a:cubicBezTo>
                      <a:pt x="9046" y="5698"/>
                      <a:pt x="9243" y="5459"/>
                      <a:pt x="9485" y="5267"/>
                    </a:cubicBezTo>
                    <a:cubicBezTo>
                      <a:pt x="9936" y="4901"/>
                      <a:pt x="10428" y="4549"/>
                      <a:pt x="10903" y="4203"/>
                    </a:cubicBezTo>
                    <a:lnTo>
                      <a:pt x="11046" y="4101"/>
                    </a:lnTo>
                    <a:cubicBezTo>
                      <a:pt x="11339" y="3892"/>
                      <a:pt x="11651" y="3838"/>
                      <a:pt x="12013" y="3775"/>
                    </a:cubicBezTo>
                    <a:lnTo>
                      <a:pt x="12173" y="3749"/>
                    </a:lnTo>
                    <a:cubicBezTo>
                      <a:pt x="12726" y="3650"/>
                      <a:pt x="13250" y="3610"/>
                      <a:pt x="13780" y="3610"/>
                    </a:cubicBezTo>
                    <a:cubicBezTo>
                      <a:pt x="14282" y="3610"/>
                      <a:pt x="14789" y="3646"/>
                      <a:pt x="15332" y="3699"/>
                    </a:cubicBezTo>
                    <a:cubicBezTo>
                      <a:pt x="15601" y="3725"/>
                      <a:pt x="15876" y="3775"/>
                      <a:pt x="16143" y="3825"/>
                    </a:cubicBezTo>
                    <a:cubicBezTo>
                      <a:pt x="16482" y="3888"/>
                      <a:pt x="16833" y="3955"/>
                      <a:pt x="17182" y="3971"/>
                    </a:cubicBezTo>
                    <a:cubicBezTo>
                      <a:pt x="17319" y="3978"/>
                      <a:pt x="17451" y="3981"/>
                      <a:pt x="17584" y="3988"/>
                    </a:cubicBezTo>
                    <a:cubicBezTo>
                      <a:pt x="18059" y="4008"/>
                      <a:pt x="18504" y="4024"/>
                      <a:pt x="18973" y="4081"/>
                    </a:cubicBezTo>
                    <a:cubicBezTo>
                      <a:pt x="19367" y="4125"/>
                      <a:pt x="19761" y="4147"/>
                      <a:pt x="20150" y="4147"/>
                    </a:cubicBezTo>
                    <a:cubicBezTo>
                      <a:pt x="21476" y="4147"/>
                      <a:pt x="22746" y="3892"/>
                      <a:pt x="23774" y="3406"/>
                    </a:cubicBezTo>
                    <a:cubicBezTo>
                      <a:pt x="23966" y="3739"/>
                      <a:pt x="24225" y="4064"/>
                      <a:pt x="24524" y="4333"/>
                    </a:cubicBezTo>
                    <a:cubicBezTo>
                      <a:pt x="25435" y="5147"/>
                      <a:pt x="26292" y="5599"/>
                      <a:pt x="27143" y="5715"/>
                    </a:cubicBezTo>
                    <a:cubicBezTo>
                      <a:pt x="27328" y="5742"/>
                      <a:pt x="27517" y="5772"/>
                      <a:pt x="27704" y="5805"/>
                    </a:cubicBezTo>
                    <a:cubicBezTo>
                      <a:pt x="28066" y="5868"/>
                      <a:pt x="28441" y="5931"/>
                      <a:pt x="28820" y="5945"/>
                    </a:cubicBezTo>
                    <a:cubicBezTo>
                      <a:pt x="28899" y="5947"/>
                      <a:pt x="28977" y="5949"/>
                      <a:pt x="29053" y="5949"/>
                    </a:cubicBezTo>
                    <a:cubicBezTo>
                      <a:pt x="29615" y="5949"/>
                      <a:pt x="30104" y="5875"/>
                      <a:pt x="30687" y="5758"/>
                    </a:cubicBezTo>
                    <a:cubicBezTo>
                      <a:pt x="31531" y="5589"/>
                      <a:pt x="32514" y="5336"/>
                      <a:pt x="33365" y="4746"/>
                    </a:cubicBezTo>
                    <a:cubicBezTo>
                      <a:pt x="34063" y="4260"/>
                      <a:pt x="34803" y="4137"/>
                      <a:pt x="35700" y="4104"/>
                    </a:cubicBezTo>
                    <a:cubicBezTo>
                      <a:pt x="35736" y="4102"/>
                      <a:pt x="35772" y="4102"/>
                      <a:pt x="35807" y="4102"/>
                    </a:cubicBezTo>
                    <a:cubicBezTo>
                      <a:pt x="36585" y="4102"/>
                      <a:pt x="37246" y="4444"/>
                      <a:pt x="37780" y="5117"/>
                    </a:cubicBezTo>
                    <a:cubicBezTo>
                      <a:pt x="38531" y="6061"/>
                      <a:pt x="39218" y="6994"/>
                      <a:pt x="39371" y="8038"/>
                    </a:cubicBezTo>
                    <a:cubicBezTo>
                      <a:pt x="39431" y="8426"/>
                      <a:pt x="39457" y="8984"/>
                      <a:pt x="39391" y="9353"/>
                    </a:cubicBezTo>
                    <a:cubicBezTo>
                      <a:pt x="39311" y="9801"/>
                      <a:pt x="38953" y="10127"/>
                      <a:pt x="38604" y="10442"/>
                    </a:cubicBezTo>
                    <a:lnTo>
                      <a:pt x="38540" y="10496"/>
                    </a:lnTo>
                    <a:cubicBezTo>
                      <a:pt x="38454" y="10576"/>
                      <a:pt x="38355" y="10655"/>
                      <a:pt x="38252" y="10735"/>
                    </a:cubicBezTo>
                    <a:cubicBezTo>
                      <a:pt x="38089" y="10250"/>
                      <a:pt x="37867" y="9769"/>
                      <a:pt x="37597" y="9419"/>
                    </a:cubicBezTo>
                    <a:cubicBezTo>
                      <a:pt x="37223" y="8936"/>
                      <a:pt x="36689" y="8756"/>
                      <a:pt x="36150" y="8756"/>
                    </a:cubicBezTo>
                    <a:cubicBezTo>
                      <a:pt x="35785" y="8756"/>
                      <a:pt x="35418" y="8838"/>
                      <a:pt x="35096" y="8964"/>
                    </a:cubicBezTo>
                    <a:cubicBezTo>
                      <a:pt x="34733" y="9104"/>
                      <a:pt x="34282" y="9280"/>
                      <a:pt x="34282" y="9844"/>
                    </a:cubicBezTo>
                    <a:cubicBezTo>
                      <a:pt x="34279" y="10407"/>
                      <a:pt x="34471" y="10898"/>
                      <a:pt x="34813" y="11187"/>
                    </a:cubicBezTo>
                    <a:cubicBezTo>
                      <a:pt x="35216" y="11530"/>
                      <a:pt x="35698" y="11677"/>
                      <a:pt x="36200" y="11677"/>
                    </a:cubicBezTo>
                    <a:cubicBezTo>
                      <a:pt x="36861" y="11677"/>
                      <a:pt x="37558" y="11421"/>
                      <a:pt x="38155" y="11020"/>
                    </a:cubicBezTo>
                    <a:cubicBezTo>
                      <a:pt x="38258" y="11373"/>
                      <a:pt x="38321" y="11718"/>
                      <a:pt x="38348" y="12001"/>
                    </a:cubicBezTo>
                    <a:cubicBezTo>
                      <a:pt x="38365" y="12236"/>
                      <a:pt x="38401" y="12423"/>
                      <a:pt x="38474" y="12655"/>
                    </a:cubicBezTo>
                    <a:cubicBezTo>
                      <a:pt x="38607" y="13090"/>
                      <a:pt x="38670" y="13469"/>
                      <a:pt x="38740" y="13908"/>
                    </a:cubicBezTo>
                    <a:lnTo>
                      <a:pt x="38767" y="14070"/>
                    </a:lnTo>
                    <a:cubicBezTo>
                      <a:pt x="38903" y="14892"/>
                      <a:pt x="39126" y="15778"/>
                      <a:pt x="39388" y="16569"/>
                    </a:cubicBezTo>
                    <a:cubicBezTo>
                      <a:pt x="40172" y="18921"/>
                      <a:pt x="41305" y="21011"/>
                      <a:pt x="42666" y="22612"/>
                    </a:cubicBezTo>
                    <a:cubicBezTo>
                      <a:pt x="43069" y="23087"/>
                      <a:pt x="43528" y="23489"/>
                      <a:pt x="43962" y="23851"/>
                    </a:cubicBezTo>
                    <a:cubicBezTo>
                      <a:pt x="44092" y="23961"/>
                      <a:pt x="44225" y="24087"/>
                      <a:pt x="44365" y="24220"/>
                    </a:cubicBezTo>
                    <a:cubicBezTo>
                      <a:pt x="44647" y="24489"/>
                      <a:pt x="44936" y="24765"/>
                      <a:pt x="45235" y="24931"/>
                    </a:cubicBezTo>
                    <a:cubicBezTo>
                      <a:pt x="45399" y="25020"/>
                      <a:pt x="45572" y="25039"/>
                      <a:pt x="45744" y="25039"/>
                    </a:cubicBezTo>
                    <a:cubicBezTo>
                      <a:pt x="45809" y="25039"/>
                      <a:pt x="45875" y="25036"/>
                      <a:pt x="45940" y="25034"/>
                    </a:cubicBezTo>
                    <a:cubicBezTo>
                      <a:pt x="45990" y="25031"/>
                      <a:pt x="46046" y="25025"/>
                      <a:pt x="46099" y="25025"/>
                    </a:cubicBezTo>
                    <a:cubicBezTo>
                      <a:pt x="46116" y="25025"/>
                      <a:pt x="46132" y="25026"/>
                      <a:pt x="46148" y="25027"/>
                    </a:cubicBezTo>
                    <a:lnTo>
                      <a:pt x="46148" y="24851"/>
                    </a:lnTo>
                    <a:cubicBezTo>
                      <a:pt x="46069" y="24854"/>
                      <a:pt x="46002" y="24854"/>
                      <a:pt x="45932" y="24858"/>
                    </a:cubicBezTo>
                    <a:cubicBezTo>
                      <a:pt x="45864" y="24861"/>
                      <a:pt x="45798" y="24864"/>
                      <a:pt x="45735" y="24864"/>
                    </a:cubicBezTo>
                    <a:cubicBezTo>
                      <a:pt x="45584" y="24864"/>
                      <a:pt x="45447" y="24847"/>
                      <a:pt x="45318" y="24774"/>
                    </a:cubicBezTo>
                    <a:cubicBezTo>
                      <a:pt x="45039" y="24622"/>
                      <a:pt x="44759" y="24353"/>
                      <a:pt x="44488" y="24093"/>
                    </a:cubicBezTo>
                    <a:cubicBezTo>
                      <a:pt x="44345" y="23957"/>
                      <a:pt x="44209" y="23828"/>
                      <a:pt x="44075" y="23718"/>
                    </a:cubicBezTo>
                    <a:cubicBezTo>
                      <a:pt x="43647" y="23359"/>
                      <a:pt x="43195" y="22960"/>
                      <a:pt x="42800" y="22499"/>
                    </a:cubicBezTo>
                    <a:cubicBezTo>
                      <a:pt x="41455" y="20915"/>
                      <a:pt x="40331" y="18845"/>
                      <a:pt x="39557" y="16512"/>
                    </a:cubicBezTo>
                    <a:cubicBezTo>
                      <a:pt x="39295" y="15729"/>
                      <a:pt x="39075" y="14852"/>
                      <a:pt x="38943" y="14044"/>
                    </a:cubicBezTo>
                    <a:lnTo>
                      <a:pt x="38913" y="13881"/>
                    </a:lnTo>
                    <a:cubicBezTo>
                      <a:pt x="38839" y="13432"/>
                      <a:pt x="38776" y="13047"/>
                      <a:pt x="38640" y="12606"/>
                    </a:cubicBezTo>
                    <a:cubicBezTo>
                      <a:pt x="38574" y="12383"/>
                      <a:pt x="38540" y="12210"/>
                      <a:pt x="38520" y="11988"/>
                    </a:cubicBezTo>
                    <a:cubicBezTo>
                      <a:pt x="38497" y="11678"/>
                      <a:pt x="38421" y="11300"/>
                      <a:pt x="38308" y="10914"/>
                    </a:cubicBezTo>
                    <a:cubicBezTo>
                      <a:pt x="38431" y="10825"/>
                      <a:pt x="38547" y="10729"/>
                      <a:pt x="38660" y="10626"/>
                    </a:cubicBezTo>
                    <a:lnTo>
                      <a:pt x="38720" y="10572"/>
                    </a:lnTo>
                    <a:cubicBezTo>
                      <a:pt x="39072" y="10253"/>
                      <a:pt x="39474" y="9895"/>
                      <a:pt x="39564" y="9386"/>
                    </a:cubicBezTo>
                    <a:cubicBezTo>
                      <a:pt x="39641" y="8971"/>
                      <a:pt x="39601" y="8386"/>
                      <a:pt x="39547" y="8015"/>
                    </a:cubicBezTo>
                    <a:cubicBezTo>
                      <a:pt x="39385" y="6925"/>
                      <a:pt x="38684" y="5971"/>
                      <a:pt x="37919" y="5008"/>
                    </a:cubicBezTo>
                    <a:cubicBezTo>
                      <a:pt x="37350" y="4289"/>
                      <a:pt x="36637" y="3926"/>
                      <a:pt x="35805" y="3926"/>
                    </a:cubicBezTo>
                    <a:cubicBezTo>
                      <a:pt x="35768" y="3926"/>
                      <a:pt x="35731" y="3927"/>
                      <a:pt x="35694" y="3928"/>
                    </a:cubicBezTo>
                    <a:cubicBezTo>
                      <a:pt x="34889" y="3958"/>
                      <a:pt x="34043" y="4061"/>
                      <a:pt x="33265" y="4599"/>
                    </a:cubicBezTo>
                    <a:cubicBezTo>
                      <a:pt x="32438" y="5174"/>
                      <a:pt x="31481" y="5419"/>
                      <a:pt x="30651" y="5586"/>
                    </a:cubicBezTo>
                    <a:cubicBezTo>
                      <a:pt x="30080" y="5700"/>
                      <a:pt x="29599" y="5773"/>
                      <a:pt x="29053" y="5773"/>
                    </a:cubicBezTo>
                    <a:cubicBezTo>
                      <a:pt x="28979" y="5773"/>
                      <a:pt x="28903" y="5771"/>
                      <a:pt x="28827" y="5769"/>
                    </a:cubicBezTo>
                    <a:cubicBezTo>
                      <a:pt x="28461" y="5755"/>
                      <a:pt x="28089" y="5692"/>
                      <a:pt x="27733" y="5632"/>
                    </a:cubicBezTo>
                    <a:cubicBezTo>
                      <a:pt x="27544" y="5599"/>
                      <a:pt x="27355" y="5566"/>
                      <a:pt x="27166" y="5543"/>
                    </a:cubicBezTo>
                    <a:cubicBezTo>
                      <a:pt x="26352" y="5430"/>
                      <a:pt x="25524" y="4991"/>
                      <a:pt x="24641" y="4200"/>
                    </a:cubicBezTo>
                    <a:cubicBezTo>
                      <a:pt x="24361" y="3948"/>
                      <a:pt x="24113" y="3642"/>
                      <a:pt x="23933" y="3330"/>
                    </a:cubicBezTo>
                    <a:cubicBezTo>
                      <a:pt x="23953" y="3320"/>
                      <a:pt x="23973" y="3310"/>
                      <a:pt x="23993" y="3297"/>
                    </a:cubicBezTo>
                    <a:cubicBezTo>
                      <a:pt x="24996" y="2775"/>
                      <a:pt x="25488" y="1815"/>
                      <a:pt x="25309" y="729"/>
                    </a:cubicBezTo>
                    <a:cubicBezTo>
                      <a:pt x="25239" y="304"/>
                      <a:pt x="25125" y="237"/>
                      <a:pt x="24797" y="144"/>
                    </a:cubicBezTo>
                    <a:cubicBezTo>
                      <a:pt x="24757" y="131"/>
                      <a:pt x="24714" y="117"/>
                      <a:pt x="24667" y="101"/>
                    </a:cubicBezTo>
                    <a:cubicBezTo>
                      <a:pt x="24524" y="56"/>
                      <a:pt x="24357" y="0"/>
                      <a:pt x="24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14"/>
            <p:cNvGrpSpPr/>
            <p:nvPr/>
          </p:nvGrpSpPr>
          <p:grpSpPr>
            <a:xfrm>
              <a:off x="5305884" y="1057227"/>
              <a:ext cx="538986" cy="492576"/>
              <a:chOff x="4549350" y="1221150"/>
              <a:chExt cx="460475" cy="420825"/>
            </a:xfrm>
          </p:grpSpPr>
          <p:sp>
            <p:nvSpPr>
              <p:cNvPr id="432" name="Google Shape;432;p14"/>
              <p:cNvSpPr/>
              <p:nvPr/>
            </p:nvSpPr>
            <p:spPr>
              <a:xfrm>
                <a:off x="4549350" y="1221150"/>
                <a:ext cx="460475" cy="420825"/>
              </a:xfrm>
              <a:custGeom>
                <a:avLst/>
                <a:gdLst/>
                <a:ahLst/>
                <a:cxnLst/>
                <a:rect l="l" t="t" r="r" b="b"/>
                <a:pathLst>
                  <a:path w="18419" h="16833" extrusionOk="0">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4"/>
              <p:cNvSpPr/>
              <p:nvPr/>
            </p:nvSpPr>
            <p:spPr>
              <a:xfrm>
                <a:off x="4615450" y="1365625"/>
                <a:ext cx="15225" cy="9825"/>
              </a:xfrm>
              <a:custGeom>
                <a:avLst/>
                <a:gdLst/>
                <a:ahLst/>
                <a:cxnLst/>
                <a:rect l="l" t="t" r="r" b="b"/>
                <a:pathLst>
                  <a:path w="609" h="393" extrusionOk="0">
                    <a:moveTo>
                      <a:pt x="293" y="1"/>
                    </a:moveTo>
                    <a:cubicBezTo>
                      <a:pt x="177" y="1"/>
                      <a:pt x="24" y="90"/>
                      <a:pt x="14" y="213"/>
                    </a:cubicBezTo>
                    <a:cubicBezTo>
                      <a:pt x="1" y="349"/>
                      <a:pt x="147" y="392"/>
                      <a:pt x="250" y="392"/>
                    </a:cubicBezTo>
                    <a:lnTo>
                      <a:pt x="316" y="392"/>
                    </a:lnTo>
                    <a:cubicBezTo>
                      <a:pt x="433" y="392"/>
                      <a:pt x="586" y="303"/>
                      <a:pt x="595" y="180"/>
                    </a:cubicBezTo>
                    <a:cubicBezTo>
                      <a:pt x="609" y="44"/>
                      <a:pt x="463" y="1"/>
                      <a:pt x="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4"/>
              <p:cNvSpPr/>
              <p:nvPr/>
            </p:nvSpPr>
            <p:spPr>
              <a:xfrm>
                <a:off x="4586150" y="1400675"/>
                <a:ext cx="22275" cy="6250"/>
              </a:xfrm>
              <a:custGeom>
                <a:avLst/>
                <a:gdLst/>
                <a:ahLst/>
                <a:cxnLst/>
                <a:rect l="l" t="t" r="r" b="b"/>
                <a:pathLst>
                  <a:path w="891" h="250" extrusionOk="0">
                    <a:moveTo>
                      <a:pt x="548" y="1"/>
                    </a:moveTo>
                    <a:cubicBezTo>
                      <a:pt x="382" y="1"/>
                      <a:pt x="0" y="249"/>
                      <a:pt x="343" y="249"/>
                    </a:cubicBezTo>
                    <a:cubicBezTo>
                      <a:pt x="508" y="249"/>
                      <a:pt x="890"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4"/>
              <p:cNvSpPr/>
              <p:nvPr/>
            </p:nvSpPr>
            <p:spPr>
              <a:xfrm>
                <a:off x="4618050" y="1408400"/>
                <a:ext cx="16700" cy="7425"/>
              </a:xfrm>
              <a:custGeom>
                <a:avLst/>
                <a:gdLst/>
                <a:ahLst/>
                <a:cxnLst/>
                <a:rect l="l" t="t" r="r" b="b"/>
                <a:pathLst>
                  <a:path w="668" h="297" extrusionOk="0">
                    <a:moveTo>
                      <a:pt x="399" y="0"/>
                    </a:moveTo>
                    <a:cubicBezTo>
                      <a:pt x="286" y="0"/>
                      <a:pt x="129" y="37"/>
                      <a:pt x="63" y="140"/>
                    </a:cubicBezTo>
                    <a:cubicBezTo>
                      <a:pt x="0" y="243"/>
                      <a:pt x="116" y="296"/>
                      <a:pt x="203" y="296"/>
                    </a:cubicBezTo>
                    <a:lnTo>
                      <a:pt x="269" y="296"/>
                    </a:lnTo>
                    <a:cubicBezTo>
                      <a:pt x="382" y="296"/>
                      <a:pt x="538" y="259"/>
                      <a:pt x="605" y="157"/>
                    </a:cubicBezTo>
                    <a:cubicBezTo>
                      <a:pt x="668" y="57"/>
                      <a:pt x="551" y="0"/>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4"/>
              <p:cNvSpPr/>
              <p:nvPr/>
            </p:nvSpPr>
            <p:spPr>
              <a:xfrm>
                <a:off x="4649675" y="1388875"/>
                <a:ext cx="18300" cy="9825"/>
              </a:xfrm>
              <a:custGeom>
                <a:avLst/>
                <a:gdLst/>
                <a:ahLst/>
                <a:cxnLst/>
                <a:rect l="l" t="t" r="r" b="b"/>
                <a:pathLst>
                  <a:path w="732" h="393" extrusionOk="0">
                    <a:moveTo>
                      <a:pt x="386" y="1"/>
                    </a:moveTo>
                    <a:cubicBezTo>
                      <a:pt x="91" y="1"/>
                      <a:pt x="1" y="393"/>
                      <a:pt x="346" y="393"/>
                    </a:cubicBezTo>
                    <a:cubicBezTo>
                      <a:pt x="645" y="393"/>
                      <a:pt x="732"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4"/>
              <p:cNvSpPr/>
              <p:nvPr/>
            </p:nvSpPr>
            <p:spPr>
              <a:xfrm>
                <a:off x="4643775" y="1362800"/>
                <a:ext cx="15150" cy="5500"/>
              </a:xfrm>
              <a:custGeom>
                <a:avLst/>
                <a:gdLst/>
                <a:ahLst/>
                <a:cxnLst/>
                <a:rect l="l" t="t" r="r" b="b"/>
                <a:pathLst>
                  <a:path w="606" h="220" extrusionOk="0">
                    <a:moveTo>
                      <a:pt x="433" y="1"/>
                    </a:moveTo>
                    <a:cubicBezTo>
                      <a:pt x="310" y="1"/>
                      <a:pt x="177" y="27"/>
                      <a:pt x="74" y="97"/>
                    </a:cubicBezTo>
                    <a:cubicBezTo>
                      <a:pt x="1" y="150"/>
                      <a:pt x="1" y="220"/>
                      <a:pt x="107" y="220"/>
                    </a:cubicBezTo>
                    <a:lnTo>
                      <a:pt x="174" y="220"/>
                    </a:lnTo>
                    <a:cubicBezTo>
                      <a:pt x="296" y="220"/>
                      <a:pt x="429" y="194"/>
                      <a:pt x="532" y="124"/>
                    </a:cubicBezTo>
                    <a:cubicBezTo>
                      <a:pt x="606" y="70"/>
                      <a:pt x="606" y="1"/>
                      <a:pt x="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4"/>
              <p:cNvSpPr/>
              <p:nvPr/>
            </p:nvSpPr>
            <p:spPr>
              <a:xfrm>
                <a:off x="4949000" y="1495950"/>
                <a:ext cx="21775" cy="8650"/>
              </a:xfrm>
              <a:custGeom>
                <a:avLst/>
                <a:gdLst/>
                <a:ahLst/>
                <a:cxnLst/>
                <a:rect l="l" t="t" r="r" b="b"/>
                <a:pathLst>
                  <a:path w="871" h="346" extrusionOk="0">
                    <a:moveTo>
                      <a:pt x="529" y="0"/>
                    </a:moveTo>
                    <a:cubicBezTo>
                      <a:pt x="300" y="0"/>
                      <a:pt x="1" y="345"/>
                      <a:pt x="343" y="345"/>
                    </a:cubicBezTo>
                    <a:cubicBezTo>
                      <a:pt x="572" y="345"/>
                      <a:pt x="871"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4"/>
              <p:cNvSpPr/>
              <p:nvPr/>
            </p:nvSpPr>
            <p:spPr>
              <a:xfrm>
                <a:off x="4900600" y="1475500"/>
                <a:ext cx="22175" cy="6350"/>
              </a:xfrm>
              <a:custGeom>
                <a:avLst/>
                <a:gdLst/>
                <a:ahLst/>
                <a:cxnLst/>
                <a:rect l="l" t="t" r="r" b="b"/>
                <a:pathLst>
                  <a:path w="887" h="254" extrusionOk="0">
                    <a:moveTo>
                      <a:pt x="548" y="1"/>
                    </a:moveTo>
                    <a:cubicBezTo>
                      <a:pt x="379" y="1"/>
                      <a:pt x="0" y="254"/>
                      <a:pt x="339" y="254"/>
                    </a:cubicBezTo>
                    <a:cubicBezTo>
                      <a:pt x="505"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4"/>
              <p:cNvSpPr/>
              <p:nvPr/>
            </p:nvSpPr>
            <p:spPr>
              <a:xfrm>
                <a:off x="4925100" y="1419675"/>
                <a:ext cx="18925" cy="8975"/>
              </a:xfrm>
              <a:custGeom>
                <a:avLst/>
                <a:gdLst/>
                <a:ahLst/>
                <a:cxnLst/>
                <a:rect l="l" t="t" r="r" b="b"/>
                <a:pathLst>
                  <a:path w="757" h="359" extrusionOk="0">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4"/>
              <p:cNvSpPr/>
              <p:nvPr/>
            </p:nvSpPr>
            <p:spPr>
              <a:xfrm>
                <a:off x="4964775" y="1453925"/>
                <a:ext cx="15250" cy="9575"/>
              </a:xfrm>
              <a:custGeom>
                <a:avLst/>
                <a:gdLst/>
                <a:ahLst/>
                <a:cxnLst/>
                <a:rect l="l" t="t" r="r" b="b"/>
                <a:pathLst>
                  <a:path w="610" h="383" extrusionOk="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4"/>
              <p:cNvSpPr/>
              <p:nvPr/>
            </p:nvSpPr>
            <p:spPr>
              <a:xfrm>
                <a:off x="4902250" y="1533725"/>
                <a:ext cx="22200" cy="6350"/>
              </a:xfrm>
              <a:custGeom>
                <a:avLst/>
                <a:gdLst/>
                <a:ahLst/>
                <a:cxnLst/>
                <a:rect l="l" t="t" r="r" b="b"/>
                <a:pathLst>
                  <a:path w="888" h="254" extrusionOk="0">
                    <a:moveTo>
                      <a:pt x="548" y="1"/>
                    </a:moveTo>
                    <a:cubicBezTo>
                      <a:pt x="379" y="1"/>
                      <a:pt x="0" y="254"/>
                      <a:pt x="339" y="254"/>
                    </a:cubicBezTo>
                    <a:cubicBezTo>
                      <a:pt x="508" y="254"/>
                      <a:pt x="887"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4"/>
              <p:cNvSpPr/>
              <p:nvPr/>
            </p:nvSpPr>
            <p:spPr>
              <a:xfrm>
                <a:off x="4865700" y="1448600"/>
                <a:ext cx="22125" cy="6925"/>
              </a:xfrm>
              <a:custGeom>
                <a:avLst/>
                <a:gdLst/>
                <a:ahLst/>
                <a:cxnLst/>
                <a:rect l="l" t="t" r="r" b="b"/>
                <a:pathLst>
                  <a:path w="885" h="277" extrusionOk="0">
                    <a:moveTo>
                      <a:pt x="542" y="0"/>
                    </a:moveTo>
                    <a:cubicBezTo>
                      <a:pt x="360" y="0"/>
                      <a:pt x="1" y="276"/>
                      <a:pt x="340" y="276"/>
                    </a:cubicBezTo>
                    <a:cubicBezTo>
                      <a:pt x="526" y="276"/>
                      <a:pt x="884"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4"/>
              <p:cNvSpPr/>
              <p:nvPr/>
            </p:nvSpPr>
            <p:spPr>
              <a:xfrm>
                <a:off x="4890700" y="1421600"/>
                <a:ext cx="21950" cy="7675"/>
              </a:xfrm>
              <a:custGeom>
                <a:avLst/>
                <a:gdLst/>
                <a:ahLst/>
                <a:cxnLst/>
                <a:rect l="l" t="t" r="r" b="b"/>
                <a:pathLst>
                  <a:path w="878" h="307" extrusionOk="0">
                    <a:moveTo>
                      <a:pt x="536" y="1"/>
                    </a:moveTo>
                    <a:cubicBezTo>
                      <a:pt x="332" y="1"/>
                      <a:pt x="1" y="306"/>
                      <a:pt x="343" y="306"/>
                    </a:cubicBezTo>
                    <a:cubicBezTo>
                      <a:pt x="545" y="306"/>
                      <a:pt x="878"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4"/>
              <p:cNvSpPr/>
              <p:nvPr/>
            </p:nvSpPr>
            <p:spPr>
              <a:xfrm>
                <a:off x="4855825" y="1518625"/>
                <a:ext cx="16875" cy="6575"/>
              </a:xfrm>
              <a:custGeom>
                <a:avLst/>
                <a:gdLst/>
                <a:ahLst/>
                <a:cxnLst/>
                <a:rect l="l" t="t" r="r" b="b"/>
                <a:pathLst>
                  <a:path w="675" h="263" extrusionOk="0">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4"/>
              <p:cNvSpPr/>
              <p:nvPr/>
            </p:nvSpPr>
            <p:spPr>
              <a:xfrm>
                <a:off x="4862550" y="1473925"/>
                <a:ext cx="18375" cy="9500"/>
              </a:xfrm>
              <a:custGeom>
                <a:avLst/>
                <a:gdLst/>
                <a:ahLst/>
                <a:cxnLst/>
                <a:rect l="l" t="t" r="r" b="b"/>
                <a:pathLst>
                  <a:path w="735" h="380" extrusionOk="0">
                    <a:moveTo>
                      <a:pt x="389" y="1"/>
                    </a:moveTo>
                    <a:cubicBezTo>
                      <a:pt x="97" y="1"/>
                      <a:pt x="0" y="380"/>
                      <a:pt x="346" y="380"/>
                    </a:cubicBezTo>
                    <a:cubicBezTo>
                      <a:pt x="638" y="380"/>
                      <a:pt x="73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 name="Google Shape;447;p14"/>
            <p:cNvGrpSpPr/>
            <p:nvPr/>
          </p:nvGrpSpPr>
          <p:grpSpPr>
            <a:xfrm>
              <a:off x="25" y="-10650"/>
              <a:ext cx="9143949" cy="5158468"/>
              <a:chOff x="0" y="-10650"/>
              <a:chExt cx="9143949" cy="5158468"/>
            </a:xfrm>
          </p:grpSpPr>
          <p:grpSp>
            <p:nvGrpSpPr>
              <p:cNvPr id="448" name="Google Shape;448;p14"/>
              <p:cNvGrpSpPr/>
              <p:nvPr/>
            </p:nvGrpSpPr>
            <p:grpSpPr>
              <a:xfrm>
                <a:off x="0" y="-10650"/>
                <a:ext cx="9143949" cy="5158468"/>
                <a:chOff x="267864" y="140547"/>
                <a:chExt cx="8608500" cy="4856400"/>
              </a:xfrm>
            </p:grpSpPr>
            <p:sp>
              <p:nvSpPr>
                <p:cNvPr id="449" name="Google Shape;449;p14"/>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4"/>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14"/>
              <p:cNvGrpSpPr/>
              <p:nvPr/>
            </p:nvGrpSpPr>
            <p:grpSpPr>
              <a:xfrm rot="10800000">
                <a:off x="0" y="-10650"/>
                <a:ext cx="9143949" cy="5158468"/>
                <a:chOff x="267864" y="140547"/>
                <a:chExt cx="8608500" cy="4856400"/>
              </a:xfrm>
            </p:grpSpPr>
            <p:sp>
              <p:nvSpPr>
                <p:cNvPr id="452" name="Google Shape;452;p14"/>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4"/>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54" name="Google Shape;454;p14"/>
          <p:cNvSpPr txBox="1">
            <a:spLocks noGrp="1"/>
          </p:cNvSpPr>
          <p:nvPr>
            <p:ph type="subTitle" idx="1"/>
          </p:nvPr>
        </p:nvSpPr>
        <p:spPr>
          <a:xfrm flipH="1">
            <a:off x="1223900" y="1345424"/>
            <a:ext cx="29103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5" name="Google Shape;455;p14"/>
          <p:cNvSpPr txBox="1">
            <a:spLocks noGrp="1"/>
          </p:cNvSpPr>
          <p:nvPr>
            <p:ph type="subTitle" idx="2"/>
          </p:nvPr>
        </p:nvSpPr>
        <p:spPr>
          <a:xfrm flipH="1">
            <a:off x="1223900" y="2509524"/>
            <a:ext cx="29103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6" name="Google Shape;456;p14"/>
          <p:cNvSpPr txBox="1">
            <a:spLocks noGrp="1"/>
          </p:cNvSpPr>
          <p:nvPr>
            <p:ph type="subTitle" idx="3"/>
          </p:nvPr>
        </p:nvSpPr>
        <p:spPr>
          <a:xfrm flipH="1">
            <a:off x="5009850" y="2509524"/>
            <a:ext cx="29103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7" name="Google Shape;457;p14"/>
          <p:cNvSpPr txBox="1">
            <a:spLocks noGrp="1"/>
          </p:cNvSpPr>
          <p:nvPr>
            <p:ph type="subTitle" idx="4"/>
          </p:nvPr>
        </p:nvSpPr>
        <p:spPr>
          <a:xfrm flipH="1">
            <a:off x="5009850" y="3673624"/>
            <a:ext cx="2910300" cy="5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8" name="Google Shape;458;p14"/>
          <p:cNvSpPr txBox="1">
            <a:spLocks noGrp="1"/>
          </p:cNvSpPr>
          <p:nvPr>
            <p:ph type="subTitle" idx="5"/>
          </p:nvPr>
        </p:nvSpPr>
        <p:spPr>
          <a:xfrm flipH="1">
            <a:off x="1223900" y="1055200"/>
            <a:ext cx="2910300" cy="435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nsita"/>
              <a:buNone/>
              <a:defRPr sz="2400" b="1">
                <a:latin typeface="Bellota"/>
                <a:ea typeface="Bellota"/>
                <a:cs typeface="Bellota"/>
                <a:sym typeface="Bellota"/>
              </a:defRPr>
            </a:lvl1pPr>
            <a:lvl2pPr lvl="1" algn="ctr" rtl="0">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2pPr>
            <a:lvl3pPr lvl="2" algn="ctr" rtl="0">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3pPr>
            <a:lvl4pPr lvl="3" algn="ctr" rtl="0">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4pPr>
            <a:lvl5pPr lvl="4" algn="ctr" rtl="0">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5pPr>
            <a:lvl6pPr lvl="5" algn="ctr" rtl="0">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6pPr>
            <a:lvl7pPr lvl="6" algn="ctr" rtl="0">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7pPr>
            <a:lvl8pPr lvl="7" algn="ctr" rtl="0">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8pPr>
            <a:lvl9pPr lvl="8" algn="ctr" rtl="0">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9pPr>
          </a:lstStyle>
          <a:p>
            <a:endParaRPr/>
          </a:p>
        </p:txBody>
      </p:sp>
      <p:sp>
        <p:nvSpPr>
          <p:cNvPr id="459" name="Google Shape;459;p14"/>
          <p:cNvSpPr txBox="1">
            <a:spLocks noGrp="1"/>
          </p:cNvSpPr>
          <p:nvPr>
            <p:ph type="subTitle" idx="6"/>
          </p:nvPr>
        </p:nvSpPr>
        <p:spPr>
          <a:xfrm flipH="1">
            <a:off x="1223875" y="2219300"/>
            <a:ext cx="2910300" cy="435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nsita"/>
              <a:buNone/>
              <a:defRPr sz="2400" b="1">
                <a:latin typeface="Bellota"/>
                <a:ea typeface="Bellota"/>
                <a:cs typeface="Bellota"/>
                <a:sym typeface="Bellota"/>
              </a:defRPr>
            </a:lvl1pPr>
            <a:lvl2pPr lvl="1" algn="ctr" rtl="0">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2pPr>
            <a:lvl3pPr lvl="2" algn="ctr" rtl="0">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3pPr>
            <a:lvl4pPr lvl="3" algn="ctr" rtl="0">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4pPr>
            <a:lvl5pPr lvl="4" algn="ctr" rtl="0">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5pPr>
            <a:lvl6pPr lvl="5" algn="ctr" rtl="0">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6pPr>
            <a:lvl7pPr lvl="6" algn="ctr" rtl="0">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7pPr>
            <a:lvl8pPr lvl="7" algn="ctr" rtl="0">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8pPr>
            <a:lvl9pPr lvl="8" algn="ctr" rtl="0">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9pPr>
          </a:lstStyle>
          <a:p>
            <a:endParaRPr/>
          </a:p>
        </p:txBody>
      </p:sp>
      <p:sp>
        <p:nvSpPr>
          <p:cNvPr id="460" name="Google Shape;460;p14"/>
          <p:cNvSpPr txBox="1">
            <a:spLocks noGrp="1"/>
          </p:cNvSpPr>
          <p:nvPr>
            <p:ph type="subTitle" idx="7"/>
          </p:nvPr>
        </p:nvSpPr>
        <p:spPr>
          <a:xfrm flipH="1">
            <a:off x="5009849" y="2219300"/>
            <a:ext cx="2910300" cy="435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nsita"/>
              <a:buNone/>
              <a:defRPr sz="2400" b="1">
                <a:latin typeface="Bellota"/>
                <a:ea typeface="Bellota"/>
                <a:cs typeface="Bellota"/>
                <a:sym typeface="Bellota"/>
              </a:defRPr>
            </a:lvl1pPr>
            <a:lvl2pPr lvl="1" algn="ctr" rtl="0">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2pPr>
            <a:lvl3pPr lvl="2" algn="ctr" rtl="0">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3pPr>
            <a:lvl4pPr lvl="3" algn="ctr" rtl="0">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4pPr>
            <a:lvl5pPr lvl="4" algn="ctr" rtl="0">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5pPr>
            <a:lvl6pPr lvl="5" algn="ctr" rtl="0">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6pPr>
            <a:lvl7pPr lvl="6" algn="ctr" rtl="0">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7pPr>
            <a:lvl8pPr lvl="7" algn="ctr" rtl="0">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8pPr>
            <a:lvl9pPr lvl="8" algn="ctr" rtl="0">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9pPr>
          </a:lstStyle>
          <a:p>
            <a:endParaRPr/>
          </a:p>
        </p:txBody>
      </p:sp>
      <p:sp>
        <p:nvSpPr>
          <p:cNvPr id="461" name="Google Shape;461;p14"/>
          <p:cNvSpPr txBox="1">
            <a:spLocks noGrp="1"/>
          </p:cNvSpPr>
          <p:nvPr>
            <p:ph type="subTitle" idx="8"/>
          </p:nvPr>
        </p:nvSpPr>
        <p:spPr>
          <a:xfrm flipH="1">
            <a:off x="5009849" y="3383400"/>
            <a:ext cx="2910300" cy="435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nsita"/>
              <a:buNone/>
              <a:defRPr sz="2400" b="1">
                <a:latin typeface="Bellota"/>
                <a:ea typeface="Bellota"/>
                <a:cs typeface="Bellota"/>
                <a:sym typeface="Bellota"/>
              </a:defRPr>
            </a:lvl1pPr>
            <a:lvl2pPr lvl="1" algn="ctr" rtl="0">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2pPr>
            <a:lvl3pPr lvl="2" algn="ctr" rtl="0">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3pPr>
            <a:lvl4pPr lvl="3" algn="ctr" rtl="0">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4pPr>
            <a:lvl5pPr lvl="4" algn="ctr" rtl="0">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5pPr>
            <a:lvl6pPr lvl="5" algn="ctr" rtl="0">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6pPr>
            <a:lvl7pPr lvl="6" algn="ctr" rtl="0">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7pPr>
            <a:lvl8pPr lvl="7" algn="ctr" rtl="0">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8pPr>
            <a:lvl9pPr lvl="8" algn="ctr" rtl="0">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462"/>
        <p:cNvGrpSpPr/>
        <p:nvPr/>
      </p:nvGrpSpPr>
      <p:grpSpPr>
        <a:xfrm>
          <a:off x="0" y="0"/>
          <a:ext cx="0" cy="0"/>
          <a:chOff x="0" y="0"/>
          <a:chExt cx="0" cy="0"/>
        </a:xfrm>
      </p:grpSpPr>
      <p:grpSp>
        <p:nvGrpSpPr>
          <p:cNvPr id="463" name="Google Shape;463;p15"/>
          <p:cNvGrpSpPr/>
          <p:nvPr/>
        </p:nvGrpSpPr>
        <p:grpSpPr>
          <a:xfrm>
            <a:off x="725275" y="374700"/>
            <a:ext cx="7940969" cy="4346217"/>
            <a:chOff x="725275" y="374700"/>
            <a:chExt cx="7940969" cy="4346217"/>
          </a:xfrm>
        </p:grpSpPr>
        <p:sp>
          <p:nvSpPr>
            <p:cNvPr id="464" name="Google Shape;464;p15"/>
            <p:cNvSpPr/>
            <p:nvPr/>
          </p:nvSpPr>
          <p:spPr>
            <a:xfrm>
              <a:off x="6373262" y="374700"/>
              <a:ext cx="2292982" cy="1185726"/>
            </a:xfrm>
            <a:custGeom>
              <a:avLst/>
              <a:gdLst/>
              <a:ahLst/>
              <a:cxnLst/>
              <a:rect l="l" t="t" r="r" b="b"/>
              <a:pathLst>
                <a:path w="24838" h="12844" extrusionOk="0">
                  <a:moveTo>
                    <a:pt x="608" y="1"/>
                  </a:moveTo>
                  <a:cubicBezTo>
                    <a:pt x="120" y="373"/>
                    <a:pt x="1" y="2307"/>
                    <a:pt x="64" y="2739"/>
                  </a:cubicBezTo>
                  <a:cubicBezTo>
                    <a:pt x="174" y="3449"/>
                    <a:pt x="70" y="4137"/>
                    <a:pt x="220" y="4852"/>
                  </a:cubicBezTo>
                  <a:cubicBezTo>
                    <a:pt x="383" y="5626"/>
                    <a:pt x="765" y="6490"/>
                    <a:pt x="1100" y="7207"/>
                  </a:cubicBezTo>
                  <a:cubicBezTo>
                    <a:pt x="1323" y="7679"/>
                    <a:pt x="1672" y="8094"/>
                    <a:pt x="1964" y="8520"/>
                  </a:cubicBezTo>
                  <a:cubicBezTo>
                    <a:pt x="2200" y="8858"/>
                    <a:pt x="2390" y="9267"/>
                    <a:pt x="2666" y="9573"/>
                  </a:cubicBezTo>
                  <a:cubicBezTo>
                    <a:pt x="3184" y="10154"/>
                    <a:pt x="3951" y="10722"/>
                    <a:pt x="4645" y="11084"/>
                  </a:cubicBezTo>
                  <a:cubicBezTo>
                    <a:pt x="5476" y="11519"/>
                    <a:pt x="6386" y="11868"/>
                    <a:pt x="7286" y="12131"/>
                  </a:cubicBezTo>
                  <a:cubicBezTo>
                    <a:pt x="7937" y="12320"/>
                    <a:pt x="8609" y="12592"/>
                    <a:pt x="9267" y="12745"/>
                  </a:cubicBezTo>
                  <a:cubicBezTo>
                    <a:pt x="9531" y="12806"/>
                    <a:pt x="9785" y="12820"/>
                    <a:pt x="10040" y="12820"/>
                  </a:cubicBezTo>
                  <a:cubicBezTo>
                    <a:pt x="10258" y="12820"/>
                    <a:pt x="10478" y="12810"/>
                    <a:pt x="10708" y="12808"/>
                  </a:cubicBezTo>
                  <a:cubicBezTo>
                    <a:pt x="10754" y="12808"/>
                    <a:pt x="10800" y="12808"/>
                    <a:pt x="10846" y="12808"/>
                  </a:cubicBezTo>
                  <a:cubicBezTo>
                    <a:pt x="11440" y="12808"/>
                    <a:pt x="12049" y="12843"/>
                    <a:pt x="12652" y="12843"/>
                  </a:cubicBezTo>
                  <a:cubicBezTo>
                    <a:pt x="13045" y="12843"/>
                    <a:pt x="13436" y="12828"/>
                    <a:pt x="13818" y="12778"/>
                  </a:cubicBezTo>
                  <a:cubicBezTo>
                    <a:pt x="14871" y="12643"/>
                    <a:pt x="16044" y="12419"/>
                    <a:pt x="17070" y="12144"/>
                  </a:cubicBezTo>
                  <a:cubicBezTo>
                    <a:pt x="18054" y="11878"/>
                    <a:pt x="19067" y="11562"/>
                    <a:pt x="19991" y="11128"/>
                  </a:cubicBezTo>
                  <a:cubicBezTo>
                    <a:pt x="20754" y="10769"/>
                    <a:pt x="21857" y="10260"/>
                    <a:pt x="22399" y="9609"/>
                  </a:cubicBezTo>
                  <a:cubicBezTo>
                    <a:pt x="22944" y="8961"/>
                    <a:pt x="23372" y="8347"/>
                    <a:pt x="23778" y="7603"/>
                  </a:cubicBezTo>
                  <a:cubicBezTo>
                    <a:pt x="23944" y="7296"/>
                    <a:pt x="24163" y="7008"/>
                    <a:pt x="24276" y="6679"/>
                  </a:cubicBezTo>
                  <a:cubicBezTo>
                    <a:pt x="24379" y="6370"/>
                    <a:pt x="24389" y="6041"/>
                    <a:pt x="24445" y="5719"/>
                  </a:cubicBezTo>
                  <a:cubicBezTo>
                    <a:pt x="24592" y="4904"/>
                    <a:pt x="24704" y="4224"/>
                    <a:pt x="24704" y="3397"/>
                  </a:cubicBezTo>
                  <a:cubicBezTo>
                    <a:pt x="24704" y="2264"/>
                    <a:pt x="24778" y="1141"/>
                    <a:pt x="248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5"/>
            <p:cNvSpPr/>
            <p:nvPr/>
          </p:nvSpPr>
          <p:spPr>
            <a:xfrm>
              <a:off x="6549033" y="543732"/>
              <a:ext cx="1756525" cy="36281"/>
            </a:xfrm>
            <a:custGeom>
              <a:avLst/>
              <a:gdLst/>
              <a:ahLst/>
              <a:cxnLst/>
              <a:rect l="l" t="t" r="r" b="b"/>
              <a:pathLst>
                <a:path w="19027" h="393" extrusionOk="0">
                  <a:moveTo>
                    <a:pt x="429" y="1"/>
                  </a:moveTo>
                  <a:cubicBezTo>
                    <a:pt x="120" y="1"/>
                    <a:pt x="0" y="393"/>
                    <a:pt x="376" y="393"/>
                  </a:cubicBezTo>
                  <a:lnTo>
                    <a:pt x="18598" y="393"/>
                  </a:lnTo>
                  <a:cubicBezTo>
                    <a:pt x="18910" y="393"/>
                    <a:pt x="19027" y="1"/>
                    <a:pt x="18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5"/>
            <p:cNvSpPr/>
            <p:nvPr/>
          </p:nvSpPr>
          <p:spPr>
            <a:xfrm>
              <a:off x="725275" y="3443070"/>
              <a:ext cx="2471128" cy="1277848"/>
            </a:xfrm>
            <a:custGeom>
              <a:avLst/>
              <a:gdLst/>
              <a:ahLst/>
              <a:cxnLst/>
              <a:rect l="l" t="t" r="r" b="b"/>
              <a:pathLst>
                <a:path w="31997" h="16546" extrusionOk="0">
                  <a:moveTo>
                    <a:pt x="15698" y="1"/>
                  </a:moveTo>
                  <a:cubicBezTo>
                    <a:pt x="15192" y="1"/>
                    <a:pt x="14688" y="20"/>
                    <a:pt x="14196" y="84"/>
                  </a:cubicBezTo>
                  <a:cubicBezTo>
                    <a:pt x="12841" y="257"/>
                    <a:pt x="11329" y="546"/>
                    <a:pt x="10004" y="905"/>
                  </a:cubicBezTo>
                  <a:cubicBezTo>
                    <a:pt x="8738" y="1247"/>
                    <a:pt x="7432" y="1652"/>
                    <a:pt x="6243" y="2211"/>
                  </a:cubicBezTo>
                  <a:cubicBezTo>
                    <a:pt x="5260" y="2675"/>
                    <a:pt x="3837" y="3330"/>
                    <a:pt x="3140" y="4167"/>
                  </a:cubicBezTo>
                  <a:cubicBezTo>
                    <a:pt x="2439" y="5004"/>
                    <a:pt x="1884" y="5791"/>
                    <a:pt x="1362" y="6755"/>
                  </a:cubicBezTo>
                  <a:cubicBezTo>
                    <a:pt x="1149" y="7147"/>
                    <a:pt x="867" y="7519"/>
                    <a:pt x="724" y="7944"/>
                  </a:cubicBezTo>
                  <a:cubicBezTo>
                    <a:pt x="588" y="8343"/>
                    <a:pt x="575" y="8765"/>
                    <a:pt x="502" y="9180"/>
                  </a:cubicBezTo>
                  <a:cubicBezTo>
                    <a:pt x="316" y="10230"/>
                    <a:pt x="170" y="11107"/>
                    <a:pt x="170" y="12170"/>
                  </a:cubicBezTo>
                  <a:cubicBezTo>
                    <a:pt x="173" y="13632"/>
                    <a:pt x="77" y="15077"/>
                    <a:pt x="0" y="16546"/>
                  </a:cubicBezTo>
                  <a:lnTo>
                    <a:pt x="31213" y="16546"/>
                  </a:lnTo>
                  <a:cubicBezTo>
                    <a:pt x="31843" y="16064"/>
                    <a:pt x="31996" y="13576"/>
                    <a:pt x="31913" y="13018"/>
                  </a:cubicBezTo>
                  <a:cubicBezTo>
                    <a:pt x="31774" y="12104"/>
                    <a:pt x="31903" y="11217"/>
                    <a:pt x="31711" y="10296"/>
                  </a:cubicBezTo>
                  <a:cubicBezTo>
                    <a:pt x="31501" y="9296"/>
                    <a:pt x="31013" y="8187"/>
                    <a:pt x="30578" y="7263"/>
                  </a:cubicBezTo>
                  <a:cubicBezTo>
                    <a:pt x="30292" y="6656"/>
                    <a:pt x="29840" y="6121"/>
                    <a:pt x="29465" y="5572"/>
                  </a:cubicBezTo>
                  <a:cubicBezTo>
                    <a:pt x="29166" y="5134"/>
                    <a:pt x="28916" y="4609"/>
                    <a:pt x="28565" y="4213"/>
                  </a:cubicBezTo>
                  <a:cubicBezTo>
                    <a:pt x="27893" y="3466"/>
                    <a:pt x="26907" y="2735"/>
                    <a:pt x="26013" y="2267"/>
                  </a:cubicBezTo>
                  <a:cubicBezTo>
                    <a:pt x="24943" y="1705"/>
                    <a:pt x="23770" y="1257"/>
                    <a:pt x="22611" y="921"/>
                  </a:cubicBezTo>
                  <a:cubicBezTo>
                    <a:pt x="21771" y="676"/>
                    <a:pt x="20907" y="323"/>
                    <a:pt x="20060" y="127"/>
                  </a:cubicBezTo>
                  <a:cubicBezTo>
                    <a:pt x="19725" y="50"/>
                    <a:pt x="19403" y="31"/>
                    <a:pt x="19079" y="31"/>
                  </a:cubicBezTo>
                  <a:cubicBezTo>
                    <a:pt x="18791" y="31"/>
                    <a:pt x="18501" y="46"/>
                    <a:pt x="18199" y="47"/>
                  </a:cubicBezTo>
                  <a:cubicBezTo>
                    <a:pt x="18152" y="48"/>
                    <a:pt x="18105" y="48"/>
                    <a:pt x="18058" y="48"/>
                  </a:cubicBezTo>
                  <a:cubicBezTo>
                    <a:pt x="17283" y="48"/>
                    <a:pt x="16487" y="1"/>
                    <a:pt x="156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5"/>
            <p:cNvSpPr/>
            <p:nvPr/>
          </p:nvSpPr>
          <p:spPr>
            <a:xfrm>
              <a:off x="2437615" y="4253136"/>
              <a:ext cx="105033" cy="29270"/>
            </a:xfrm>
            <a:custGeom>
              <a:avLst/>
              <a:gdLst/>
              <a:ahLst/>
              <a:cxnLst/>
              <a:rect l="l" t="t" r="r" b="b"/>
              <a:pathLst>
                <a:path w="1360" h="379" extrusionOk="0">
                  <a:moveTo>
                    <a:pt x="838" y="0"/>
                  </a:moveTo>
                  <a:cubicBezTo>
                    <a:pt x="585" y="0"/>
                    <a:pt x="1" y="379"/>
                    <a:pt x="519" y="379"/>
                  </a:cubicBezTo>
                  <a:cubicBezTo>
                    <a:pt x="775" y="379"/>
                    <a:pt x="1359"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5"/>
            <p:cNvSpPr/>
            <p:nvPr/>
          </p:nvSpPr>
          <p:spPr>
            <a:xfrm>
              <a:off x="2422246" y="4006772"/>
              <a:ext cx="104260" cy="34754"/>
            </a:xfrm>
            <a:custGeom>
              <a:avLst/>
              <a:gdLst/>
              <a:ahLst/>
              <a:cxnLst/>
              <a:rect l="l" t="t" r="r" b="b"/>
              <a:pathLst>
                <a:path w="1350" h="450" extrusionOk="0">
                  <a:moveTo>
                    <a:pt x="824" y="1"/>
                  </a:moveTo>
                  <a:cubicBezTo>
                    <a:pt x="529" y="1"/>
                    <a:pt x="0" y="450"/>
                    <a:pt x="525" y="450"/>
                  </a:cubicBezTo>
                  <a:cubicBezTo>
                    <a:pt x="821" y="450"/>
                    <a:pt x="1349" y="1"/>
                    <a:pt x="8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5"/>
            <p:cNvSpPr/>
            <p:nvPr/>
          </p:nvSpPr>
          <p:spPr>
            <a:xfrm>
              <a:off x="2646754" y="4162313"/>
              <a:ext cx="95534" cy="22397"/>
            </a:xfrm>
            <a:custGeom>
              <a:avLst/>
              <a:gdLst/>
              <a:ahLst/>
              <a:cxnLst/>
              <a:rect l="l" t="t" r="r" b="b"/>
              <a:pathLst>
                <a:path w="1237" h="290" extrusionOk="0">
                  <a:moveTo>
                    <a:pt x="874" y="0"/>
                  </a:moveTo>
                  <a:cubicBezTo>
                    <a:pt x="724" y="0"/>
                    <a:pt x="0" y="290"/>
                    <a:pt x="362" y="290"/>
                  </a:cubicBezTo>
                  <a:cubicBezTo>
                    <a:pt x="512" y="290"/>
                    <a:pt x="1236" y="0"/>
                    <a:pt x="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5"/>
            <p:cNvSpPr/>
            <p:nvPr/>
          </p:nvSpPr>
          <p:spPr>
            <a:xfrm>
              <a:off x="2595164" y="3857486"/>
              <a:ext cx="104260" cy="34213"/>
            </a:xfrm>
            <a:custGeom>
              <a:avLst/>
              <a:gdLst/>
              <a:ahLst/>
              <a:cxnLst/>
              <a:rect l="l" t="t" r="r" b="b"/>
              <a:pathLst>
                <a:path w="1350" h="443" extrusionOk="0">
                  <a:moveTo>
                    <a:pt x="828" y="0"/>
                  </a:moveTo>
                  <a:cubicBezTo>
                    <a:pt x="532" y="0"/>
                    <a:pt x="0" y="442"/>
                    <a:pt x="526" y="442"/>
                  </a:cubicBezTo>
                  <a:cubicBezTo>
                    <a:pt x="817" y="442"/>
                    <a:pt x="1349" y="0"/>
                    <a:pt x="8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5"/>
            <p:cNvSpPr/>
            <p:nvPr/>
          </p:nvSpPr>
          <p:spPr>
            <a:xfrm>
              <a:off x="2847628" y="4111728"/>
              <a:ext cx="86807" cy="44948"/>
            </a:xfrm>
            <a:custGeom>
              <a:avLst/>
              <a:gdLst/>
              <a:ahLst/>
              <a:cxnLst/>
              <a:rect l="l" t="t" r="r" b="b"/>
              <a:pathLst>
                <a:path w="1124" h="582" extrusionOk="0">
                  <a:moveTo>
                    <a:pt x="595" y="1"/>
                  </a:moveTo>
                  <a:cubicBezTo>
                    <a:pt x="147" y="1"/>
                    <a:pt x="0" y="582"/>
                    <a:pt x="529" y="582"/>
                  </a:cubicBezTo>
                  <a:cubicBezTo>
                    <a:pt x="977" y="582"/>
                    <a:pt x="1124" y="1"/>
                    <a:pt x="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5"/>
            <p:cNvSpPr/>
            <p:nvPr/>
          </p:nvSpPr>
          <p:spPr>
            <a:xfrm>
              <a:off x="1291910" y="3397427"/>
              <a:ext cx="113991" cy="157395"/>
            </a:xfrm>
            <a:custGeom>
              <a:avLst/>
              <a:gdLst/>
              <a:ahLst/>
              <a:cxnLst/>
              <a:rect l="l" t="t" r="r" b="b"/>
              <a:pathLst>
                <a:path w="1476" h="2038" extrusionOk="0">
                  <a:moveTo>
                    <a:pt x="1079" y="0"/>
                  </a:moveTo>
                  <a:cubicBezTo>
                    <a:pt x="1056" y="0"/>
                    <a:pt x="1037" y="11"/>
                    <a:pt x="1022" y="34"/>
                  </a:cubicBezTo>
                  <a:lnTo>
                    <a:pt x="95" y="1469"/>
                  </a:lnTo>
                  <a:cubicBezTo>
                    <a:pt x="0" y="1613"/>
                    <a:pt x="254" y="2038"/>
                    <a:pt x="397" y="2038"/>
                  </a:cubicBezTo>
                  <a:cubicBezTo>
                    <a:pt x="419" y="2038"/>
                    <a:pt x="439" y="2027"/>
                    <a:pt x="454" y="2004"/>
                  </a:cubicBezTo>
                  <a:lnTo>
                    <a:pt x="1381" y="569"/>
                  </a:lnTo>
                  <a:cubicBezTo>
                    <a:pt x="1476" y="422"/>
                    <a:pt x="1221" y="0"/>
                    <a:pt x="10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5"/>
            <p:cNvSpPr/>
            <p:nvPr/>
          </p:nvSpPr>
          <p:spPr>
            <a:xfrm>
              <a:off x="1134979" y="3328152"/>
              <a:ext cx="82173" cy="108894"/>
            </a:xfrm>
            <a:custGeom>
              <a:avLst/>
              <a:gdLst/>
              <a:ahLst/>
              <a:cxnLst/>
              <a:rect l="l" t="t" r="r" b="b"/>
              <a:pathLst>
                <a:path w="1064" h="1410" extrusionOk="0">
                  <a:moveTo>
                    <a:pt x="684" y="0"/>
                  </a:moveTo>
                  <a:cubicBezTo>
                    <a:pt x="647" y="0"/>
                    <a:pt x="614" y="15"/>
                    <a:pt x="589" y="54"/>
                  </a:cubicBezTo>
                  <a:cubicBezTo>
                    <a:pt x="423" y="316"/>
                    <a:pt x="254" y="575"/>
                    <a:pt x="84" y="838"/>
                  </a:cubicBezTo>
                  <a:cubicBezTo>
                    <a:pt x="1" y="971"/>
                    <a:pt x="54" y="1147"/>
                    <a:pt x="144" y="1267"/>
                  </a:cubicBezTo>
                  <a:cubicBezTo>
                    <a:pt x="184" y="1321"/>
                    <a:pt x="289" y="1410"/>
                    <a:pt x="377" y="1410"/>
                  </a:cubicBezTo>
                  <a:cubicBezTo>
                    <a:pt x="414" y="1410"/>
                    <a:pt x="448" y="1395"/>
                    <a:pt x="473" y="1356"/>
                  </a:cubicBezTo>
                  <a:lnTo>
                    <a:pt x="981" y="575"/>
                  </a:lnTo>
                  <a:cubicBezTo>
                    <a:pt x="1064" y="442"/>
                    <a:pt x="1011" y="263"/>
                    <a:pt x="921" y="143"/>
                  </a:cubicBezTo>
                  <a:cubicBezTo>
                    <a:pt x="879" y="90"/>
                    <a:pt x="773" y="0"/>
                    <a:pt x="6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5"/>
            <p:cNvSpPr/>
            <p:nvPr/>
          </p:nvSpPr>
          <p:spPr>
            <a:xfrm>
              <a:off x="1265884" y="3676073"/>
              <a:ext cx="85803" cy="101557"/>
            </a:xfrm>
            <a:custGeom>
              <a:avLst/>
              <a:gdLst/>
              <a:ahLst/>
              <a:cxnLst/>
              <a:rect l="l" t="t" r="r" b="b"/>
              <a:pathLst>
                <a:path w="1111" h="1315" extrusionOk="0">
                  <a:moveTo>
                    <a:pt x="731" y="1"/>
                  </a:moveTo>
                  <a:cubicBezTo>
                    <a:pt x="684" y="1"/>
                    <a:pt x="640" y="18"/>
                    <a:pt x="608" y="63"/>
                  </a:cubicBezTo>
                  <a:cubicBezTo>
                    <a:pt x="518" y="190"/>
                    <a:pt x="425" y="307"/>
                    <a:pt x="333" y="429"/>
                  </a:cubicBezTo>
                  <a:cubicBezTo>
                    <a:pt x="282" y="442"/>
                    <a:pt x="236" y="476"/>
                    <a:pt x="209" y="535"/>
                  </a:cubicBezTo>
                  <a:cubicBezTo>
                    <a:pt x="173" y="622"/>
                    <a:pt x="133" y="708"/>
                    <a:pt x="93" y="795"/>
                  </a:cubicBezTo>
                  <a:cubicBezTo>
                    <a:pt x="1" y="1001"/>
                    <a:pt x="215" y="1314"/>
                    <a:pt x="405" y="1314"/>
                  </a:cubicBezTo>
                  <a:cubicBezTo>
                    <a:pt x="468" y="1314"/>
                    <a:pt x="529" y="1279"/>
                    <a:pt x="575" y="1193"/>
                  </a:cubicBezTo>
                  <a:cubicBezTo>
                    <a:pt x="695" y="968"/>
                    <a:pt x="867" y="781"/>
                    <a:pt x="1014" y="575"/>
                  </a:cubicBezTo>
                  <a:cubicBezTo>
                    <a:pt x="1110" y="439"/>
                    <a:pt x="1083" y="260"/>
                    <a:pt x="980" y="134"/>
                  </a:cubicBezTo>
                  <a:cubicBezTo>
                    <a:pt x="931" y="71"/>
                    <a:pt x="825" y="1"/>
                    <a:pt x="7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5"/>
            <p:cNvSpPr/>
            <p:nvPr/>
          </p:nvSpPr>
          <p:spPr>
            <a:xfrm>
              <a:off x="998282" y="3499757"/>
              <a:ext cx="72210" cy="96924"/>
            </a:xfrm>
            <a:custGeom>
              <a:avLst/>
              <a:gdLst/>
              <a:ahLst/>
              <a:cxnLst/>
              <a:rect l="l" t="t" r="r" b="b"/>
              <a:pathLst>
                <a:path w="935" h="1255" extrusionOk="0">
                  <a:moveTo>
                    <a:pt x="516" y="0"/>
                  </a:moveTo>
                  <a:cubicBezTo>
                    <a:pt x="504" y="0"/>
                    <a:pt x="492" y="4"/>
                    <a:pt x="482" y="11"/>
                  </a:cubicBezTo>
                  <a:cubicBezTo>
                    <a:pt x="230" y="184"/>
                    <a:pt x="80" y="430"/>
                    <a:pt x="23" y="732"/>
                  </a:cubicBezTo>
                  <a:cubicBezTo>
                    <a:pt x="0" y="871"/>
                    <a:pt x="103" y="1055"/>
                    <a:pt x="190" y="1158"/>
                  </a:cubicBezTo>
                  <a:cubicBezTo>
                    <a:pt x="225" y="1198"/>
                    <a:pt x="291" y="1255"/>
                    <a:pt x="340" y="1255"/>
                  </a:cubicBezTo>
                  <a:cubicBezTo>
                    <a:pt x="369" y="1255"/>
                    <a:pt x="392" y="1236"/>
                    <a:pt x="402" y="1184"/>
                  </a:cubicBezTo>
                  <a:cubicBezTo>
                    <a:pt x="445" y="942"/>
                    <a:pt x="584" y="739"/>
                    <a:pt x="784" y="599"/>
                  </a:cubicBezTo>
                  <a:cubicBezTo>
                    <a:pt x="935" y="498"/>
                    <a:pt x="666" y="0"/>
                    <a:pt x="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5"/>
            <p:cNvSpPr/>
            <p:nvPr/>
          </p:nvSpPr>
          <p:spPr>
            <a:xfrm>
              <a:off x="992181" y="3677077"/>
              <a:ext cx="77925" cy="99395"/>
            </a:xfrm>
            <a:custGeom>
              <a:avLst/>
              <a:gdLst/>
              <a:ahLst/>
              <a:cxnLst/>
              <a:rect l="l" t="t" r="r" b="b"/>
              <a:pathLst>
                <a:path w="1009" h="1287" extrusionOk="0">
                  <a:moveTo>
                    <a:pt x="606" y="1"/>
                  </a:moveTo>
                  <a:cubicBezTo>
                    <a:pt x="579" y="1"/>
                    <a:pt x="554" y="14"/>
                    <a:pt x="534" y="44"/>
                  </a:cubicBezTo>
                  <a:cubicBezTo>
                    <a:pt x="451" y="177"/>
                    <a:pt x="368" y="306"/>
                    <a:pt x="282" y="436"/>
                  </a:cubicBezTo>
                  <a:lnTo>
                    <a:pt x="102" y="715"/>
                  </a:lnTo>
                  <a:cubicBezTo>
                    <a:pt x="1" y="873"/>
                    <a:pt x="246" y="1287"/>
                    <a:pt x="402" y="1287"/>
                  </a:cubicBezTo>
                  <a:cubicBezTo>
                    <a:pt x="430" y="1287"/>
                    <a:pt x="455" y="1273"/>
                    <a:pt x="475" y="1243"/>
                  </a:cubicBezTo>
                  <a:lnTo>
                    <a:pt x="654" y="964"/>
                  </a:lnTo>
                  <a:cubicBezTo>
                    <a:pt x="737" y="835"/>
                    <a:pt x="820" y="705"/>
                    <a:pt x="907" y="576"/>
                  </a:cubicBezTo>
                  <a:cubicBezTo>
                    <a:pt x="1008" y="417"/>
                    <a:pt x="762"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5"/>
            <p:cNvSpPr/>
            <p:nvPr/>
          </p:nvSpPr>
          <p:spPr>
            <a:xfrm>
              <a:off x="1128338" y="3554744"/>
              <a:ext cx="95225" cy="125035"/>
            </a:xfrm>
            <a:custGeom>
              <a:avLst/>
              <a:gdLst/>
              <a:ahLst/>
              <a:cxnLst/>
              <a:rect l="l" t="t" r="r" b="b"/>
              <a:pathLst>
                <a:path w="1233" h="1619" extrusionOk="0">
                  <a:moveTo>
                    <a:pt x="857" y="1"/>
                  </a:moveTo>
                  <a:cubicBezTo>
                    <a:pt x="824" y="1"/>
                    <a:pt x="793" y="15"/>
                    <a:pt x="771" y="53"/>
                  </a:cubicBezTo>
                  <a:cubicBezTo>
                    <a:pt x="568" y="399"/>
                    <a:pt x="332" y="725"/>
                    <a:pt x="84" y="1044"/>
                  </a:cubicBezTo>
                  <a:cubicBezTo>
                    <a:pt x="1" y="1150"/>
                    <a:pt x="67" y="1329"/>
                    <a:pt x="127" y="1429"/>
                  </a:cubicBezTo>
                  <a:cubicBezTo>
                    <a:pt x="165" y="1487"/>
                    <a:pt x="273" y="1619"/>
                    <a:pt x="368" y="1619"/>
                  </a:cubicBezTo>
                  <a:cubicBezTo>
                    <a:pt x="388" y="1619"/>
                    <a:pt x="408" y="1613"/>
                    <a:pt x="426" y="1599"/>
                  </a:cubicBezTo>
                  <a:cubicBezTo>
                    <a:pt x="442" y="1588"/>
                    <a:pt x="452" y="1575"/>
                    <a:pt x="466" y="1565"/>
                  </a:cubicBezTo>
                  <a:lnTo>
                    <a:pt x="469" y="1562"/>
                  </a:lnTo>
                  <a:cubicBezTo>
                    <a:pt x="599" y="1452"/>
                    <a:pt x="685" y="1332"/>
                    <a:pt x="758" y="1176"/>
                  </a:cubicBezTo>
                  <a:cubicBezTo>
                    <a:pt x="761" y="1173"/>
                    <a:pt x="761" y="1173"/>
                    <a:pt x="761" y="1170"/>
                  </a:cubicBezTo>
                  <a:cubicBezTo>
                    <a:pt x="901" y="977"/>
                    <a:pt x="1033" y="781"/>
                    <a:pt x="1157" y="575"/>
                  </a:cubicBezTo>
                  <a:cubicBezTo>
                    <a:pt x="1233" y="442"/>
                    <a:pt x="1173" y="266"/>
                    <a:pt x="1087" y="150"/>
                  </a:cubicBezTo>
                  <a:cubicBezTo>
                    <a:pt x="1051" y="99"/>
                    <a:pt x="944" y="1"/>
                    <a:pt x="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5"/>
            <p:cNvSpPr/>
            <p:nvPr/>
          </p:nvSpPr>
          <p:spPr>
            <a:xfrm>
              <a:off x="1085321" y="3756855"/>
              <a:ext cx="105573" cy="146196"/>
            </a:xfrm>
            <a:custGeom>
              <a:avLst/>
              <a:gdLst/>
              <a:ahLst/>
              <a:cxnLst/>
              <a:rect l="l" t="t" r="r" b="b"/>
              <a:pathLst>
                <a:path w="1367" h="1893" extrusionOk="0">
                  <a:moveTo>
                    <a:pt x="975" y="0"/>
                  </a:moveTo>
                  <a:cubicBezTo>
                    <a:pt x="958" y="0"/>
                    <a:pt x="943" y="8"/>
                    <a:pt x="933" y="24"/>
                  </a:cubicBezTo>
                  <a:cubicBezTo>
                    <a:pt x="650" y="460"/>
                    <a:pt x="371" y="895"/>
                    <a:pt x="89" y="1326"/>
                  </a:cubicBezTo>
                  <a:cubicBezTo>
                    <a:pt x="1" y="1462"/>
                    <a:pt x="268" y="1892"/>
                    <a:pt x="396" y="1892"/>
                  </a:cubicBezTo>
                  <a:cubicBezTo>
                    <a:pt x="413" y="1892"/>
                    <a:pt x="427" y="1885"/>
                    <a:pt x="438" y="1868"/>
                  </a:cubicBezTo>
                  <a:lnTo>
                    <a:pt x="1282" y="563"/>
                  </a:lnTo>
                  <a:cubicBezTo>
                    <a:pt x="1367" y="430"/>
                    <a:pt x="1102" y="0"/>
                    <a:pt x="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5"/>
            <p:cNvSpPr/>
            <p:nvPr/>
          </p:nvSpPr>
          <p:spPr>
            <a:xfrm>
              <a:off x="1395244" y="3539762"/>
              <a:ext cx="82559" cy="113760"/>
            </a:xfrm>
            <a:custGeom>
              <a:avLst/>
              <a:gdLst/>
              <a:ahLst/>
              <a:cxnLst/>
              <a:rect l="l" t="t" r="r" b="b"/>
              <a:pathLst>
                <a:path w="1069" h="1473" extrusionOk="0">
                  <a:moveTo>
                    <a:pt x="678" y="0"/>
                  </a:moveTo>
                  <a:cubicBezTo>
                    <a:pt x="669" y="0"/>
                    <a:pt x="662" y="4"/>
                    <a:pt x="657" y="11"/>
                  </a:cubicBezTo>
                  <a:cubicBezTo>
                    <a:pt x="544" y="188"/>
                    <a:pt x="432" y="361"/>
                    <a:pt x="319" y="533"/>
                  </a:cubicBezTo>
                  <a:cubicBezTo>
                    <a:pt x="239" y="660"/>
                    <a:pt x="156" y="786"/>
                    <a:pt x="76" y="912"/>
                  </a:cubicBezTo>
                  <a:cubicBezTo>
                    <a:pt x="0" y="1030"/>
                    <a:pt x="291" y="1472"/>
                    <a:pt x="387" y="1472"/>
                  </a:cubicBezTo>
                  <a:cubicBezTo>
                    <a:pt x="396" y="1472"/>
                    <a:pt x="403" y="1468"/>
                    <a:pt x="408" y="1460"/>
                  </a:cubicBezTo>
                  <a:lnTo>
                    <a:pt x="990" y="560"/>
                  </a:lnTo>
                  <a:cubicBezTo>
                    <a:pt x="1069" y="441"/>
                    <a:pt x="773" y="0"/>
                    <a:pt x="6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5"/>
            <p:cNvSpPr/>
            <p:nvPr/>
          </p:nvSpPr>
          <p:spPr>
            <a:xfrm>
              <a:off x="7955375" y="1250775"/>
              <a:ext cx="460475" cy="420825"/>
            </a:xfrm>
            <a:custGeom>
              <a:avLst/>
              <a:gdLst/>
              <a:ahLst/>
              <a:cxnLst/>
              <a:rect l="l" t="t" r="r" b="b"/>
              <a:pathLst>
                <a:path w="18419" h="16833" extrusionOk="0">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15"/>
          <p:cNvGrpSpPr/>
          <p:nvPr/>
        </p:nvGrpSpPr>
        <p:grpSpPr>
          <a:xfrm>
            <a:off x="0" y="-10650"/>
            <a:ext cx="9143949" cy="5158468"/>
            <a:chOff x="0" y="-10650"/>
            <a:chExt cx="9143949" cy="5158468"/>
          </a:xfrm>
        </p:grpSpPr>
        <p:grpSp>
          <p:nvGrpSpPr>
            <p:cNvPr id="482" name="Google Shape;482;p15"/>
            <p:cNvGrpSpPr/>
            <p:nvPr/>
          </p:nvGrpSpPr>
          <p:grpSpPr>
            <a:xfrm>
              <a:off x="0" y="-10650"/>
              <a:ext cx="9143949" cy="5158468"/>
              <a:chOff x="267864" y="140547"/>
              <a:chExt cx="8608500" cy="4856400"/>
            </a:xfrm>
          </p:grpSpPr>
          <p:sp>
            <p:nvSpPr>
              <p:cNvPr id="483" name="Google Shape;483;p15"/>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5"/>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 name="Google Shape;485;p15"/>
            <p:cNvGrpSpPr/>
            <p:nvPr/>
          </p:nvGrpSpPr>
          <p:grpSpPr>
            <a:xfrm rot="10800000">
              <a:off x="0" y="-10650"/>
              <a:ext cx="9143949" cy="5158468"/>
              <a:chOff x="267864" y="140547"/>
              <a:chExt cx="8608500" cy="4856400"/>
            </a:xfrm>
          </p:grpSpPr>
          <p:sp>
            <p:nvSpPr>
              <p:cNvPr id="486" name="Google Shape;486;p15"/>
              <p:cNvSpPr/>
              <p:nvPr/>
            </p:nvSpPr>
            <p:spPr>
              <a:xfrm>
                <a:off x="267864" y="146479"/>
                <a:ext cx="86085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5"/>
              <p:cNvSpPr/>
              <p:nvPr/>
            </p:nvSpPr>
            <p:spPr>
              <a:xfrm rot="5400000">
                <a:off x="-1927873" y="2336397"/>
                <a:ext cx="4856400" cy="46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88" name="Google Shape;488;p15"/>
          <p:cNvSpPr txBox="1">
            <a:spLocks noGrp="1"/>
          </p:cNvSpPr>
          <p:nvPr>
            <p:ph type="ctrTitle"/>
          </p:nvPr>
        </p:nvSpPr>
        <p:spPr>
          <a:xfrm>
            <a:off x="1529406" y="3328138"/>
            <a:ext cx="6085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00">
                <a:solidFill>
                  <a:schemeClr val="lt1"/>
                </a:solidFill>
              </a:defRPr>
            </a:lvl1pPr>
            <a:lvl2pPr lvl="1" algn="ctr" rtl="0">
              <a:spcBef>
                <a:spcPts val="0"/>
              </a:spcBef>
              <a:spcAft>
                <a:spcPts val="0"/>
              </a:spcAft>
              <a:buClr>
                <a:schemeClr val="accent1"/>
              </a:buClr>
              <a:buSzPts val="1400"/>
              <a:buNone/>
              <a:defRPr sz="1400">
                <a:solidFill>
                  <a:schemeClr val="accent1"/>
                </a:solidFill>
              </a:defRPr>
            </a:lvl2pPr>
            <a:lvl3pPr lvl="2" algn="ctr" rtl="0">
              <a:spcBef>
                <a:spcPts val="0"/>
              </a:spcBef>
              <a:spcAft>
                <a:spcPts val="0"/>
              </a:spcAft>
              <a:buClr>
                <a:schemeClr val="accent1"/>
              </a:buClr>
              <a:buSzPts val="1400"/>
              <a:buNone/>
              <a:defRPr sz="1400">
                <a:solidFill>
                  <a:schemeClr val="accent1"/>
                </a:solidFill>
              </a:defRPr>
            </a:lvl3pPr>
            <a:lvl4pPr lvl="3" algn="ctr" rtl="0">
              <a:spcBef>
                <a:spcPts val="0"/>
              </a:spcBef>
              <a:spcAft>
                <a:spcPts val="0"/>
              </a:spcAft>
              <a:buClr>
                <a:schemeClr val="accent1"/>
              </a:buClr>
              <a:buSzPts val="1400"/>
              <a:buNone/>
              <a:defRPr sz="1400">
                <a:solidFill>
                  <a:schemeClr val="accent1"/>
                </a:solidFill>
              </a:defRPr>
            </a:lvl4pPr>
            <a:lvl5pPr lvl="4" algn="ctr" rtl="0">
              <a:spcBef>
                <a:spcPts val="0"/>
              </a:spcBef>
              <a:spcAft>
                <a:spcPts val="0"/>
              </a:spcAft>
              <a:buClr>
                <a:schemeClr val="accent1"/>
              </a:buClr>
              <a:buSzPts val="1400"/>
              <a:buNone/>
              <a:defRPr sz="1400">
                <a:solidFill>
                  <a:schemeClr val="accent1"/>
                </a:solidFill>
              </a:defRPr>
            </a:lvl5pPr>
            <a:lvl6pPr lvl="5" algn="ctr" rtl="0">
              <a:spcBef>
                <a:spcPts val="0"/>
              </a:spcBef>
              <a:spcAft>
                <a:spcPts val="0"/>
              </a:spcAft>
              <a:buClr>
                <a:schemeClr val="accent1"/>
              </a:buClr>
              <a:buSzPts val="1400"/>
              <a:buNone/>
              <a:defRPr sz="1400">
                <a:solidFill>
                  <a:schemeClr val="accent1"/>
                </a:solidFill>
              </a:defRPr>
            </a:lvl6pPr>
            <a:lvl7pPr lvl="6" algn="ctr" rtl="0">
              <a:spcBef>
                <a:spcPts val="0"/>
              </a:spcBef>
              <a:spcAft>
                <a:spcPts val="0"/>
              </a:spcAft>
              <a:buClr>
                <a:schemeClr val="accent1"/>
              </a:buClr>
              <a:buSzPts val="1400"/>
              <a:buNone/>
              <a:defRPr sz="1400">
                <a:solidFill>
                  <a:schemeClr val="accent1"/>
                </a:solidFill>
              </a:defRPr>
            </a:lvl7pPr>
            <a:lvl8pPr lvl="7" algn="ctr" rtl="0">
              <a:spcBef>
                <a:spcPts val="0"/>
              </a:spcBef>
              <a:spcAft>
                <a:spcPts val="0"/>
              </a:spcAft>
              <a:buClr>
                <a:schemeClr val="accent1"/>
              </a:buClr>
              <a:buSzPts val="1400"/>
              <a:buNone/>
              <a:defRPr sz="1400">
                <a:solidFill>
                  <a:schemeClr val="accent1"/>
                </a:solidFill>
              </a:defRPr>
            </a:lvl8pPr>
            <a:lvl9pPr lvl="8" algn="ctr" rtl="0">
              <a:spcBef>
                <a:spcPts val="0"/>
              </a:spcBef>
              <a:spcAft>
                <a:spcPts val="0"/>
              </a:spcAft>
              <a:buClr>
                <a:schemeClr val="accent1"/>
              </a:buClr>
              <a:buSzPts val="1400"/>
              <a:buNone/>
              <a:defRPr sz="1400">
                <a:solidFill>
                  <a:schemeClr val="accent1"/>
                </a:solidFill>
              </a:defRPr>
            </a:lvl9pPr>
          </a:lstStyle>
          <a:p>
            <a:endParaRPr/>
          </a:p>
        </p:txBody>
      </p:sp>
      <p:sp>
        <p:nvSpPr>
          <p:cNvPr id="489" name="Google Shape;489;p15"/>
          <p:cNvSpPr txBox="1">
            <a:spLocks noGrp="1"/>
          </p:cNvSpPr>
          <p:nvPr>
            <p:ph type="subTitle" idx="1"/>
          </p:nvPr>
        </p:nvSpPr>
        <p:spPr>
          <a:xfrm>
            <a:off x="1343600" y="1560425"/>
            <a:ext cx="6456600" cy="15291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2400">
                <a:latin typeface="Didact Gothic"/>
                <a:ea typeface="Didact Gothic"/>
                <a:cs typeface="Didact Gothic"/>
                <a:sym typeface="Didact Gothic"/>
              </a:defRPr>
            </a:lvl1pPr>
            <a:lvl2pPr lvl="1" algn="ctr" rtl="0">
              <a:lnSpc>
                <a:spcPct val="100000"/>
              </a:lnSpc>
              <a:spcBef>
                <a:spcPts val="0"/>
              </a:spcBef>
              <a:spcAft>
                <a:spcPts val="0"/>
              </a:spcAft>
              <a:buNone/>
              <a:defRPr sz="2400">
                <a:latin typeface="Didact Gothic"/>
                <a:ea typeface="Didact Gothic"/>
                <a:cs typeface="Didact Gothic"/>
                <a:sym typeface="Didact Gothic"/>
              </a:defRPr>
            </a:lvl2pPr>
            <a:lvl3pPr lvl="2" algn="ctr" rtl="0">
              <a:lnSpc>
                <a:spcPct val="100000"/>
              </a:lnSpc>
              <a:spcBef>
                <a:spcPts val="0"/>
              </a:spcBef>
              <a:spcAft>
                <a:spcPts val="0"/>
              </a:spcAft>
              <a:buNone/>
              <a:defRPr sz="2400">
                <a:latin typeface="Didact Gothic"/>
                <a:ea typeface="Didact Gothic"/>
                <a:cs typeface="Didact Gothic"/>
                <a:sym typeface="Didact Gothic"/>
              </a:defRPr>
            </a:lvl3pPr>
            <a:lvl4pPr lvl="3" algn="ctr" rtl="0">
              <a:lnSpc>
                <a:spcPct val="100000"/>
              </a:lnSpc>
              <a:spcBef>
                <a:spcPts val="0"/>
              </a:spcBef>
              <a:spcAft>
                <a:spcPts val="0"/>
              </a:spcAft>
              <a:buNone/>
              <a:defRPr sz="2400">
                <a:latin typeface="Didact Gothic"/>
                <a:ea typeface="Didact Gothic"/>
                <a:cs typeface="Didact Gothic"/>
                <a:sym typeface="Didact Gothic"/>
              </a:defRPr>
            </a:lvl4pPr>
            <a:lvl5pPr lvl="4" algn="ctr" rtl="0">
              <a:lnSpc>
                <a:spcPct val="100000"/>
              </a:lnSpc>
              <a:spcBef>
                <a:spcPts val="0"/>
              </a:spcBef>
              <a:spcAft>
                <a:spcPts val="0"/>
              </a:spcAft>
              <a:buNone/>
              <a:defRPr sz="2400">
                <a:latin typeface="Didact Gothic"/>
                <a:ea typeface="Didact Gothic"/>
                <a:cs typeface="Didact Gothic"/>
                <a:sym typeface="Didact Gothic"/>
              </a:defRPr>
            </a:lvl5pPr>
            <a:lvl6pPr lvl="5" algn="ctr" rtl="0">
              <a:lnSpc>
                <a:spcPct val="100000"/>
              </a:lnSpc>
              <a:spcBef>
                <a:spcPts val="0"/>
              </a:spcBef>
              <a:spcAft>
                <a:spcPts val="0"/>
              </a:spcAft>
              <a:buNone/>
              <a:defRPr sz="2400">
                <a:latin typeface="Didact Gothic"/>
                <a:ea typeface="Didact Gothic"/>
                <a:cs typeface="Didact Gothic"/>
                <a:sym typeface="Didact Gothic"/>
              </a:defRPr>
            </a:lvl6pPr>
            <a:lvl7pPr lvl="6" algn="ctr" rtl="0">
              <a:lnSpc>
                <a:spcPct val="100000"/>
              </a:lnSpc>
              <a:spcBef>
                <a:spcPts val="0"/>
              </a:spcBef>
              <a:spcAft>
                <a:spcPts val="0"/>
              </a:spcAft>
              <a:buNone/>
              <a:defRPr sz="2400">
                <a:latin typeface="Didact Gothic"/>
                <a:ea typeface="Didact Gothic"/>
                <a:cs typeface="Didact Gothic"/>
                <a:sym typeface="Didact Gothic"/>
              </a:defRPr>
            </a:lvl7pPr>
            <a:lvl8pPr lvl="7" algn="ctr" rtl="0">
              <a:lnSpc>
                <a:spcPct val="100000"/>
              </a:lnSpc>
              <a:spcBef>
                <a:spcPts val="0"/>
              </a:spcBef>
              <a:spcAft>
                <a:spcPts val="0"/>
              </a:spcAft>
              <a:buNone/>
              <a:defRPr sz="2400">
                <a:latin typeface="Didact Gothic"/>
                <a:ea typeface="Didact Gothic"/>
                <a:cs typeface="Didact Gothic"/>
                <a:sym typeface="Didact Gothic"/>
              </a:defRPr>
            </a:lvl8pPr>
            <a:lvl9pPr lvl="8" algn="ctr" rtl="0">
              <a:lnSpc>
                <a:spcPct val="100000"/>
              </a:lnSpc>
              <a:spcBef>
                <a:spcPts val="0"/>
              </a:spcBef>
              <a:spcAft>
                <a:spcPts val="0"/>
              </a:spcAft>
              <a:buNone/>
              <a:defRPr sz="2400">
                <a:latin typeface="Didact Gothic"/>
                <a:ea typeface="Didact Gothic"/>
                <a:cs typeface="Didact Gothic"/>
                <a:sym typeface="Didact Gothic"/>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416609"/>
            <a:ext cx="2879082" cy="1440767"/>
          </a:xfrm>
        </p:spPr>
        <p:txBody>
          <a:bodyPr anchor="t">
            <a:noAutofit/>
          </a:bodyPr>
          <a:lstStyle>
            <a:lvl1pPr>
              <a:lnSpc>
                <a:spcPct val="93000"/>
              </a:lnSpc>
              <a:defRPr sz="3000"/>
            </a:lvl1pPr>
          </a:lstStyle>
          <a:p>
            <a:r>
              <a:rPr lang="en-US"/>
              <a:t>Click to edit Master title style</a:t>
            </a:r>
            <a:endParaRPr lang="en-US" dirty="0"/>
          </a:p>
        </p:txBody>
      </p:sp>
      <p:sp>
        <p:nvSpPr>
          <p:cNvPr id="3" name="Content Placeholder 2"/>
          <p:cNvSpPr>
            <a:spLocks noGrp="1"/>
          </p:cNvSpPr>
          <p:nvPr>
            <p:ph idx="1"/>
          </p:nvPr>
        </p:nvSpPr>
        <p:spPr>
          <a:xfrm>
            <a:off x="3886200" y="423110"/>
            <a:ext cx="4686300" cy="4216983"/>
          </a:xfrm>
        </p:spPr>
        <p:txBody>
          <a:bodyPr/>
          <a:lstStyle>
            <a:lvl1pPr>
              <a:lnSpc>
                <a:spcPct val="112000"/>
              </a:lnSpc>
              <a:defRPr sz="1500"/>
            </a:lvl1pPr>
            <a:lvl2pPr>
              <a:lnSpc>
                <a:spcPct val="112000"/>
              </a:lnSpc>
              <a:defRPr sz="1350"/>
            </a:lvl2pPr>
            <a:lvl3pPr>
              <a:lnSpc>
                <a:spcPct val="112000"/>
              </a:lnSpc>
              <a:defRPr sz="1200"/>
            </a:lvl3pPr>
            <a:lvl4pPr>
              <a:lnSpc>
                <a:spcPct val="112000"/>
              </a:lnSpc>
              <a:defRPr sz="1050"/>
            </a:lvl4pPr>
            <a:lvl5pPr>
              <a:lnSpc>
                <a:spcPct val="112000"/>
              </a:lnSpc>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1966134"/>
            <a:ext cx="2879082" cy="2429653"/>
          </a:xfrm>
        </p:spPr>
        <p:txBody>
          <a:bodyPr/>
          <a:lstStyle>
            <a:lvl1pPr marL="0" indent="0" algn="r">
              <a:lnSpc>
                <a:spcPct val="125000"/>
              </a:lnSpc>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C633830-2244-49AE-BC4A-47F415C177C6}" type="datetimeFigureOut">
              <a:rPr lang="en-US" smtClean="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703467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33830-2244-49AE-BC4A-47F415C177C6}" type="datetimeFigureOut">
              <a:rPr lang="en-US" smtClean="0"/>
              <a:t>3/19/2021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4196916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smtClean="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133409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107"/>
        <p:cNvGrpSpPr/>
        <p:nvPr/>
      </p:nvGrpSpPr>
      <p:grpSpPr>
        <a:xfrm>
          <a:off x="0" y="0"/>
          <a:ext cx="0" cy="0"/>
          <a:chOff x="0" y="0"/>
          <a:chExt cx="0" cy="0"/>
        </a:xfrm>
      </p:grpSpPr>
      <p:sp>
        <p:nvSpPr>
          <p:cNvPr id="108" name="Google Shape;108;p13"/>
          <p:cNvSpPr txBox="1">
            <a:spLocks noGrp="1"/>
          </p:cNvSpPr>
          <p:nvPr>
            <p:ph type="title" hasCustomPrompt="1"/>
          </p:nvPr>
        </p:nvSpPr>
        <p:spPr>
          <a:xfrm>
            <a:off x="897925" y="533425"/>
            <a:ext cx="857400" cy="8574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09" name="Google Shape;109;p13"/>
          <p:cNvSpPr txBox="1">
            <a:spLocks noGrp="1"/>
          </p:cNvSpPr>
          <p:nvPr>
            <p:ph type="subTitle" idx="1"/>
          </p:nvPr>
        </p:nvSpPr>
        <p:spPr>
          <a:xfrm flipH="1">
            <a:off x="1972225" y="533425"/>
            <a:ext cx="2019300" cy="36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0" name="Google Shape;110;p13"/>
          <p:cNvSpPr txBox="1">
            <a:spLocks noGrp="1"/>
          </p:cNvSpPr>
          <p:nvPr>
            <p:ph type="subTitle" idx="2"/>
          </p:nvPr>
        </p:nvSpPr>
        <p:spPr>
          <a:xfrm>
            <a:off x="1972225" y="903550"/>
            <a:ext cx="2019300" cy="453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1" name="Google Shape;111;p13"/>
          <p:cNvSpPr txBox="1">
            <a:spLocks noGrp="1"/>
          </p:cNvSpPr>
          <p:nvPr>
            <p:ph type="title" idx="3" hasCustomPrompt="1"/>
          </p:nvPr>
        </p:nvSpPr>
        <p:spPr>
          <a:xfrm>
            <a:off x="897925" y="1607725"/>
            <a:ext cx="857400" cy="8574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12" name="Google Shape;112;p13"/>
          <p:cNvSpPr txBox="1">
            <a:spLocks noGrp="1"/>
          </p:cNvSpPr>
          <p:nvPr>
            <p:ph type="subTitle" idx="4"/>
          </p:nvPr>
        </p:nvSpPr>
        <p:spPr>
          <a:xfrm flipH="1">
            <a:off x="1972225" y="1604175"/>
            <a:ext cx="2019300" cy="36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3" name="Google Shape;113;p13"/>
          <p:cNvSpPr txBox="1">
            <a:spLocks noGrp="1"/>
          </p:cNvSpPr>
          <p:nvPr>
            <p:ph type="subTitle" idx="5"/>
          </p:nvPr>
        </p:nvSpPr>
        <p:spPr>
          <a:xfrm>
            <a:off x="1972225" y="1974300"/>
            <a:ext cx="2019300" cy="453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4" name="Google Shape;114;p13"/>
          <p:cNvSpPr txBox="1">
            <a:spLocks noGrp="1"/>
          </p:cNvSpPr>
          <p:nvPr>
            <p:ph type="title" idx="6" hasCustomPrompt="1"/>
          </p:nvPr>
        </p:nvSpPr>
        <p:spPr>
          <a:xfrm>
            <a:off x="897925" y="2680200"/>
            <a:ext cx="857400" cy="8574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15" name="Google Shape;115;p13"/>
          <p:cNvSpPr txBox="1">
            <a:spLocks noGrp="1"/>
          </p:cNvSpPr>
          <p:nvPr>
            <p:ph type="subTitle" idx="7"/>
          </p:nvPr>
        </p:nvSpPr>
        <p:spPr>
          <a:xfrm flipH="1">
            <a:off x="1972225" y="2680200"/>
            <a:ext cx="2019300" cy="36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6" name="Google Shape;116;p13"/>
          <p:cNvSpPr txBox="1">
            <a:spLocks noGrp="1"/>
          </p:cNvSpPr>
          <p:nvPr>
            <p:ph type="subTitle" idx="8"/>
          </p:nvPr>
        </p:nvSpPr>
        <p:spPr>
          <a:xfrm>
            <a:off x="1972225" y="3050316"/>
            <a:ext cx="2019300" cy="453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7" name="Google Shape;117;p13"/>
          <p:cNvSpPr txBox="1">
            <a:spLocks noGrp="1"/>
          </p:cNvSpPr>
          <p:nvPr>
            <p:ph type="title" idx="9" hasCustomPrompt="1"/>
          </p:nvPr>
        </p:nvSpPr>
        <p:spPr>
          <a:xfrm>
            <a:off x="5195125" y="533425"/>
            <a:ext cx="857400" cy="8574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18" name="Google Shape;118;p13"/>
          <p:cNvSpPr txBox="1">
            <a:spLocks noGrp="1"/>
          </p:cNvSpPr>
          <p:nvPr>
            <p:ph type="subTitle" idx="13"/>
          </p:nvPr>
        </p:nvSpPr>
        <p:spPr>
          <a:xfrm flipH="1">
            <a:off x="6269425" y="533425"/>
            <a:ext cx="2019300" cy="36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9" name="Google Shape;119;p13"/>
          <p:cNvSpPr txBox="1">
            <a:spLocks noGrp="1"/>
          </p:cNvSpPr>
          <p:nvPr>
            <p:ph type="subTitle" idx="14"/>
          </p:nvPr>
        </p:nvSpPr>
        <p:spPr>
          <a:xfrm>
            <a:off x="6269425" y="903550"/>
            <a:ext cx="2019300" cy="453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0" name="Google Shape;120;p13"/>
          <p:cNvSpPr txBox="1">
            <a:spLocks noGrp="1"/>
          </p:cNvSpPr>
          <p:nvPr>
            <p:ph type="title" idx="15" hasCustomPrompt="1"/>
          </p:nvPr>
        </p:nvSpPr>
        <p:spPr>
          <a:xfrm>
            <a:off x="5195125" y="1607713"/>
            <a:ext cx="857400" cy="8574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21" name="Google Shape;121;p13"/>
          <p:cNvSpPr txBox="1">
            <a:spLocks noGrp="1"/>
          </p:cNvSpPr>
          <p:nvPr>
            <p:ph type="subTitle" idx="16"/>
          </p:nvPr>
        </p:nvSpPr>
        <p:spPr>
          <a:xfrm flipH="1">
            <a:off x="6269425" y="1606825"/>
            <a:ext cx="2019300" cy="36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2" name="Google Shape;122;p13"/>
          <p:cNvSpPr txBox="1">
            <a:spLocks noGrp="1"/>
          </p:cNvSpPr>
          <p:nvPr>
            <p:ph type="subTitle" idx="17"/>
          </p:nvPr>
        </p:nvSpPr>
        <p:spPr>
          <a:xfrm>
            <a:off x="6269425" y="1971925"/>
            <a:ext cx="2019300" cy="453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3" name="Google Shape;123;p13"/>
          <p:cNvSpPr/>
          <p:nvPr/>
        </p:nvSpPr>
        <p:spPr>
          <a:xfrm>
            <a:off x="7343725" y="2680188"/>
            <a:ext cx="857400" cy="857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6269425" y="3754500"/>
            <a:ext cx="857400" cy="857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7343713" y="3754500"/>
            <a:ext cx="857400" cy="857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6269425" y="2680188"/>
            <a:ext cx="857400" cy="857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5195113" y="3754500"/>
            <a:ext cx="857400" cy="857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8602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400"/>
              <a:buFont typeface="Bellota"/>
              <a:buNone/>
              <a:defRPr sz="2400" b="1">
                <a:solidFill>
                  <a:schemeClr val="lt1"/>
                </a:solidFill>
                <a:latin typeface="Bellota"/>
                <a:ea typeface="Bellota"/>
                <a:cs typeface="Bellota"/>
                <a:sym typeface="Bellot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4" r:id="rId3"/>
    <p:sldLayoutId id="2147483660" r:id="rId4"/>
    <p:sldLayoutId id="2147483661" r:id="rId5"/>
    <p:sldLayoutId id="2147483678" r:id="rId6"/>
    <p:sldLayoutId id="2147483679" r:id="rId7"/>
    <p:sldLayoutId id="2147483680" r:id="rId8"/>
    <p:sldLayoutId id="214748368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turnaroundusa.org/resources-three-rs/"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impleinteractions.org/"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4.sv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s://www.simpleinteractions.org/"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search-institute.org/developmental-relationships/developmental-relationships-framework/" TargetMode="Externa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search-institute.org/wp-content/uploads/2020/10/Insights-Evidence-DRs-DEI.SEL-FINAL.pdf" TargetMode="External"/><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www.search-institute.org/relationships-check"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www.search-institute.org/wp-content/uploads/2019/08/4-Ss-Interview-download.pdf" TargetMode="External"/><Relationship Id="rId3" Type="http://schemas.openxmlformats.org/officeDocument/2006/relationships/diagramLayout" Target="../diagrams/layout2.xml"/><Relationship Id="rId7" Type="http://schemas.openxmlformats.org/officeDocument/2006/relationships/hyperlink" Target="https://www.ted.com/talks/kent_pekel_getting_relationships_right" TargetMode="Externa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turnaroundusa.org/" TargetMode="External"/><Relationship Id="rId2" Type="http://schemas.openxmlformats.org/officeDocument/2006/relationships/hyperlink" Target="http://www.actforyouth.net/youth_development/professionals/" TargetMode="External"/><Relationship Id="rId1" Type="http://schemas.openxmlformats.org/officeDocument/2006/relationships/slideLayout" Target="../slideLayouts/slideLayout8.xml"/><Relationship Id="rId5" Type="http://schemas.openxmlformats.org/officeDocument/2006/relationships/hyperlink" Target="https://www.simpleinteractions.org/" TargetMode="External"/><Relationship Id="rId4" Type="http://schemas.openxmlformats.org/officeDocument/2006/relationships/hyperlink" Target="https://www.search-institute.or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tandfonline.com/doi/full/10.1080/10888691.2017.1398650" TargetMode="External"/><Relationship Id="rId2" Type="http://schemas.openxmlformats.org/officeDocument/2006/relationships/hyperlink" Target="https://www.tandfonline.com/doi/full/10.1080/10888691.2017.1398649"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o1VoUImKYDE" TargetMode="External"/><Relationship Id="rId2" Type="http://schemas.openxmlformats.org/officeDocument/2006/relationships/hyperlink" Target="https://www.soldalliance.org/"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grpSp>
        <p:nvGrpSpPr>
          <p:cNvPr id="1023" name="Google Shape;1023;p30"/>
          <p:cNvGrpSpPr/>
          <p:nvPr/>
        </p:nvGrpSpPr>
        <p:grpSpPr>
          <a:xfrm>
            <a:off x="5440556" y="2086140"/>
            <a:ext cx="284338" cy="337832"/>
            <a:chOff x="5440556" y="2086140"/>
            <a:chExt cx="284338" cy="337832"/>
          </a:xfrm>
        </p:grpSpPr>
        <p:sp>
          <p:nvSpPr>
            <p:cNvPr id="1024" name="Google Shape;1024;p30"/>
            <p:cNvSpPr/>
            <p:nvPr/>
          </p:nvSpPr>
          <p:spPr>
            <a:xfrm rot="353954" flipH="1">
              <a:off x="5492266" y="2117784"/>
              <a:ext cx="65717" cy="90840"/>
            </a:xfrm>
            <a:custGeom>
              <a:avLst/>
              <a:gdLst/>
              <a:ahLst/>
              <a:cxnLst/>
              <a:rect l="l" t="t" r="r" b="b"/>
              <a:pathLst>
                <a:path w="1593" h="2202" extrusionOk="0">
                  <a:moveTo>
                    <a:pt x="1167" y="1"/>
                  </a:moveTo>
                  <a:cubicBezTo>
                    <a:pt x="1142" y="1"/>
                    <a:pt x="1121" y="12"/>
                    <a:pt x="1104" y="38"/>
                  </a:cubicBezTo>
                  <a:lnTo>
                    <a:pt x="104" y="1586"/>
                  </a:lnTo>
                  <a:cubicBezTo>
                    <a:pt x="1" y="1744"/>
                    <a:pt x="274" y="2202"/>
                    <a:pt x="429" y="2202"/>
                  </a:cubicBezTo>
                  <a:cubicBezTo>
                    <a:pt x="454" y="2202"/>
                    <a:pt x="476" y="2190"/>
                    <a:pt x="492" y="2164"/>
                  </a:cubicBezTo>
                  <a:lnTo>
                    <a:pt x="1492" y="616"/>
                  </a:lnTo>
                  <a:cubicBezTo>
                    <a:pt x="1593" y="458"/>
                    <a:pt x="1321" y="1"/>
                    <a:pt x="1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0"/>
            <p:cNvSpPr/>
            <p:nvPr/>
          </p:nvSpPr>
          <p:spPr>
            <a:xfrm rot="353954" flipH="1">
              <a:off x="5605982" y="2088421"/>
              <a:ext cx="47607" cy="62829"/>
            </a:xfrm>
            <a:custGeom>
              <a:avLst/>
              <a:gdLst/>
              <a:ahLst/>
              <a:cxnLst/>
              <a:rect l="l" t="t" r="r" b="b"/>
              <a:pathLst>
                <a:path w="1154" h="1523" extrusionOk="0">
                  <a:moveTo>
                    <a:pt x="744" y="0"/>
                  </a:moveTo>
                  <a:cubicBezTo>
                    <a:pt x="704" y="0"/>
                    <a:pt x="667" y="16"/>
                    <a:pt x="638" y="58"/>
                  </a:cubicBezTo>
                  <a:cubicBezTo>
                    <a:pt x="459" y="341"/>
                    <a:pt x="276" y="623"/>
                    <a:pt x="94" y="902"/>
                  </a:cubicBezTo>
                  <a:cubicBezTo>
                    <a:pt x="1" y="1045"/>
                    <a:pt x="60" y="1241"/>
                    <a:pt x="157" y="1367"/>
                  </a:cubicBezTo>
                  <a:cubicBezTo>
                    <a:pt x="201" y="1426"/>
                    <a:pt x="316" y="1523"/>
                    <a:pt x="412" y="1523"/>
                  </a:cubicBezTo>
                  <a:cubicBezTo>
                    <a:pt x="452" y="1523"/>
                    <a:pt x="488" y="1506"/>
                    <a:pt x="516" y="1463"/>
                  </a:cubicBezTo>
                  <a:lnTo>
                    <a:pt x="1060" y="620"/>
                  </a:lnTo>
                  <a:cubicBezTo>
                    <a:pt x="1153" y="477"/>
                    <a:pt x="1094" y="284"/>
                    <a:pt x="997" y="154"/>
                  </a:cubicBezTo>
                  <a:cubicBezTo>
                    <a:pt x="953" y="96"/>
                    <a:pt x="840" y="0"/>
                    <a:pt x="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0"/>
            <p:cNvSpPr/>
            <p:nvPr/>
          </p:nvSpPr>
          <p:spPr>
            <a:xfrm rot="353954" flipH="1">
              <a:off x="5508413" y="2280275"/>
              <a:ext cx="49504" cy="58497"/>
            </a:xfrm>
            <a:custGeom>
              <a:avLst/>
              <a:gdLst/>
              <a:ahLst/>
              <a:cxnLst/>
              <a:rect l="l" t="t" r="r" b="b"/>
              <a:pathLst>
                <a:path w="1200" h="1418" extrusionOk="0">
                  <a:moveTo>
                    <a:pt x="789" y="0"/>
                  </a:moveTo>
                  <a:cubicBezTo>
                    <a:pt x="738" y="0"/>
                    <a:pt x="690" y="19"/>
                    <a:pt x="655" y="68"/>
                  </a:cubicBezTo>
                  <a:cubicBezTo>
                    <a:pt x="562" y="201"/>
                    <a:pt x="459" y="330"/>
                    <a:pt x="359" y="463"/>
                  </a:cubicBezTo>
                  <a:cubicBezTo>
                    <a:pt x="307" y="477"/>
                    <a:pt x="256" y="514"/>
                    <a:pt x="227" y="577"/>
                  </a:cubicBezTo>
                  <a:cubicBezTo>
                    <a:pt x="183" y="669"/>
                    <a:pt x="143" y="766"/>
                    <a:pt x="100" y="859"/>
                  </a:cubicBezTo>
                  <a:cubicBezTo>
                    <a:pt x="1" y="1080"/>
                    <a:pt x="231" y="1417"/>
                    <a:pt x="437" y="1417"/>
                  </a:cubicBezTo>
                  <a:cubicBezTo>
                    <a:pt x="505" y="1417"/>
                    <a:pt x="571" y="1380"/>
                    <a:pt x="622" y="1287"/>
                  </a:cubicBezTo>
                  <a:cubicBezTo>
                    <a:pt x="748" y="1045"/>
                    <a:pt x="937" y="842"/>
                    <a:pt x="1097" y="620"/>
                  </a:cubicBezTo>
                  <a:cubicBezTo>
                    <a:pt x="1200" y="474"/>
                    <a:pt x="1170" y="281"/>
                    <a:pt x="1060" y="144"/>
                  </a:cubicBezTo>
                  <a:cubicBezTo>
                    <a:pt x="1005" y="76"/>
                    <a:pt x="891" y="0"/>
                    <a:pt x="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0"/>
            <p:cNvSpPr/>
            <p:nvPr/>
          </p:nvSpPr>
          <p:spPr>
            <a:xfrm rot="353954" flipH="1">
              <a:off x="5680422" y="2195286"/>
              <a:ext cx="41707" cy="55940"/>
            </a:xfrm>
            <a:custGeom>
              <a:avLst/>
              <a:gdLst/>
              <a:ahLst/>
              <a:cxnLst/>
              <a:rect l="l" t="t" r="r" b="b"/>
              <a:pathLst>
                <a:path w="1011" h="1356" extrusionOk="0">
                  <a:moveTo>
                    <a:pt x="558" y="1"/>
                  </a:moveTo>
                  <a:cubicBezTo>
                    <a:pt x="545" y="1"/>
                    <a:pt x="533" y="4"/>
                    <a:pt x="522" y="12"/>
                  </a:cubicBezTo>
                  <a:cubicBezTo>
                    <a:pt x="250" y="201"/>
                    <a:pt x="87" y="466"/>
                    <a:pt x="27" y="792"/>
                  </a:cubicBezTo>
                  <a:cubicBezTo>
                    <a:pt x="0" y="944"/>
                    <a:pt x="113" y="1137"/>
                    <a:pt x="207" y="1251"/>
                  </a:cubicBezTo>
                  <a:cubicBezTo>
                    <a:pt x="244" y="1294"/>
                    <a:pt x="314" y="1356"/>
                    <a:pt x="367" y="1356"/>
                  </a:cubicBezTo>
                  <a:cubicBezTo>
                    <a:pt x="397" y="1356"/>
                    <a:pt x="423" y="1335"/>
                    <a:pt x="432" y="1277"/>
                  </a:cubicBezTo>
                  <a:cubicBezTo>
                    <a:pt x="483" y="1015"/>
                    <a:pt x="632" y="799"/>
                    <a:pt x="848" y="649"/>
                  </a:cubicBezTo>
                  <a:cubicBezTo>
                    <a:pt x="1011" y="539"/>
                    <a:pt x="718" y="1"/>
                    <a:pt x="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0"/>
            <p:cNvSpPr/>
            <p:nvPr/>
          </p:nvSpPr>
          <p:spPr>
            <a:xfrm rot="353954" flipH="1">
              <a:off x="5670060" y="2297322"/>
              <a:ext cx="44925" cy="57384"/>
            </a:xfrm>
            <a:custGeom>
              <a:avLst/>
              <a:gdLst/>
              <a:ahLst/>
              <a:cxnLst/>
              <a:rect l="l" t="t" r="r" b="b"/>
              <a:pathLst>
                <a:path w="1089" h="1391" extrusionOk="0">
                  <a:moveTo>
                    <a:pt x="655" y="1"/>
                  </a:moveTo>
                  <a:cubicBezTo>
                    <a:pt x="625" y="1"/>
                    <a:pt x="598" y="15"/>
                    <a:pt x="576" y="48"/>
                  </a:cubicBezTo>
                  <a:cubicBezTo>
                    <a:pt x="487" y="187"/>
                    <a:pt x="397" y="330"/>
                    <a:pt x="303" y="469"/>
                  </a:cubicBezTo>
                  <a:lnTo>
                    <a:pt x="111" y="768"/>
                  </a:lnTo>
                  <a:cubicBezTo>
                    <a:pt x="1" y="940"/>
                    <a:pt x="265" y="1390"/>
                    <a:pt x="432" y="1390"/>
                  </a:cubicBezTo>
                  <a:cubicBezTo>
                    <a:pt x="462" y="1390"/>
                    <a:pt x="489" y="1376"/>
                    <a:pt x="510" y="1343"/>
                  </a:cubicBezTo>
                  <a:lnTo>
                    <a:pt x="702" y="1041"/>
                  </a:lnTo>
                  <a:cubicBezTo>
                    <a:pt x="795" y="901"/>
                    <a:pt x="885" y="762"/>
                    <a:pt x="978" y="619"/>
                  </a:cubicBezTo>
                  <a:cubicBezTo>
                    <a:pt x="1088" y="450"/>
                    <a:pt x="825" y="1"/>
                    <a:pt x="6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0"/>
            <p:cNvSpPr/>
            <p:nvPr/>
          </p:nvSpPr>
          <p:spPr>
            <a:xfrm rot="353954" flipH="1">
              <a:off x="5588351" y="2218434"/>
              <a:ext cx="54991" cy="72152"/>
            </a:xfrm>
            <a:custGeom>
              <a:avLst/>
              <a:gdLst/>
              <a:ahLst/>
              <a:cxnLst/>
              <a:rect l="l" t="t" r="r" b="b"/>
              <a:pathLst>
                <a:path w="1333" h="1749" extrusionOk="0">
                  <a:moveTo>
                    <a:pt x="923" y="1"/>
                  </a:moveTo>
                  <a:cubicBezTo>
                    <a:pt x="888" y="1"/>
                    <a:pt x="857" y="16"/>
                    <a:pt x="834" y="55"/>
                  </a:cubicBezTo>
                  <a:cubicBezTo>
                    <a:pt x="611" y="430"/>
                    <a:pt x="359" y="783"/>
                    <a:pt x="90" y="1125"/>
                  </a:cubicBezTo>
                  <a:cubicBezTo>
                    <a:pt x="0" y="1241"/>
                    <a:pt x="70" y="1437"/>
                    <a:pt x="137" y="1543"/>
                  </a:cubicBezTo>
                  <a:cubicBezTo>
                    <a:pt x="177" y="1606"/>
                    <a:pt x="292" y="1748"/>
                    <a:pt x="395" y="1748"/>
                  </a:cubicBezTo>
                  <a:cubicBezTo>
                    <a:pt x="417" y="1748"/>
                    <a:pt x="439" y="1742"/>
                    <a:pt x="459" y="1726"/>
                  </a:cubicBezTo>
                  <a:cubicBezTo>
                    <a:pt x="475" y="1717"/>
                    <a:pt x="488" y="1703"/>
                    <a:pt x="502" y="1689"/>
                  </a:cubicBezTo>
                  <a:lnTo>
                    <a:pt x="505" y="1686"/>
                  </a:lnTo>
                  <a:cubicBezTo>
                    <a:pt x="644" y="1570"/>
                    <a:pt x="741" y="1441"/>
                    <a:pt x="817" y="1271"/>
                  </a:cubicBezTo>
                  <a:cubicBezTo>
                    <a:pt x="821" y="1268"/>
                    <a:pt x="821" y="1264"/>
                    <a:pt x="821" y="1264"/>
                  </a:cubicBezTo>
                  <a:cubicBezTo>
                    <a:pt x="970" y="1056"/>
                    <a:pt x="1116" y="843"/>
                    <a:pt x="1246" y="620"/>
                  </a:cubicBezTo>
                  <a:cubicBezTo>
                    <a:pt x="1333" y="477"/>
                    <a:pt x="1266" y="288"/>
                    <a:pt x="1173" y="162"/>
                  </a:cubicBezTo>
                  <a:cubicBezTo>
                    <a:pt x="1134" y="108"/>
                    <a:pt x="1017" y="1"/>
                    <a:pt x="9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0"/>
            <p:cNvSpPr/>
            <p:nvPr/>
          </p:nvSpPr>
          <p:spPr>
            <a:xfrm rot="353954" flipH="1">
              <a:off x="5594512" y="2336617"/>
              <a:ext cx="60973" cy="84446"/>
            </a:xfrm>
            <a:custGeom>
              <a:avLst/>
              <a:gdLst/>
              <a:ahLst/>
              <a:cxnLst/>
              <a:rect l="l" t="t" r="r" b="b"/>
              <a:pathLst>
                <a:path w="1478" h="2047" extrusionOk="0">
                  <a:moveTo>
                    <a:pt x="1052" y="0"/>
                  </a:moveTo>
                  <a:cubicBezTo>
                    <a:pt x="1033" y="0"/>
                    <a:pt x="1017" y="8"/>
                    <a:pt x="1005" y="27"/>
                  </a:cubicBezTo>
                  <a:cubicBezTo>
                    <a:pt x="703" y="495"/>
                    <a:pt x="401" y="967"/>
                    <a:pt x="95" y="1435"/>
                  </a:cubicBezTo>
                  <a:cubicBezTo>
                    <a:pt x="1" y="1579"/>
                    <a:pt x="290" y="2047"/>
                    <a:pt x="428" y="2047"/>
                  </a:cubicBezTo>
                  <a:cubicBezTo>
                    <a:pt x="446" y="2047"/>
                    <a:pt x="462" y="2038"/>
                    <a:pt x="473" y="2020"/>
                  </a:cubicBezTo>
                  <a:lnTo>
                    <a:pt x="1384" y="611"/>
                  </a:lnTo>
                  <a:cubicBezTo>
                    <a:pt x="1477" y="465"/>
                    <a:pt x="1191" y="0"/>
                    <a:pt x="1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0"/>
            <p:cNvSpPr/>
            <p:nvPr/>
          </p:nvSpPr>
          <p:spPr>
            <a:xfrm rot="353954" flipH="1">
              <a:off x="5443800" y="2194387"/>
              <a:ext cx="47607" cy="65593"/>
            </a:xfrm>
            <a:custGeom>
              <a:avLst/>
              <a:gdLst/>
              <a:ahLst/>
              <a:cxnLst/>
              <a:rect l="l" t="t" r="r" b="b"/>
              <a:pathLst>
                <a:path w="1154" h="1590" extrusionOk="0">
                  <a:moveTo>
                    <a:pt x="733" y="0"/>
                  </a:moveTo>
                  <a:cubicBezTo>
                    <a:pt x="723" y="0"/>
                    <a:pt x="716" y="4"/>
                    <a:pt x="710" y="13"/>
                  </a:cubicBezTo>
                  <a:cubicBezTo>
                    <a:pt x="587" y="202"/>
                    <a:pt x="467" y="392"/>
                    <a:pt x="344" y="577"/>
                  </a:cubicBezTo>
                  <a:cubicBezTo>
                    <a:pt x="258" y="714"/>
                    <a:pt x="168" y="850"/>
                    <a:pt x="82" y="986"/>
                  </a:cubicBezTo>
                  <a:cubicBezTo>
                    <a:pt x="0" y="1114"/>
                    <a:pt x="314" y="1590"/>
                    <a:pt x="418" y="1590"/>
                  </a:cubicBezTo>
                  <a:cubicBezTo>
                    <a:pt x="427" y="1590"/>
                    <a:pt x="435" y="1586"/>
                    <a:pt x="441" y="1577"/>
                  </a:cubicBezTo>
                  <a:lnTo>
                    <a:pt x="1072" y="608"/>
                  </a:lnTo>
                  <a:cubicBezTo>
                    <a:pt x="1154" y="480"/>
                    <a:pt x="837" y="0"/>
                    <a:pt x="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2" name="Google Shape;1032;p30"/>
          <p:cNvSpPr txBox="1">
            <a:spLocks noGrp="1"/>
          </p:cNvSpPr>
          <p:nvPr>
            <p:ph type="ctrTitle"/>
          </p:nvPr>
        </p:nvSpPr>
        <p:spPr>
          <a:xfrm flipH="1">
            <a:off x="2901891" y="1072254"/>
            <a:ext cx="3807900" cy="218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a:t>The Power of Relationships</a:t>
            </a:r>
            <a:endParaRPr sz="4000" dirty="0"/>
          </a:p>
        </p:txBody>
      </p:sp>
      <p:sp>
        <p:nvSpPr>
          <p:cNvPr id="1033" name="Google Shape;1033;p30"/>
          <p:cNvSpPr txBox="1">
            <a:spLocks noGrp="1"/>
          </p:cNvSpPr>
          <p:nvPr>
            <p:ph type="subTitle" idx="1"/>
          </p:nvPr>
        </p:nvSpPr>
        <p:spPr>
          <a:xfrm flipH="1">
            <a:off x="2091138" y="3510763"/>
            <a:ext cx="4961700" cy="418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dirty="0"/>
              <a:t>CAPP, PREP, SRAE Webinar</a:t>
            </a:r>
          </a:p>
          <a:p>
            <a:pPr marL="0" lvl="0" indent="0" algn="ctr" rtl="0">
              <a:spcBef>
                <a:spcPts val="0"/>
              </a:spcBef>
              <a:spcAft>
                <a:spcPts val="1600"/>
              </a:spcAft>
              <a:buNone/>
            </a:pPr>
            <a:r>
              <a:rPr lang="en-US" dirty="0"/>
              <a:t>March 18, 2021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84D3B8-CF15-4FA1-8E4C-632C87A55944}"/>
              </a:ext>
            </a:extLst>
          </p:cNvPr>
          <p:cNvSpPr>
            <a:spLocks noGrp="1"/>
          </p:cNvSpPr>
          <p:nvPr>
            <p:ph type="title"/>
          </p:nvPr>
        </p:nvSpPr>
        <p:spPr>
          <a:xfrm>
            <a:off x="762348" y="2024041"/>
            <a:ext cx="2882559" cy="1488959"/>
          </a:xfrm>
        </p:spPr>
        <p:txBody>
          <a:bodyPr/>
          <a:lstStyle/>
          <a:p>
            <a:r>
              <a:rPr lang="en-US" sz="3600" dirty="0"/>
              <a:t>Context matters</a:t>
            </a:r>
            <a:br>
              <a:rPr lang="en-US" sz="3600" dirty="0"/>
            </a:br>
            <a:br>
              <a:rPr lang="en-US" sz="3600" dirty="0"/>
            </a:br>
            <a:br>
              <a:rPr lang="en-US" sz="3600" dirty="0"/>
            </a:br>
            <a:r>
              <a:rPr lang="en-US" dirty="0"/>
              <a:t>Youth are active agents</a:t>
            </a:r>
            <a:br>
              <a:rPr lang="en-US" sz="3600" dirty="0"/>
            </a:br>
            <a:endParaRPr lang="en-US" sz="3600" dirty="0"/>
          </a:p>
        </p:txBody>
      </p:sp>
      <p:grpSp>
        <p:nvGrpSpPr>
          <p:cNvPr id="5" name="Group 4">
            <a:extLst>
              <a:ext uri="{FF2B5EF4-FFF2-40B4-BE49-F238E27FC236}">
                <a16:creationId xmlns:a16="http://schemas.microsoft.com/office/drawing/2014/main" id="{89FE1516-568D-455A-BC6E-8A793F8D4F0F}"/>
              </a:ext>
            </a:extLst>
          </p:cNvPr>
          <p:cNvGrpSpPr>
            <a:grpSpLocks/>
          </p:cNvGrpSpPr>
          <p:nvPr/>
        </p:nvGrpSpPr>
        <p:grpSpPr bwMode="auto">
          <a:xfrm>
            <a:off x="3637250" y="765543"/>
            <a:ext cx="4273374" cy="3991715"/>
            <a:chOff x="1872" y="2064"/>
            <a:chExt cx="2270" cy="2160"/>
          </a:xfrm>
        </p:grpSpPr>
        <p:sp>
          <p:nvSpPr>
            <p:cNvPr id="6" name="Oval 5">
              <a:extLst>
                <a:ext uri="{FF2B5EF4-FFF2-40B4-BE49-F238E27FC236}">
                  <a16:creationId xmlns:a16="http://schemas.microsoft.com/office/drawing/2014/main" id="{B2D7FF06-3A1C-47C8-A87C-30D338D04430}"/>
                </a:ext>
              </a:extLst>
            </p:cNvPr>
            <p:cNvSpPr>
              <a:spLocks noChangeArrowheads="1"/>
            </p:cNvSpPr>
            <p:nvPr/>
          </p:nvSpPr>
          <p:spPr bwMode="auto">
            <a:xfrm>
              <a:off x="1872" y="2064"/>
              <a:ext cx="2160" cy="2160"/>
            </a:xfrm>
            <a:prstGeom prst="ellipse">
              <a:avLst/>
            </a:prstGeom>
            <a:solidFill>
              <a:srgbClr val="780224"/>
            </a:solidFill>
            <a:ln w="12700">
              <a:solidFill>
                <a:srgbClr val="FFFF00"/>
              </a:solidFill>
              <a:round/>
              <a:headEnd type="none" w="sm" len="sm"/>
              <a:tailEnd type="none" w="sm" len="sm"/>
            </a:ln>
          </p:spPr>
          <p:txBody>
            <a:bodyPr wrap="none" anchor="ctr"/>
            <a:lstStyle/>
            <a:p>
              <a:endParaRPr lang="en-US">
                <a:latin typeface="Constantia" pitchFamily="18" charset="0"/>
              </a:endParaRPr>
            </a:p>
          </p:txBody>
        </p:sp>
        <p:sp>
          <p:nvSpPr>
            <p:cNvPr id="7" name="Oval 6">
              <a:extLst>
                <a:ext uri="{FF2B5EF4-FFF2-40B4-BE49-F238E27FC236}">
                  <a16:creationId xmlns:a16="http://schemas.microsoft.com/office/drawing/2014/main" id="{201AD1C8-6512-49C0-BF4D-3B6B2DD6D9B4}"/>
                </a:ext>
              </a:extLst>
            </p:cNvPr>
            <p:cNvSpPr>
              <a:spLocks noChangeArrowheads="1"/>
            </p:cNvSpPr>
            <p:nvPr/>
          </p:nvSpPr>
          <p:spPr bwMode="auto">
            <a:xfrm>
              <a:off x="2160" y="2352"/>
              <a:ext cx="1584" cy="1584"/>
            </a:xfrm>
            <a:prstGeom prst="ellipse">
              <a:avLst/>
            </a:prstGeom>
            <a:solidFill>
              <a:srgbClr val="1E1E5C"/>
            </a:solidFill>
            <a:ln w="12700">
              <a:solidFill>
                <a:srgbClr val="FFFF00"/>
              </a:solidFill>
              <a:round/>
              <a:headEnd type="none" w="sm" len="sm"/>
              <a:tailEnd type="none" w="sm" len="sm"/>
            </a:ln>
          </p:spPr>
          <p:txBody>
            <a:bodyPr wrap="none" anchor="ctr"/>
            <a:lstStyle/>
            <a:p>
              <a:endParaRPr lang="en-US">
                <a:latin typeface="Constantia" pitchFamily="18" charset="0"/>
              </a:endParaRPr>
            </a:p>
          </p:txBody>
        </p:sp>
        <p:sp>
          <p:nvSpPr>
            <p:cNvPr id="8" name="Text Box 7">
              <a:extLst>
                <a:ext uri="{FF2B5EF4-FFF2-40B4-BE49-F238E27FC236}">
                  <a16:creationId xmlns:a16="http://schemas.microsoft.com/office/drawing/2014/main" id="{752CE6D2-D046-4A14-BF52-26C577875C7B}"/>
                </a:ext>
              </a:extLst>
            </p:cNvPr>
            <p:cNvSpPr txBox="1">
              <a:spLocks noChangeArrowheads="1"/>
            </p:cNvSpPr>
            <p:nvPr/>
          </p:nvSpPr>
          <p:spPr bwMode="auto">
            <a:xfrm rot="2510236">
              <a:off x="3182" y="2790"/>
              <a:ext cx="96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a:solidFill>
                    <a:srgbClr val="FFFF00"/>
                  </a:solidFill>
                  <a:latin typeface="Times New Roman" pitchFamily="18" charset="0"/>
                </a:rPr>
                <a:t>School</a:t>
              </a:r>
            </a:p>
          </p:txBody>
        </p:sp>
        <p:sp>
          <p:nvSpPr>
            <p:cNvPr id="9" name="Text Box 8">
              <a:extLst>
                <a:ext uri="{FF2B5EF4-FFF2-40B4-BE49-F238E27FC236}">
                  <a16:creationId xmlns:a16="http://schemas.microsoft.com/office/drawing/2014/main" id="{FB01C3CA-4A38-4817-927F-98FB904E142D}"/>
                </a:ext>
              </a:extLst>
            </p:cNvPr>
            <p:cNvSpPr txBox="1">
              <a:spLocks noChangeArrowheads="1"/>
            </p:cNvSpPr>
            <p:nvPr/>
          </p:nvSpPr>
          <p:spPr bwMode="auto">
            <a:xfrm rot="-3172317">
              <a:off x="2248" y="2590"/>
              <a:ext cx="385"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a:solidFill>
                    <a:srgbClr val="FFFF00"/>
                  </a:solidFill>
                  <a:latin typeface="Times New Roman" pitchFamily="18" charset="0"/>
                </a:rPr>
                <a:t>Peer</a:t>
              </a:r>
            </a:p>
          </p:txBody>
        </p:sp>
        <p:sp>
          <p:nvSpPr>
            <p:cNvPr id="10" name="Text Box 9">
              <a:extLst>
                <a:ext uri="{FF2B5EF4-FFF2-40B4-BE49-F238E27FC236}">
                  <a16:creationId xmlns:a16="http://schemas.microsoft.com/office/drawing/2014/main" id="{6E3D1BD2-AB76-473B-8EFD-EEBA4569554E}"/>
                </a:ext>
              </a:extLst>
            </p:cNvPr>
            <p:cNvSpPr txBox="1">
              <a:spLocks noChangeArrowheads="1"/>
            </p:cNvSpPr>
            <p:nvPr/>
          </p:nvSpPr>
          <p:spPr bwMode="auto">
            <a:xfrm rot="18725110">
              <a:off x="3095" y="3382"/>
              <a:ext cx="74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dirty="0">
                  <a:solidFill>
                    <a:srgbClr val="FFFF00"/>
                  </a:solidFill>
                  <a:latin typeface="Times New Roman" pitchFamily="18" charset="0"/>
                </a:rPr>
                <a:t>Faith Communities</a:t>
              </a:r>
            </a:p>
          </p:txBody>
        </p:sp>
        <p:sp>
          <p:nvSpPr>
            <p:cNvPr id="11" name="Text Box 10">
              <a:extLst>
                <a:ext uri="{FF2B5EF4-FFF2-40B4-BE49-F238E27FC236}">
                  <a16:creationId xmlns:a16="http://schemas.microsoft.com/office/drawing/2014/main" id="{36DDD089-3D4B-4A15-B2B8-317C0CC75139}"/>
                </a:ext>
              </a:extLst>
            </p:cNvPr>
            <p:cNvSpPr txBox="1">
              <a:spLocks noChangeArrowheads="1"/>
            </p:cNvSpPr>
            <p:nvPr/>
          </p:nvSpPr>
          <p:spPr bwMode="auto">
            <a:xfrm rot="2524737">
              <a:off x="2270" y="3461"/>
              <a:ext cx="48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a:solidFill>
                    <a:srgbClr val="FFFF00"/>
                  </a:solidFill>
                  <a:latin typeface="Times New Roman" pitchFamily="18" charset="0"/>
                </a:rPr>
                <a:t>Work</a:t>
              </a:r>
            </a:p>
          </p:txBody>
        </p:sp>
        <p:sp>
          <p:nvSpPr>
            <p:cNvPr id="12" name="Text Box 11">
              <a:extLst>
                <a:ext uri="{FF2B5EF4-FFF2-40B4-BE49-F238E27FC236}">
                  <a16:creationId xmlns:a16="http://schemas.microsoft.com/office/drawing/2014/main" id="{9A072E1F-26E7-4424-89A6-C582A89E5F3E}"/>
                </a:ext>
              </a:extLst>
            </p:cNvPr>
            <p:cNvSpPr txBox="1">
              <a:spLocks noChangeArrowheads="1"/>
            </p:cNvSpPr>
            <p:nvPr/>
          </p:nvSpPr>
          <p:spPr bwMode="auto">
            <a:xfrm rot="3012562">
              <a:off x="3282" y="2634"/>
              <a:ext cx="1052"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dirty="0">
                  <a:solidFill>
                    <a:srgbClr val="FFFF00"/>
                  </a:solidFill>
                  <a:latin typeface="Times New Roman" pitchFamily="18" charset="0"/>
                </a:rPr>
                <a:t>Role models</a:t>
              </a:r>
            </a:p>
          </p:txBody>
        </p:sp>
        <p:sp>
          <p:nvSpPr>
            <p:cNvPr id="13" name="Text Box 12">
              <a:extLst>
                <a:ext uri="{FF2B5EF4-FFF2-40B4-BE49-F238E27FC236}">
                  <a16:creationId xmlns:a16="http://schemas.microsoft.com/office/drawing/2014/main" id="{6862D753-FF0E-4B1E-ADF5-F3571483BE40}"/>
                </a:ext>
              </a:extLst>
            </p:cNvPr>
            <p:cNvSpPr txBox="1">
              <a:spLocks noChangeArrowheads="1"/>
            </p:cNvSpPr>
            <p:nvPr/>
          </p:nvSpPr>
          <p:spPr bwMode="auto">
            <a:xfrm rot="-3067196">
              <a:off x="3191" y="3402"/>
              <a:ext cx="1247"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a:solidFill>
                    <a:srgbClr val="FFFF00"/>
                  </a:solidFill>
                  <a:latin typeface="Times New Roman" pitchFamily="18" charset="0"/>
                </a:rPr>
                <a:t>Neighborhood</a:t>
              </a:r>
            </a:p>
          </p:txBody>
        </p:sp>
        <p:sp>
          <p:nvSpPr>
            <p:cNvPr id="14" name="Text Box 13">
              <a:extLst>
                <a:ext uri="{FF2B5EF4-FFF2-40B4-BE49-F238E27FC236}">
                  <a16:creationId xmlns:a16="http://schemas.microsoft.com/office/drawing/2014/main" id="{B14148D2-5CE9-44F1-B0C5-EFC3E54E9250}"/>
                </a:ext>
              </a:extLst>
            </p:cNvPr>
            <p:cNvSpPr txBox="1">
              <a:spLocks noChangeArrowheads="1"/>
            </p:cNvSpPr>
            <p:nvPr/>
          </p:nvSpPr>
          <p:spPr bwMode="auto">
            <a:xfrm rot="67534">
              <a:off x="2640" y="2112"/>
              <a:ext cx="110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a:solidFill>
                    <a:srgbClr val="FFFF00"/>
                  </a:solidFill>
                  <a:latin typeface="Times New Roman" pitchFamily="18" charset="0"/>
                </a:rPr>
                <a:t>Laws/Norms</a:t>
              </a:r>
            </a:p>
          </p:txBody>
        </p:sp>
        <p:sp>
          <p:nvSpPr>
            <p:cNvPr id="15" name="Text Box 14">
              <a:extLst>
                <a:ext uri="{FF2B5EF4-FFF2-40B4-BE49-F238E27FC236}">
                  <a16:creationId xmlns:a16="http://schemas.microsoft.com/office/drawing/2014/main" id="{6EA3CE82-81FE-4655-BB8A-C0D00446663F}"/>
                </a:ext>
              </a:extLst>
            </p:cNvPr>
            <p:cNvSpPr txBox="1">
              <a:spLocks noChangeArrowheads="1"/>
            </p:cNvSpPr>
            <p:nvPr/>
          </p:nvSpPr>
          <p:spPr bwMode="auto">
            <a:xfrm rot="18532804" flipH="1">
              <a:off x="1812" y="2451"/>
              <a:ext cx="874"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a:solidFill>
                    <a:srgbClr val="FFFF00"/>
                  </a:solidFill>
                  <a:latin typeface="Times New Roman" pitchFamily="18" charset="0"/>
                </a:rPr>
                <a:t>Economics</a:t>
              </a:r>
            </a:p>
          </p:txBody>
        </p:sp>
        <p:sp>
          <p:nvSpPr>
            <p:cNvPr id="16" name="Text Box 15">
              <a:extLst>
                <a:ext uri="{FF2B5EF4-FFF2-40B4-BE49-F238E27FC236}">
                  <a16:creationId xmlns:a16="http://schemas.microsoft.com/office/drawing/2014/main" id="{0725C272-C89D-4D9F-B16D-BF18254BB257}"/>
                </a:ext>
              </a:extLst>
            </p:cNvPr>
            <p:cNvSpPr txBox="1">
              <a:spLocks noChangeArrowheads="1"/>
            </p:cNvSpPr>
            <p:nvPr/>
          </p:nvSpPr>
          <p:spPr bwMode="auto">
            <a:xfrm rot="2436873">
              <a:off x="1991" y="3851"/>
              <a:ext cx="105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dirty="0">
                  <a:solidFill>
                    <a:srgbClr val="FFFF00"/>
                  </a:solidFill>
                  <a:latin typeface="Times New Roman" pitchFamily="18" charset="0"/>
                </a:rPr>
                <a:t>Media/Internet</a:t>
              </a:r>
            </a:p>
          </p:txBody>
        </p:sp>
        <p:sp>
          <p:nvSpPr>
            <p:cNvPr id="17" name="Oval 16">
              <a:extLst>
                <a:ext uri="{FF2B5EF4-FFF2-40B4-BE49-F238E27FC236}">
                  <a16:creationId xmlns:a16="http://schemas.microsoft.com/office/drawing/2014/main" id="{ECAA5C04-46A8-434C-8861-E6A1BFBAC353}"/>
                </a:ext>
              </a:extLst>
            </p:cNvPr>
            <p:cNvSpPr>
              <a:spLocks noChangeArrowheads="1"/>
            </p:cNvSpPr>
            <p:nvPr/>
          </p:nvSpPr>
          <p:spPr bwMode="auto">
            <a:xfrm>
              <a:off x="2448" y="2640"/>
              <a:ext cx="1008" cy="1008"/>
            </a:xfrm>
            <a:prstGeom prst="ellipse">
              <a:avLst/>
            </a:prstGeom>
            <a:solidFill>
              <a:srgbClr val="217325"/>
            </a:solidFill>
            <a:ln w="12700">
              <a:solidFill>
                <a:srgbClr val="FFFF00"/>
              </a:solidFill>
              <a:round/>
              <a:headEnd type="none" w="sm" len="sm"/>
              <a:tailEnd type="none" w="sm" len="sm"/>
            </a:ln>
          </p:spPr>
          <p:txBody>
            <a:bodyPr wrap="none" anchor="ctr"/>
            <a:lstStyle/>
            <a:p>
              <a:endParaRPr lang="en-US">
                <a:latin typeface="Constantia" pitchFamily="18" charset="0"/>
              </a:endParaRPr>
            </a:p>
          </p:txBody>
        </p:sp>
        <p:sp>
          <p:nvSpPr>
            <p:cNvPr id="18" name="Text Box 17">
              <a:extLst>
                <a:ext uri="{FF2B5EF4-FFF2-40B4-BE49-F238E27FC236}">
                  <a16:creationId xmlns:a16="http://schemas.microsoft.com/office/drawing/2014/main" id="{C4E27DCF-F5DD-4350-8929-7BC5C7FCE294}"/>
                </a:ext>
              </a:extLst>
            </p:cNvPr>
            <p:cNvSpPr txBox="1">
              <a:spLocks noChangeArrowheads="1"/>
            </p:cNvSpPr>
            <p:nvPr/>
          </p:nvSpPr>
          <p:spPr bwMode="auto">
            <a:xfrm>
              <a:off x="2670" y="2634"/>
              <a:ext cx="52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dirty="0">
                  <a:solidFill>
                    <a:srgbClr val="FFFF00"/>
                  </a:solidFill>
                  <a:latin typeface="Times New Roman" pitchFamily="18" charset="0"/>
                </a:rPr>
                <a:t>   Family</a:t>
              </a:r>
            </a:p>
          </p:txBody>
        </p:sp>
        <p:sp>
          <p:nvSpPr>
            <p:cNvPr id="19" name="Oval 18">
              <a:extLst>
                <a:ext uri="{FF2B5EF4-FFF2-40B4-BE49-F238E27FC236}">
                  <a16:creationId xmlns:a16="http://schemas.microsoft.com/office/drawing/2014/main" id="{05086098-383A-45D4-BD88-7AA05A971CA2}"/>
                </a:ext>
              </a:extLst>
            </p:cNvPr>
            <p:cNvSpPr>
              <a:spLocks noChangeArrowheads="1"/>
            </p:cNvSpPr>
            <p:nvPr/>
          </p:nvSpPr>
          <p:spPr bwMode="auto">
            <a:xfrm>
              <a:off x="2640" y="2832"/>
              <a:ext cx="624" cy="624"/>
            </a:xfrm>
            <a:prstGeom prst="ellipse">
              <a:avLst/>
            </a:prstGeom>
            <a:solidFill>
              <a:srgbClr val="98004C"/>
            </a:solidFill>
            <a:ln w="12700">
              <a:solidFill>
                <a:srgbClr val="FFFF00"/>
              </a:solidFill>
              <a:round/>
              <a:headEnd type="none" w="sm" len="sm"/>
              <a:tailEnd type="none" w="sm" len="sm"/>
            </a:ln>
          </p:spPr>
          <p:txBody>
            <a:bodyPr wrap="none" anchor="ctr"/>
            <a:lstStyle/>
            <a:p>
              <a:endParaRPr lang="en-US">
                <a:latin typeface="Constantia" pitchFamily="18" charset="0"/>
              </a:endParaRPr>
            </a:p>
          </p:txBody>
        </p:sp>
        <p:sp>
          <p:nvSpPr>
            <p:cNvPr id="20" name="Text Box 19">
              <a:extLst>
                <a:ext uri="{FF2B5EF4-FFF2-40B4-BE49-F238E27FC236}">
                  <a16:creationId xmlns:a16="http://schemas.microsoft.com/office/drawing/2014/main" id="{61D1AFF9-D9DC-4A45-80A4-6509F8BAC667}"/>
                </a:ext>
              </a:extLst>
            </p:cNvPr>
            <p:cNvSpPr txBox="1">
              <a:spLocks noChangeArrowheads="1"/>
            </p:cNvSpPr>
            <p:nvPr/>
          </p:nvSpPr>
          <p:spPr bwMode="auto">
            <a:xfrm>
              <a:off x="2610" y="3041"/>
              <a:ext cx="57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dirty="0">
                  <a:solidFill>
                    <a:srgbClr val="FFFF00"/>
                  </a:solidFill>
                  <a:latin typeface="Times New Roman" pitchFamily="18" charset="0"/>
                </a:rPr>
                <a:t>      Youth</a:t>
              </a:r>
            </a:p>
          </p:txBody>
        </p:sp>
      </p:grpSp>
    </p:spTree>
    <p:extLst>
      <p:ext uri="{BB962C8B-B14F-4D97-AF65-F5344CB8AC3E}">
        <p14:creationId xmlns:p14="http://schemas.microsoft.com/office/powerpoint/2010/main" val="1230885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16E8-3DDB-4E1D-8A4F-8BF8E2A0B6C2}"/>
              </a:ext>
            </a:extLst>
          </p:cNvPr>
          <p:cNvSpPr>
            <a:spLocks noGrp="1"/>
          </p:cNvSpPr>
          <p:nvPr>
            <p:ph type="ctrTitle"/>
          </p:nvPr>
        </p:nvSpPr>
        <p:spPr/>
        <p:txBody>
          <a:bodyPr/>
          <a:lstStyle/>
          <a:p>
            <a:r>
              <a:rPr lang="en-US" dirty="0"/>
              <a:t>Toxic Environments</a:t>
            </a:r>
          </a:p>
        </p:txBody>
      </p:sp>
      <p:sp>
        <p:nvSpPr>
          <p:cNvPr id="3" name="Text Placeholder 2">
            <a:extLst>
              <a:ext uri="{FF2B5EF4-FFF2-40B4-BE49-F238E27FC236}">
                <a16:creationId xmlns:a16="http://schemas.microsoft.com/office/drawing/2014/main" id="{16007AE4-816D-4D86-A9DA-E9C890912846}"/>
              </a:ext>
            </a:extLst>
          </p:cNvPr>
          <p:cNvSpPr>
            <a:spLocks noGrp="1"/>
          </p:cNvSpPr>
          <p:nvPr>
            <p:ph type="body" idx="1"/>
          </p:nvPr>
        </p:nvSpPr>
        <p:spPr>
          <a:xfrm flipH="1">
            <a:off x="721350" y="3096648"/>
            <a:ext cx="6042900" cy="1885200"/>
          </a:xfrm>
        </p:spPr>
        <p:txBody>
          <a:bodyPr/>
          <a:lstStyle/>
          <a:p>
            <a:r>
              <a:rPr lang="en-US" sz="1800" dirty="0">
                <a:latin typeface="Bellota" panose="020B0604020202020204" charset="0"/>
                <a:ea typeface="Bellota" panose="020B0604020202020204" charset="0"/>
              </a:rPr>
              <a:t>Impact development</a:t>
            </a:r>
          </a:p>
          <a:p>
            <a:pPr marL="425450" indent="-285750">
              <a:buFont typeface="Arial" panose="020B0604020202020204" pitchFamily="34" charset="0"/>
              <a:buChar char="•"/>
            </a:pPr>
            <a:r>
              <a:rPr lang="en-US" sz="1800" dirty="0">
                <a:latin typeface="Bellota" panose="020B0604020202020204" charset="0"/>
                <a:ea typeface="Bellota" panose="020B0604020202020204" charset="0"/>
              </a:rPr>
              <a:t>Adverse Childhood Experiences (ACEs) study</a:t>
            </a:r>
          </a:p>
          <a:p>
            <a:pPr marL="425450" indent="-285750">
              <a:buFont typeface="Arial" panose="020B0604020202020204" pitchFamily="34" charset="0"/>
              <a:buChar char="•"/>
            </a:pPr>
            <a:r>
              <a:rPr lang="en-US" sz="1800" dirty="0">
                <a:latin typeface="Bellota" panose="020B0604020202020204" charset="0"/>
                <a:ea typeface="Bellota" panose="020B0604020202020204" charset="0"/>
              </a:rPr>
              <a:t>Poverty/Disparities </a:t>
            </a:r>
          </a:p>
          <a:p>
            <a:pPr marL="425450" indent="-285750">
              <a:buFont typeface="Arial" panose="020B0604020202020204" pitchFamily="34" charset="0"/>
              <a:buChar char="•"/>
            </a:pPr>
            <a:endParaRPr lang="en-US" sz="1800" dirty="0">
              <a:latin typeface="Bellota" panose="020B0604020202020204" charset="0"/>
              <a:ea typeface="Bellota" panose="020B0604020202020204" charset="0"/>
            </a:endParaRPr>
          </a:p>
          <a:p>
            <a:pPr marL="139700" indent="0"/>
            <a:r>
              <a:rPr lang="en-US" sz="1800" dirty="0">
                <a:latin typeface="Bellota" panose="020B0604020202020204" charset="0"/>
                <a:ea typeface="Bellota" panose="020B0604020202020204" charset="0"/>
              </a:rPr>
              <a:t>Neuroscience responds</a:t>
            </a:r>
          </a:p>
          <a:p>
            <a:pPr marL="425450" indent="-285750">
              <a:buFont typeface="Arial" panose="020B0604020202020204" pitchFamily="34" charset="0"/>
              <a:buChar char="•"/>
            </a:pPr>
            <a:r>
              <a:rPr lang="en-US" sz="1800" dirty="0">
                <a:latin typeface="Bellota" panose="020B0604020202020204" charset="0"/>
                <a:ea typeface="Bellota" panose="020B0604020202020204" charset="0"/>
              </a:rPr>
              <a:t>Supportive relationships counter stress</a:t>
            </a:r>
          </a:p>
          <a:p>
            <a:pPr marL="425450" indent="-285750">
              <a:buFont typeface="Arial" panose="020B0604020202020204" pitchFamily="34" charset="0"/>
              <a:buChar char="•"/>
            </a:pPr>
            <a:r>
              <a:rPr lang="en-US" sz="1800" dirty="0">
                <a:latin typeface="Bellota" panose="020B0604020202020204" charset="0"/>
                <a:ea typeface="Bellota" panose="020B0604020202020204" charset="0"/>
              </a:rPr>
              <a:t>Oxytocin (“love” hormone) versus Cortisol (stress hormone)</a:t>
            </a:r>
          </a:p>
          <a:p>
            <a:pPr>
              <a:buFontTx/>
              <a:buChar char="-"/>
            </a:pPr>
            <a:endParaRPr lang="en-US" dirty="0"/>
          </a:p>
          <a:p>
            <a:endParaRPr lang="en-US" dirty="0"/>
          </a:p>
        </p:txBody>
      </p:sp>
    </p:spTree>
    <p:extLst>
      <p:ext uri="{BB962C8B-B14F-4D97-AF65-F5344CB8AC3E}">
        <p14:creationId xmlns:p14="http://schemas.microsoft.com/office/powerpoint/2010/main" val="3523135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2EE3F7-3B8C-4403-BB56-3D4015E4E559}"/>
              </a:ext>
            </a:extLst>
          </p:cNvPr>
          <p:cNvSpPr>
            <a:spLocks noGrp="1"/>
          </p:cNvSpPr>
          <p:nvPr>
            <p:ph type="title"/>
          </p:nvPr>
        </p:nvSpPr>
        <p:spPr>
          <a:xfrm>
            <a:off x="725274" y="1531949"/>
            <a:ext cx="7918995" cy="3146377"/>
          </a:xfrm>
        </p:spPr>
        <p:txBody>
          <a:bodyPr/>
          <a:lstStyle/>
          <a:p>
            <a:pPr marL="0" indent="0"/>
            <a:r>
              <a:rPr lang="en-US" sz="1800" dirty="0"/>
              <a:t>o Relationships: </a:t>
            </a:r>
            <a:r>
              <a:rPr lang="en-US" sz="1800" b="0" dirty="0"/>
              <a:t>The science tells us that relationships are the active ingredient in the learning environment, and the antidote to toxic stress.</a:t>
            </a:r>
            <a:br>
              <a:rPr lang="en-US" sz="1800" dirty="0"/>
            </a:br>
            <a:r>
              <a:rPr lang="en-US" sz="1800" dirty="0"/>
              <a:t> </a:t>
            </a:r>
            <a:br>
              <a:rPr lang="en-US" sz="1800" dirty="0"/>
            </a:br>
            <a:r>
              <a:rPr lang="en-US" sz="1800" dirty="0"/>
              <a:t>o Routines: </a:t>
            </a:r>
            <a:r>
              <a:rPr lang="en-US" sz="1800" b="0" dirty="0"/>
              <a:t>The brain is a predictive machine, and is calm when things are orderly, making routines and consistency vital pieces of environments that encourage brain development. </a:t>
            </a:r>
            <a:br>
              <a:rPr lang="en-US" sz="1800" dirty="0"/>
            </a:br>
            <a:br>
              <a:rPr lang="en-US" sz="1800" dirty="0"/>
            </a:br>
            <a:r>
              <a:rPr lang="en-US" sz="1800" dirty="0"/>
              <a:t>o Resilience: </a:t>
            </a:r>
            <a:r>
              <a:rPr lang="en-US" sz="1800" b="0" dirty="0"/>
              <a:t>The key to building resilience is recognizing that we all – adults and youth alike – have strengths to build upon. Asset-based approaches allow us to help them understand and manage their emotions.</a:t>
            </a:r>
            <a:br>
              <a:rPr lang="en-US" dirty="0"/>
            </a:br>
            <a:endParaRPr lang="en-US" dirty="0"/>
          </a:p>
        </p:txBody>
      </p:sp>
      <p:sp>
        <p:nvSpPr>
          <p:cNvPr id="5" name="TextBox 4">
            <a:extLst>
              <a:ext uri="{FF2B5EF4-FFF2-40B4-BE49-F238E27FC236}">
                <a16:creationId xmlns:a16="http://schemas.microsoft.com/office/drawing/2014/main" id="{779E1BB0-4C3A-409B-8163-40A4EB41C0F8}"/>
              </a:ext>
            </a:extLst>
          </p:cNvPr>
          <p:cNvSpPr txBox="1"/>
          <p:nvPr/>
        </p:nvSpPr>
        <p:spPr>
          <a:xfrm>
            <a:off x="4274288" y="465174"/>
            <a:ext cx="4146698" cy="646331"/>
          </a:xfrm>
          <a:prstGeom prst="rect">
            <a:avLst/>
          </a:prstGeom>
          <a:noFill/>
        </p:spPr>
        <p:txBody>
          <a:bodyPr wrap="square" rtlCol="0">
            <a:spAutoFit/>
          </a:bodyPr>
          <a:lstStyle/>
          <a:p>
            <a:r>
              <a:rPr lang="en-US" sz="3600" b="1" dirty="0">
                <a:solidFill>
                  <a:schemeClr val="tx2">
                    <a:lumMod val="50000"/>
                  </a:schemeClr>
                </a:solidFill>
                <a:latin typeface="Bellota" panose="020B0604020202020204" charset="0"/>
                <a:ea typeface="Bellota" panose="020B0604020202020204" charset="0"/>
              </a:rPr>
              <a:t>The New 3 Rs</a:t>
            </a:r>
          </a:p>
        </p:txBody>
      </p:sp>
    </p:spTree>
    <p:extLst>
      <p:ext uri="{BB962C8B-B14F-4D97-AF65-F5344CB8AC3E}">
        <p14:creationId xmlns:p14="http://schemas.microsoft.com/office/powerpoint/2010/main" val="2186942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2570" t="16255" r="12746" b="5056"/>
          <a:stretch/>
        </p:blipFill>
        <p:spPr>
          <a:xfrm>
            <a:off x="839260" y="252862"/>
            <a:ext cx="7465480" cy="4192073"/>
          </a:xfrm>
          <a:prstGeom prst="rect">
            <a:avLst/>
          </a:prstGeom>
        </p:spPr>
      </p:pic>
      <p:sp>
        <p:nvSpPr>
          <p:cNvPr id="2" name="TextBox 1"/>
          <p:cNvSpPr txBox="1"/>
          <p:nvPr/>
        </p:nvSpPr>
        <p:spPr>
          <a:xfrm>
            <a:off x="5154096" y="4565931"/>
            <a:ext cx="3873321" cy="415498"/>
          </a:xfrm>
          <a:prstGeom prst="rect">
            <a:avLst/>
          </a:prstGeom>
          <a:noFill/>
        </p:spPr>
        <p:txBody>
          <a:bodyPr wrap="square" rtlCol="0">
            <a:spAutoFit/>
          </a:bodyPr>
          <a:lstStyle/>
          <a:p>
            <a:r>
              <a:rPr lang="en-US" sz="1050" dirty="0">
                <a:hlinkClick r:id="rId3"/>
              </a:rPr>
              <a:t>Resources For The New Three </a:t>
            </a:r>
            <a:r>
              <a:rPr lang="en-US" sz="1050" dirty="0" err="1">
                <a:hlinkClick r:id="rId3"/>
              </a:rPr>
              <a:t>Rs</a:t>
            </a:r>
            <a:r>
              <a:rPr lang="en-US" sz="1050" dirty="0">
                <a:hlinkClick r:id="rId3"/>
              </a:rPr>
              <a:t>: Relationships, Routines and Resilience | Turnaround for Children (turnaroundusa.org)</a:t>
            </a:r>
            <a:endParaRPr lang="en-US" sz="1050" dirty="0"/>
          </a:p>
        </p:txBody>
      </p:sp>
    </p:spTree>
    <p:extLst>
      <p:ext uri="{BB962C8B-B14F-4D97-AF65-F5344CB8AC3E}">
        <p14:creationId xmlns:p14="http://schemas.microsoft.com/office/powerpoint/2010/main" val="2129733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C882A1-ACE3-4E61-8AC2-6A31AA383779}"/>
              </a:ext>
            </a:extLst>
          </p:cNvPr>
          <p:cNvSpPr>
            <a:spLocks noGrp="1"/>
          </p:cNvSpPr>
          <p:nvPr>
            <p:ph type="title"/>
          </p:nvPr>
        </p:nvSpPr>
        <p:spPr>
          <a:xfrm>
            <a:off x="4109556" y="781452"/>
            <a:ext cx="3768600" cy="1265400"/>
          </a:xfrm>
        </p:spPr>
        <p:txBody>
          <a:bodyPr/>
          <a:lstStyle/>
          <a:p>
            <a:r>
              <a:rPr lang="en-US" dirty="0"/>
              <a:t>Reflection</a:t>
            </a:r>
          </a:p>
        </p:txBody>
      </p:sp>
      <p:sp>
        <p:nvSpPr>
          <p:cNvPr id="5" name="Subtitle 4">
            <a:extLst>
              <a:ext uri="{FF2B5EF4-FFF2-40B4-BE49-F238E27FC236}">
                <a16:creationId xmlns:a16="http://schemas.microsoft.com/office/drawing/2014/main" id="{4CA9DC00-8A70-474C-96C2-70229D8E4A0F}"/>
              </a:ext>
            </a:extLst>
          </p:cNvPr>
          <p:cNvSpPr>
            <a:spLocks noGrp="1"/>
          </p:cNvSpPr>
          <p:nvPr>
            <p:ph type="subTitle" idx="1"/>
          </p:nvPr>
        </p:nvSpPr>
        <p:spPr>
          <a:xfrm flipH="1">
            <a:off x="349209" y="2894630"/>
            <a:ext cx="7178072" cy="1885200"/>
          </a:xfrm>
        </p:spPr>
        <p:txBody>
          <a:bodyPr/>
          <a:lstStyle/>
          <a:p>
            <a:endParaRPr lang="en-US" dirty="0"/>
          </a:p>
          <a:p>
            <a:endParaRPr lang="en-US" dirty="0">
              <a:latin typeface="Bellota" panose="020B0604020202020204" charset="0"/>
              <a:ea typeface="Bellota" panose="020B0604020202020204" charset="0"/>
            </a:endParaRPr>
          </a:p>
          <a:p>
            <a:endParaRPr lang="en-US" sz="2000" dirty="0">
              <a:latin typeface="Bellota" panose="020B0604020202020204" charset="0"/>
              <a:ea typeface="Bellota" panose="020B0604020202020204" charset="0"/>
            </a:endParaRPr>
          </a:p>
          <a:p>
            <a:endParaRPr lang="en-US" sz="2000" dirty="0">
              <a:latin typeface="Bellota" panose="020B0604020202020204" charset="0"/>
              <a:ea typeface="Bellota" panose="020B0604020202020204" charset="0"/>
            </a:endParaRPr>
          </a:p>
          <a:p>
            <a:endParaRPr lang="en-US" sz="2000" dirty="0">
              <a:latin typeface="Bellota" panose="020B0604020202020204" charset="0"/>
              <a:ea typeface="Bellota" panose="020B0604020202020204" charset="0"/>
            </a:endParaRPr>
          </a:p>
          <a:p>
            <a:endParaRPr lang="en-US" sz="2000" dirty="0">
              <a:latin typeface="Bellota" panose="020B0604020202020204" charset="0"/>
              <a:ea typeface="Bellota" panose="020B0604020202020204" charset="0"/>
            </a:endParaRPr>
          </a:p>
          <a:p>
            <a:endParaRPr lang="en-US" sz="2000" dirty="0">
              <a:latin typeface="Bellota" panose="020B0604020202020204" charset="0"/>
              <a:ea typeface="Bellota" panose="020B0604020202020204" charset="0"/>
            </a:endParaRPr>
          </a:p>
          <a:p>
            <a:r>
              <a:rPr lang="en-US" sz="2000" dirty="0">
                <a:latin typeface="Bellota" panose="020B0604020202020204" charset="0"/>
                <a:ea typeface="Bellota" panose="020B0604020202020204" charset="0"/>
              </a:rPr>
              <a:t>Think back to your own adolescent years - middle or high</a:t>
            </a:r>
          </a:p>
          <a:p>
            <a:r>
              <a:rPr lang="en-US" sz="2000" dirty="0">
                <a:latin typeface="Bellota" panose="020B0604020202020204" charset="0"/>
                <a:ea typeface="Bellota" panose="020B0604020202020204" charset="0"/>
              </a:rPr>
              <a:t>school years:</a:t>
            </a:r>
          </a:p>
          <a:p>
            <a:pPr marL="482600" indent="-342900">
              <a:buFont typeface="Arial" panose="020B0604020202020204" pitchFamily="34" charset="0"/>
              <a:buChar char="•"/>
            </a:pPr>
            <a:r>
              <a:rPr lang="en-US" sz="2000" dirty="0">
                <a:latin typeface="Bellota" panose="020B0604020202020204" charset="0"/>
                <a:ea typeface="Bellota" panose="020B0604020202020204" charset="0"/>
              </a:rPr>
              <a:t>What did supportive relationships with adults look like?</a:t>
            </a:r>
          </a:p>
          <a:p>
            <a:pPr marL="482600" indent="-342900">
              <a:buFont typeface="Arial" panose="020B0604020202020204" pitchFamily="34" charset="0"/>
              <a:buChar char="•"/>
            </a:pPr>
            <a:r>
              <a:rPr lang="en-US" sz="2000" dirty="0">
                <a:latin typeface="Bellota" panose="020B0604020202020204" charset="0"/>
                <a:ea typeface="Bellota" panose="020B0604020202020204" charset="0"/>
              </a:rPr>
              <a:t>How would you describe them?</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002417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33974B-9E80-4C59-82AD-9152203C066B}"/>
              </a:ext>
            </a:extLst>
          </p:cNvPr>
          <p:cNvSpPr>
            <a:spLocks noGrp="1"/>
          </p:cNvSpPr>
          <p:nvPr>
            <p:ph type="ctrTitle"/>
          </p:nvPr>
        </p:nvSpPr>
        <p:spPr>
          <a:xfrm>
            <a:off x="2667090" y="3827868"/>
            <a:ext cx="6085200" cy="577800"/>
          </a:xfrm>
        </p:spPr>
        <p:txBody>
          <a:bodyPr/>
          <a:lstStyle/>
          <a:p>
            <a:r>
              <a:rPr lang="en-US" dirty="0"/>
              <a:t>How can we be more intentional in developing supportive relationships?</a:t>
            </a:r>
          </a:p>
        </p:txBody>
      </p:sp>
      <p:sp>
        <p:nvSpPr>
          <p:cNvPr id="5" name="Subtitle 4">
            <a:extLst>
              <a:ext uri="{FF2B5EF4-FFF2-40B4-BE49-F238E27FC236}">
                <a16:creationId xmlns:a16="http://schemas.microsoft.com/office/drawing/2014/main" id="{B70D218D-9B22-4BFC-80BB-F26DB6974E2C}"/>
              </a:ext>
            </a:extLst>
          </p:cNvPr>
          <p:cNvSpPr>
            <a:spLocks noGrp="1"/>
          </p:cNvSpPr>
          <p:nvPr>
            <p:ph type="subTitle" idx="1"/>
          </p:nvPr>
        </p:nvSpPr>
        <p:spPr>
          <a:xfrm>
            <a:off x="1024623" y="1698648"/>
            <a:ext cx="6456600" cy="1529100"/>
          </a:xfrm>
        </p:spPr>
        <p:txBody>
          <a:bodyPr/>
          <a:lstStyle/>
          <a:p>
            <a:r>
              <a:rPr lang="en-US" dirty="0"/>
              <a:t>Supportive relationships are characterized by sensitivity, attunement, consistency, trustworthiness, cognitive stimulation and scaffolding                         </a:t>
            </a:r>
            <a:r>
              <a:rPr lang="en-US" sz="1600" dirty="0"/>
              <a:t>Osher et al. 2018</a:t>
            </a:r>
          </a:p>
        </p:txBody>
      </p:sp>
    </p:spTree>
    <p:extLst>
      <p:ext uri="{BB962C8B-B14F-4D97-AF65-F5344CB8AC3E}">
        <p14:creationId xmlns:p14="http://schemas.microsoft.com/office/powerpoint/2010/main" val="406914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3" name="Title 2">
            <a:extLst>
              <a:ext uri="{FF2B5EF4-FFF2-40B4-BE49-F238E27FC236}">
                <a16:creationId xmlns:a16="http://schemas.microsoft.com/office/drawing/2014/main" id="{E0DD13DE-F787-4DD9-BE6A-DCB12E5F956B}"/>
              </a:ext>
            </a:extLst>
          </p:cNvPr>
          <p:cNvSpPr>
            <a:spLocks noGrp="1"/>
          </p:cNvSpPr>
          <p:nvPr>
            <p:ph type="title"/>
          </p:nvPr>
        </p:nvSpPr>
        <p:spPr/>
        <p:txBody>
          <a:bodyPr/>
          <a:lstStyle/>
          <a:p>
            <a:r>
              <a:rPr lang="en-US" dirty="0"/>
              <a:t>Developmental Relationships</a:t>
            </a:r>
          </a:p>
        </p:txBody>
      </p:sp>
      <p:sp>
        <p:nvSpPr>
          <p:cNvPr id="4" name="Subtitle 3">
            <a:extLst>
              <a:ext uri="{FF2B5EF4-FFF2-40B4-BE49-F238E27FC236}">
                <a16:creationId xmlns:a16="http://schemas.microsoft.com/office/drawing/2014/main" id="{5CA78E51-1BD5-440D-8484-8D92DBC6D390}"/>
              </a:ext>
            </a:extLst>
          </p:cNvPr>
          <p:cNvSpPr>
            <a:spLocks noGrp="1"/>
          </p:cNvSpPr>
          <p:nvPr>
            <p:ph type="subTitle" idx="1"/>
          </p:nvPr>
        </p:nvSpPr>
        <p:spPr>
          <a:xfrm flipH="1">
            <a:off x="498067" y="2780584"/>
            <a:ext cx="7837290" cy="1885200"/>
          </a:xfrm>
        </p:spPr>
        <p:txBody>
          <a:bodyPr/>
          <a:lstStyle/>
          <a:p>
            <a:pPr marL="0" indent="0"/>
            <a:r>
              <a:rPr lang="en-US" sz="1600" dirty="0">
                <a:latin typeface="Bellota" panose="020B0604020202020204" charset="0"/>
                <a:ea typeface="Bellota" panose="020B0604020202020204" charset="0"/>
              </a:rPr>
              <a:t>Developmental relationships are the active ingredients of effective interventions.</a:t>
            </a:r>
          </a:p>
          <a:p>
            <a:pPr marL="0" indent="0"/>
            <a:r>
              <a:rPr lang="en-US" sz="1600" dirty="0">
                <a:latin typeface="Bellota" panose="020B0604020202020204" charset="0"/>
                <a:ea typeface="Bellota" panose="020B0604020202020204" charset="0"/>
              </a:rPr>
              <a:t>They are characterized by</a:t>
            </a:r>
          </a:p>
          <a:p>
            <a:pPr>
              <a:buFontTx/>
              <a:buChar char="-"/>
            </a:pPr>
            <a:r>
              <a:rPr lang="en-US" sz="1600" dirty="0">
                <a:latin typeface="Bellota" panose="020B0604020202020204" charset="0"/>
                <a:ea typeface="Bellota" panose="020B0604020202020204" charset="0"/>
              </a:rPr>
              <a:t>attachment/connection</a:t>
            </a:r>
          </a:p>
          <a:p>
            <a:pPr>
              <a:buFontTx/>
              <a:buChar char="-"/>
            </a:pPr>
            <a:r>
              <a:rPr lang="en-US" sz="1600" dirty="0">
                <a:latin typeface="Bellota" panose="020B0604020202020204" charset="0"/>
                <a:ea typeface="Bellota" panose="020B0604020202020204" charset="0"/>
              </a:rPr>
              <a:t>reciprocity</a:t>
            </a:r>
          </a:p>
          <a:p>
            <a:pPr>
              <a:buFontTx/>
              <a:buChar char="-"/>
            </a:pPr>
            <a:r>
              <a:rPr lang="en-US" sz="1600" dirty="0">
                <a:latin typeface="Bellota" panose="020B0604020202020204" charset="0"/>
                <a:ea typeface="Bellota" panose="020B0604020202020204" charset="0"/>
              </a:rPr>
              <a:t>progressive complexity</a:t>
            </a:r>
          </a:p>
          <a:p>
            <a:pPr>
              <a:buFontTx/>
              <a:buChar char="-"/>
            </a:pPr>
            <a:r>
              <a:rPr lang="en-US" sz="1600" dirty="0">
                <a:latin typeface="Bellota" panose="020B0604020202020204" charset="0"/>
                <a:ea typeface="Bellota" panose="020B0604020202020204" charset="0"/>
              </a:rPr>
              <a:t>balance of power</a:t>
            </a:r>
          </a:p>
          <a:p>
            <a:r>
              <a:rPr lang="en-US" sz="1600" dirty="0">
                <a:latin typeface="Bellota" panose="020B0604020202020204" charset="0"/>
                <a:ea typeface="Bellota" panose="020B0604020202020204" charset="0"/>
              </a:rPr>
              <a:t>Simple interactions are the building blocks; relationships emerge from</a:t>
            </a:r>
          </a:p>
          <a:p>
            <a:r>
              <a:rPr lang="en-US" sz="1600" dirty="0">
                <a:latin typeface="Bellota" panose="020B0604020202020204" charset="0"/>
                <a:ea typeface="Bellota" panose="020B0604020202020204" charset="0"/>
              </a:rPr>
              <a:t>accumulated interactions.</a:t>
            </a:r>
          </a:p>
          <a:p>
            <a:endParaRPr lang="en-US" dirty="0"/>
          </a:p>
        </p:txBody>
      </p:sp>
      <p:sp>
        <p:nvSpPr>
          <p:cNvPr id="5" name="TextBox 4">
            <a:extLst>
              <a:ext uri="{FF2B5EF4-FFF2-40B4-BE49-F238E27FC236}">
                <a16:creationId xmlns:a16="http://schemas.microsoft.com/office/drawing/2014/main" id="{F62EB80C-7BEF-494C-A6C6-DC9F63E9A461}"/>
              </a:ext>
            </a:extLst>
          </p:cNvPr>
          <p:cNvSpPr txBox="1"/>
          <p:nvPr/>
        </p:nvSpPr>
        <p:spPr>
          <a:xfrm>
            <a:off x="4859080" y="4362047"/>
            <a:ext cx="2264734" cy="307777"/>
          </a:xfrm>
          <a:prstGeom prst="rect">
            <a:avLst/>
          </a:prstGeom>
          <a:noFill/>
        </p:spPr>
        <p:txBody>
          <a:bodyPr wrap="square" rtlCol="0">
            <a:spAutoFit/>
          </a:bodyPr>
          <a:lstStyle/>
          <a:p>
            <a:r>
              <a:rPr lang="en-US" dirty="0">
                <a:latin typeface="Bellota" panose="020B0604020202020204" charset="0"/>
                <a:ea typeface="Bellota" panose="020B0604020202020204" charset="0"/>
              </a:rPr>
              <a:t>Li &amp; Julian. 2012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6297" t="12963" r="26593"/>
          <a:stretch/>
        </p:blipFill>
        <p:spPr>
          <a:xfrm>
            <a:off x="4467225" y="194274"/>
            <a:ext cx="3200400" cy="4730151"/>
          </a:xfrm>
          <a:prstGeom prst="rect">
            <a:avLst/>
          </a:prstGeom>
        </p:spPr>
      </p:pic>
      <p:sp>
        <p:nvSpPr>
          <p:cNvPr id="7" name="Title 6"/>
          <p:cNvSpPr>
            <a:spLocks noGrp="1"/>
          </p:cNvSpPr>
          <p:nvPr>
            <p:ph type="title"/>
          </p:nvPr>
        </p:nvSpPr>
        <p:spPr/>
        <p:txBody>
          <a:bodyPr/>
          <a:lstStyle/>
          <a:p>
            <a:r>
              <a:rPr lang="en-US" sz="2700" dirty="0"/>
              <a:t>Simple Interactions Tool</a:t>
            </a:r>
          </a:p>
        </p:txBody>
      </p:sp>
      <p:sp>
        <p:nvSpPr>
          <p:cNvPr id="9" name="Text Placeholder 8"/>
          <p:cNvSpPr>
            <a:spLocks noGrp="1"/>
          </p:cNvSpPr>
          <p:nvPr>
            <p:ph type="body" sz="half" idx="2"/>
          </p:nvPr>
        </p:nvSpPr>
        <p:spPr>
          <a:xfrm>
            <a:off x="571499" y="3115339"/>
            <a:ext cx="2879083" cy="648587"/>
          </a:xfrm>
        </p:spPr>
        <p:txBody>
          <a:bodyPr/>
          <a:lstStyle/>
          <a:p>
            <a:endParaRPr lang="en-US" dirty="0"/>
          </a:p>
          <a:p>
            <a:endParaRPr lang="en-US" dirty="0"/>
          </a:p>
          <a:p>
            <a:endParaRPr lang="en-US" dirty="0"/>
          </a:p>
          <a:p>
            <a:endParaRPr lang="en-US" dirty="0"/>
          </a:p>
          <a:p>
            <a:endParaRPr lang="en-US" dirty="0"/>
          </a:p>
          <a:p>
            <a:r>
              <a:rPr lang="en-US" dirty="0">
                <a:latin typeface="Bellota" panose="020B0604020202020204" charset="0"/>
                <a:ea typeface="Bellota" panose="020B0604020202020204" charset="0"/>
              </a:rPr>
              <a:t>Simple Interactions      </a:t>
            </a:r>
            <a:r>
              <a:rPr lang="en-US" dirty="0">
                <a:latin typeface="Bellota" panose="020B0604020202020204" charset="0"/>
                <a:ea typeface="Bellota" panose="020B0604020202020204" charset="0"/>
                <a:hlinkClick r:id="rId3"/>
              </a:rPr>
              <a:t>https://www.simpleinteractions.org/</a:t>
            </a:r>
            <a:endParaRPr lang="en-US" dirty="0">
              <a:latin typeface="Bellota" panose="020B0604020202020204" charset="0"/>
              <a:ea typeface="Bellota" panose="020B0604020202020204" charset="0"/>
            </a:endParaRPr>
          </a:p>
          <a:p>
            <a:endParaRPr lang="en-US" dirty="0"/>
          </a:p>
        </p:txBody>
      </p:sp>
    </p:spTree>
    <p:extLst>
      <p:ext uri="{BB962C8B-B14F-4D97-AF65-F5344CB8AC3E}">
        <p14:creationId xmlns:p14="http://schemas.microsoft.com/office/powerpoint/2010/main" val="4177254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000" t="16111" r="8074" b="6667"/>
          <a:stretch/>
        </p:blipFill>
        <p:spPr>
          <a:xfrm>
            <a:off x="1640737" y="335830"/>
            <a:ext cx="6219825" cy="4471840"/>
          </a:xfrm>
          <a:prstGeom prst="rect">
            <a:avLst/>
          </a:prstGeom>
        </p:spPr>
      </p:pic>
    </p:spTree>
    <p:extLst>
      <p:ext uri="{BB962C8B-B14F-4D97-AF65-F5344CB8AC3E}">
        <p14:creationId xmlns:p14="http://schemas.microsoft.com/office/powerpoint/2010/main" val="3957053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703" t="15370" r="7185" b="8703"/>
          <a:stretch/>
        </p:blipFill>
        <p:spPr>
          <a:xfrm>
            <a:off x="1456661" y="333988"/>
            <a:ext cx="6418555" cy="4475523"/>
          </a:xfrm>
          <a:prstGeom prst="rect">
            <a:avLst/>
          </a:prstGeom>
        </p:spPr>
      </p:pic>
    </p:spTree>
    <p:extLst>
      <p:ext uri="{BB962C8B-B14F-4D97-AF65-F5344CB8AC3E}">
        <p14:creationId xmlns:p14="http://schemas.microsoft.com/office/powerpoint/2010/main" val="2027071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3" name="Google Shape;483;p29"/>
          <p:cNvSpPr txBox="1">
            <a:spLocks noGrp="1"/>
          </p:cNvSpPr>
          <p:nvPr>
            <p:ph type="subTitle" idx="1"/>
          </p:nvPr>
        </p:nvSpPr>
        <p:spPr>
          <a:xfrm flipH="1">
            <a:off x="1105909" y="902488"/>
            <a:ext cx="2645331" cy="122802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1600" b="0" dirty="0">
                <a:solidFill>
                  <a:schemeClr val="bg1"/>
                </a:solidFill>
                <a:latin typeface="Bellota" panose="020B0604020202020204" charset="0"/>
                <a:ea typeface="Bellota" panose="020B0604020202020204" charset="0"/>
              </a:rPr>
              <a:t>Audio: </a:t>
            </a:r>
          </a:p>
          <a:p>
            <a:pPr marL="0" lvl="0" indent="0" algn="l" rtl="0">
              <a:spcBef>
                <a:spcPts val="0"/>
              </a:spcBef>
              <a:spcAft>
                <a:spcPts val="0"/>
              </a:spcAft>
              <a:buNone/>
            </a:pPr>
            <a:r>
              <a:rPr lang="en-US" sz="1600" b="0" dirty="0">
                <a:solidFill>
                  <a:schemeClr val="bg1"/>
                </a:solidFill>
                <a:latin typeface="Bellota" panose="020B0604020202020204" charset="0"/>
                <a:ea typeface="Bellota" panose="020B0604020202020204" charset="0"/>
              </a:rPr>
              <a:t>Mute when not speaking</a:t>
            </a:r>
            <a:endParaRPr sz="1600" b="0" dirty="0">
              <a:solidFill>
                <a:schemeClr val="bg1"/>
              </a:solidFill>
              <a:latin typeface="Bellota" panose="020B0604020202020204" charset="0"/>
              <a:ea typeface="Bellota" panose="020B0604020202020204" charset="0"/>
            </a:endParaRPr>
          </a:p>
        </p:txBody>
      </p:sp>
      <p:sp>
        <p:nvSpPr>
          <p:cNvPr id="555" name="Google Shape;555;p29"/>
          <p:cNvSpPr txBox="1">
            <a:spLocks noGrp="1"/>
          </p:cNvSpPr>
          <p:nvPr>
            <p:ph type="subTitle" idx="7"/>
          </p:nvPr>
        </p:nvSpPr>
        <p:spPr>
          <a:xfrm flipH="1">
            <a:off x="1058378" y="3500473"/>
            <a:ext cx="3092163" cy="914400"/>
          </a:xfrm>
          <a:prstGeom prst="rect">
            <a:avLst/>
          </a:prstGeom>
        </p:spPr>
        <p:txBody>
          <a:bodyPr spcFirstLastPara="1" wrap="square" lIns="0" tIns="0" rIns="0" bIns="0" anchor="t" anchorCtr="0">
            <a:noAutofit/>
          </a:bodyPr>
          <a:lstStyle/>
          <a:p>
            <a:pPr marL="0" lvl="0" indent="0">
              <a:lnSpc>
                <a:spcPct val="100000"/>
              </a:lnSpc>
            </a:pPr>
            <a:r>
              <a:rPr lang="en" sz="1600" b="0" dirty="0">
                <a:solidFill>
                  <a:schemeClr val="bg1"/>
                </a:solidFill>
                <a:latin typeface="Bellota" panose="020B0604020202020204" charset="0"/>
                <a:ea typeface="Bellota" panose="020B0604020202020204" charset="0"/>
              </a:rPr>
              <a:t>Participation:</a:t>
            </a:r>
          </a:p>
          <a:p>
            <a:pPr marL="0" lvl="0" indent="0">
              <a:lnSpc>
                <a:spcPct val="100000"/>
              </a:lnSpc>
            </a:pPr>
            <a:r>
              <a:rPr lang="en" sz="1600" b="0" dirty="0">
                <a:solidFill>
                  <a:schemeClr val="bg1"/>
                </a:solidFill>
                <a:latin typeface="Bellota" panose="020B0604020202020204" charset="0"/>
                <a:ea typeface="Bellota" panose="020B0604020202020204" charset="0"/>
              </a:rPr>
              <a:t>- Zoom reaction features ➡️</a:t>
            </a:r>
          </a:p>
          <a:p>
            <a:pPr marL="0" lvl="0" indent="0">
              <a:lnSpc>
                <a:spcPct val="100000"/>
              </a:lnSpc>
            </a:pPr>
            <a:r>
              <a:rPr lang="en" sz="1600" b="0" dirty="0">
                <a:solidFill>
                  <a:schemeClr val="bg1"/>
                </a:solidFill>
                <a:latin typeface="Bellota" panose="020B0604020202020204" charset="0"/>
                <a:ea typeface="Bellota" panose="020B0604020202020204" charset="0"/>
              </a:rPr>
              <a:t>- If using cell or someone else’s  link, “rename yourself”</a:t>
            </a:r>
          </a:p>
          <a:p>
            <a:pPr marL="0" lvl="0" indent="0">
              <a:lnSpc>
                <a:spcPct val="100000"/>
              </a:lnSpc>
            </a:pPr>
            <a:endParaRPr lang="en" sz="1400" b="0" dirty="0"/>
          </a:p>
          <a:p>
            <a:pPr marL="0" lvl="0" indent="0">
              <a:lnSpc>
                <a:spcPct val="100000"/>
              </a:lnSpc>
            </a:pPr>
            <a:endParaRPr lang="en" sz="1400" b="0" dirty="0"/>
          </a:p>
        </p:txBody>
      </p:sp>
      <p:sp>
        <p:nvSpPr>
          <p:cNvPr id="5" name="Subtitle 4">
            <a:extLst>
              <a:ext uri="{FF2B5EF4-FFF2-40B4-BE49-F238E27FC236}">
                <a16:creationId xmlns:a16="http://schemas.microsoft.com/office/drawing/2014/main" id="{28EFB2E5-39E3-804B-A3D5-51A9B0AACDEA}"/>
              </a:ext>
            </a:extLst>
          </p:cNvPr>
          <p:cNvSpPr>
            <a:spLocks noGrp="1"/>
          </p:cNvSpPr>
          <p:nvPr>
            <p:ph type="subTitle" idx="16"/>
          </p:nvPr>
        </p:nvSpPr>
        <p:spPr>
          <a:xfrm flipH="1">
            <a:off x="1548677" y="283974"/>
            <a:ext cx="5525268" cy="599278"/>
          </a:xfrm>
        </p:spPr>
        <p:txBody>
          <a:bodyPr/>
          <a:lstStyle/>
          <a:p>
            <a:pPr algn="ctr"/>
            <a:r>
              <a:rPr lang="en-US" sz="3200" dirty="0">
                <a:solidFill>
                  <a:schemeClr val="bg1"/>
                </a:solidFill>
                <a:latin typeface="Bellota" panose="020B0604020202020204" charset="0"/>
                <a:ea typeface="Bellota" panose="020B0604020202020204" charset="0"/>
              </a:rPr>
              <a:t>Zoom Keeping/Netiquette</a:t>
            </a:r>
          </a:p>
        </p:txBody>
      </p:sp>
      <p:sp>
        <p:nvSpPr>
          <p:cNvPr id="9" name="Subtitle 8">
            <a:extLst>
              <a:ext uri="{FF2B5EF4-FFF2-40B4-BE49-F238E27FC236}">
                <a16:creationId xmlns:a16="http://schemas.microsoft.com/office/drawing/2014/main" id="{C094E66A-4524-384A-B3AB-584F4BE0FB31}"/>
              </a:ext>
            </a:extLst>
          </p:cNvPr>
          <p:cNvSpPr>
            <a:spLocks noGrp="1"/>
          </p:cNvSpPr>
          <p:nvPr>
            <p:ph type="subTitle" idx="13"/>
          </p:nvPr>
        </p:nvSpPr>
        <p:spPr>
          <a:xfrm flipH="1">
            <a:off x="5876492" y="1096132"/>
            <a:ext cx="2394907" cy="1136902"/>
          </a:xfrm>
        </p:spPr>
        <p:txBody>
          <a:bodyPr/>
          <a:lstStyle/>
          <a:p>
            <a:pPr marL="0"/>
            <a:r>
              <a:rPr lang="en-US" sz="1600" b="0" dirty="0">
                <a:solidFill>
                  <a:schemeClr val="bg1"/>
                </a:solidFill>
                <a:latin typeface="Bellota" panose="020B0604020202020204" charset="0"/>
                <a:ea typeface="Bellota" panose="020B0604020202020204" charset="0"/>
              </a:rPr>
              <a:t>Recording will be available on the ACT site</a:t>
            </a:r>
          </a:p>
        </p:txBody>
      </p:sp>
      <p:pic>
        <p:nvPicPr>
          <p:cNvPr id="15" name="Graphic 14" descr="Mute speaker with solid fill">
            <a:extLst>
              <a:ext uri="{FF2B5EF4-FFF2-40B4-BE49-F238E27FC236}">
                <a16:creationId xmlns:a16="http://schemas.microsoft.com/office/drawing/2014/main" id="{F2B31C1E-C596-CC40-B605-D68C6F4487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7496" y="1014628"/>
            <a:ext cx="676343" cy="676343"/>
          </a:xfrm>
          <a:prstGeom prst="rect">
            <a:avLst/>
          </a:prstGeom>
        </p:spPr>
      </p:pic>
      <p:pic>
        <p:nvPicPr>
          <p:cNvPr id="20" name="Graphic 19" descr="Video camera with solid fill">
            <a:extLst>
              <a:ext uri="{FF2B5EF4-FFF2-40B4-BE49-F238E27FC236}">
                <a16:creationId xmlns:a16="http://schemas.microsoft.com/office/drawing/2014/main" id="{639C2856-B196-3041-B87C-C168080B75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70873" y="1059298"/>
            <a:ext cx="905619" cy="914400"/>
          </a:xfrm>
          <a:prstGeom prst="rect">
            <a:avLst/>
          </a:prstGeom>
        </p:spPr>
      </p:pic>
      <p:pic>
        <p:nvPicPr>
          <p:cNvPr id="22" name="Graphic 21" descr="Classroom with solid fill">
            <a:extLst>
              <a:ext uri="{FF2B5EF4-FFF2-40B4-BE49-F238E27FC236}">
                <a16:creationId xmlns:a16="http://schemas.microsoft.com/office/drawing/2014/main" id="{DE08A0FC-6706-8545-94DC-ECFACFD997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7679" y="3515241"/>
            <a:ext cx="647178" cy="647178"/>
          </a:xfrm>
          <a:prstGeom prst="rect">
            <a:avLst/>
          </a:prstGeom>
        </p:spPr>
      </p:pic>
      <p:pic>
        <p:nvPicPr>
          <p:cNvPr id="40" name="Graphic 39" descr="Hourglass Finished with solid fill">
            <a:extLst>
              <a:ext uri="{FF2B5EF4-FFF2-40B4-BE49-F238E27FC236}">
                <a16:creationId xmlns:a16="http://schemas.microsoft.com/office/drawing/2014/main" id="{00E21046-67CA-8547-87C7-A6E7274FB1D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2632" y="2325071"/>
            <a:ext cx="622225" cy="516895"/>
          </a:xfrm>
          <a:prstGeom prst="rect">
            <a:avLst/>
          </a:prstGeom>
        </p:spPr>
      </p:pic>
      <p:pic>
        <p:nvPicPr>
          <p:cNvPr id="12" name="Picture 11">
            <a:extLst>
              <a:ext uri="{FF2B5EF4-FFF2-40B4-BE49-F238E27FC236}">
                <a16:creationId xmlns:a16="http://schemas.microsoft.com/office/drawing/2014/main" id="{CD9991E9-C5D9-5A40-BAD3-2D683A124B62}"/>
              </a:ext>
            </a:extLst>
          </p:cNvPr>
          <p:cNvPicPr>
            <a:picLocks noChangeAspect="1"/>
          </p:cNvPicPr>
          <p:nvPr/>
        </p:nvPicPr>
        <p:blipFill>
          <a:blip r:embed="rId11"/>
          <a:stretch>
            <a:fillRect/>
          </a:stretch>
        </p:blipFill>
        <p:spPr>
          <a:xfrm>
            <a:off x="5179235" y="2240871"/>
            <a:ext cx="3092163" cy="2476194"/>
          </a:xfrm>
          <a:prstGeom prst="rect">
            <a:avLst/>
          </a:prstGeom>
        </p:spPr>
      </p:pic>
      <p:sp>
        <p:nvSpPr>
          <p:cNvPr id="2" name="TextBox 1">
            <a:extLst>
              <a:ext uri="{FF2B5EF4-FFF2-40B4-BE49-F238E27FC236}">
                <a16:creationId xmlns:a16="http://schemas.microsoft.com/office/drawing/2014/main" id="{C0028833-7ED3-4D2D-88C3-733BF20AFCB0}"/>
              </a:ext>
            </a:extLst>
          </p:cNvPr>
          <p:cNvSpPr txBox="1"/>
          <p:nvPr/>
        </p:nvSpPr>
        <p:spPr>
          <a:xfrm>
            <a:off x="1105909" y="2402958"/>
            <a:ext cx="2111475" cy="584775"/>
          </a:xfrm>
          <a:prstGeom prst="rect">
            <a:avLst/>
          </a:prstGeom>
          <a:noFill/>
        </p:spPr>
        <p:txBody>
          <a:bodyPr wrap="none" rtlCol="0">
            <a:spAutoFit/>
          </a:bodyPr>
          <a:lstStyle/>
          <a:p>
            <a:r>
              <a:rPr lang="en-US" sz="1600" dirty="0">
                <a:latin typeface="Bellota" panose="020B0604020202020204" charset="0"/>
                <a:ea typeface="Bellota" panose="020B0604020202020204" charset="0"/>
              </a:rPr>
              <a:t>Delays?</a:t>
            </a:r>
          </a:p>
          <a:p>
            <a:r>
              <a:rPr lang="en-US" sz="1600" dirty="0">
                <a:latin typeface="Bellota" panose="020B0604020202020204" charset="0"/>
                <a:ea typeface="Bellota" panose="020B0604020202020204" charset="0"/>
              </a:rPr>
              <a:t>Close other browsers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597253-2C64-41FA-82ED-FAC86D6346CA}"/>
              </a:ext>
            </a:extLst>
          </p:cNvPr>
          <p:cNvPicPr>
            <a:picLocks noChangeAspect="1"/>
          </p:cNvPicPr>
          <p:nvPr/>
        </p:nvPicPr>
        <p:blipFill rotWithShape="1">
          <a:blip r:embed="rId2"/>
          <a:srcRect l="1395" t="10754" r="4418" b="5464"/>
          <a:stretch/>
        </p:blipFill>
        <p:spPr>
          <a:xfrm>
            <a:off x="0" y="318977"/>
            <a:ext cx="9038506" cy="4284921"/>
          </a:xfrm>
          <a:prstGeom prst="rect">
            <a:avLst/>
          </a:prstGeom>
        </p:spPr>
      </p:pic>
      <p:sp>
        <p:nvSpPr>
          <p:cNvPr id="4" name="TextBox 3">
            <a:extLst>
              <a:ext uri="{FF2B5EF4-FFF2-40B4-BE49-F238E27FC236}">
                <a16:creationId xmlns:a16="http://schemas.microsoft.com/office/drawing/2014/main" id="{5519088E-F6AD-41C3-B5FF-9968A16E38F3}"/>
              </a:ext>
            </a:extLst>
          </p:cNvPr>
          <p:cNvSpPr txBox="1"/>
          <p:nvPr/>
        </p:nvSpPr>
        <p:spPr>
          <a:xfrm>
            <a:off x="2828260" y="4769269"/>
            <a:ext cx="3678866" cy="307777"/>
          </a:xfrm>
          <a:prstGeom prst="rect">
            <a:avLst/>
          </a:prstGeom>
          <a:noFill/>
        </p:spPr>
        <p:txBody>
          <a:bodyPr wrap="square" rtlCol="0">
            <a:spAutoFit/>
          </a:bodyPr>
          <a:lstStyle/>
          <a:p>
            <a:r>
              <a:rPr lang="en-US">
                <a:hlinkClick r:id="rId3"/>
              </a:rPr>
              <a:t>SIMPLE INTERACTIONS - HOME</a:t>
            </a:r>
            <a:endParaRPr lang="en-US" dirty="0"/>
          </a:p>
        </p:txBody>
      </p:sp>
    </p:spTree>
    <p:extLst>
      <p:ext uri="{BB962C8B-B14F-4D97-AF65-F5344CB8AC3E}">
        <p14:creationId xmlns:p14="http://schemas.microsoft.com/office/powerpoint/2010/main" val="2564998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394C640D-421F-40A0-A0D1-651853C83A6B}"/>
              </a:ext>
            </a:extLst>
          </p:cNvPr>
          <p:cNvSpPr>
            <a:spLocks noGrp="1"/>
          </p:cNvSpPr>
          <p:nvPr>
            <p:ph type="subTitle" idx="1"/>
          </p:nvPr>
        </p:nvSpPr>
        <p:spPr>
          <a:xfrm>
            <a:off x="1290437" y="1422201"/>
            <a:ext cx="7056121" cy="1529100"/>
          </a:xfrm>
        </p:spPr>
        <p:txBody>
          <a:bodyPr/>
          <a:lstStyle/>
          <a:p>
            <a:endParaRPr lang="en-US" dirty="0"/>
          </a:p>
          <a:p>
            <a:r>
              <a:rPr lang="en-US" dirty="0"/>
              <a:t>How could you apply these strategies?</a:t>
            </a:r>
          </a:p>
          <a:p>
            <a:endParaRPr lang="en-US" dirty="0"/>
          </a:p>
          <a:p>
            <a:r>
              <a:rPr lang="en-US" dirty="0"/>
              <a:t>How could you use this tool in your workplace?</a:t>
            </a:r>
          </a:p>
        </p:txBody>
      </p:sp>
    </p:spTree>
    <p:extLst>
      <p:ext uri="{BB962C8B-B14F-4D97-AF65-F5344CB8AC3E}">
        <p14:creationId xmlns:p14="http://schemas.microsoft.com/office/powerpoint/2010/main" val="119781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667" t="17592" r="45556" b="19074"/>
          <a:stretch/>
        </p:blipFill>
        <p:spPr>
          <a:xfrm>
            <a:off x="4429125" y="196833"/>
            <a:ext cx="3874903" cy="4699350"/>
          </a:xfrm>
          <a:prstGeom prst="rect">
            <a:avLst/>
          </a:prstGeom>
        </p:spPr>
      </p:pic>
      <p:sp>
        <p:nvSpPr>
          <p:cNvPr id="3" name="Title 2"/>
          <p:cNvSpPr>
            <a:spLocks noGrp="1"/>
          </p:cNvSpPr>
          <p:nvPr>
            <p:ph type="title"/>
          </p:nvPr>
        </p:nvSpPr>
        <p:spPr>
          <a:xfrm>
            <a:off x="452171" y="902224"/>
            <a:ext cx="3526653" cy="1883505"/>
          </a:xfrm>
        </p:spPr>
        <p:txBody>
          <a:bodyPr>
            <a:normAutofit fontScale="90000"/>
          </a:bodyPr>
          <a:lstStyle/>
          <a:p>
            <a:r>
              <a:rPr lang="en-US" sz="2700" dirty="0"/>
              <a:t>A promising approach to professional development</a:t>
            </a:r>
            <a:br>
              <a:rPr lang="en-US" sz="2700" dirty="0"/>
            </a:br>
            <a:br>
              <a:rPr lang="en-US" sz="2700" dirty="0"/>
            </a:br>
            <a:br>
              <a:rPr lang="en-US" sz="2700" dirty="0"/>
            </a:br>
            <a:br>
              <a:rPr lang="en-US" sz="2700" dirty="0"/>
            </a:br>
            <a:br>
              <a:rPr lang="en-US" sz="2700" dirty="0"/>
            </a:br>
            <a:r>
              <a:rPr lang="en-US" sz="1500" dirty="0" err="1"/>
              <a:t>Akiva</a:t>
            </a:r>
            <a:r>
              <a:rPr lang="en-US" sz="1500" dirty="0"/>
              <a:t>. T. et al. 2016</a:t>
            </a:r>
            <a:endParaRPr lang="en-US" sz="2700" dirty="0"/>
          </a:p>
        </p:txBody>
      </p:sp>
    </p:spTree>
    <p:extLst>
      <p:ext uri="{BB962C8B-B14F-4D97-AF65-F5344CB8AC3E}">
        <p14:creationId xmlns:p14="http://schemas.microsoft.com/office/powerpoint/2010/main" val="4221061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4"/>
            <a:ext cx="3207677" cy="1947302"/>
          </a:xfrm>
        </p:spPr>
        <p:txBody>
          <a:bodyPr>
            <a:normAutofit fontScale="90000"/>
          </a:bodyPr>
          <a:lstStyle/>
          <a:p>
            <a:r>
              <a:rPr lang="en-US" sz="3000" dirty="0">
                <a:solidFill>
                  <a:schemeClr val="tx1"/>
                </a:solidFill>
              </a:rPr>
              <a:t>Search Institute’s Developmental Relationship Framework</a:t>
            </a:r>
            <a:br>
              <a:rPr lang="en-US" sz="3000" dirty="0">
                <a:solidFill>
                  <a:schemeClr val="tx1"/>
                </a:solidFill>
              </a:rPr>
            </a:br>
            <a:br>
              <a:rPr lang="en-US" sz="3000" dirty="0">
                <a:solidFill>
                  <a:schemeClr val="tx1"/>
                </a:solidFill>
              </a:rPr>
            </a:br>
            <a:br>
              <a:rPr lang="en-US" sz="3000" dirty="0">
                <a:solidFill>
                  <a:schemeClr val="tx1"/>
                </a:solidFill>
              </a:rPr>
            </a:br>
            <a:br>
              <a:rPr lang="en-US" sz="3000" dirty="0">
                <a:solidFill>
                  <a:schemeClr val="tx1"/>
                </a:solidFill>
              </a:rPr>
            </a:br>
            <a:r>
              <a:rPr lang="en-US" sz="1650" dirty="0">
                <a:solidFill>
                  <a:schemeClr val="tx1"/>
                </a:solidFill>
                <a:hlinkClick r:id="rId2">
                  <a:extLst>
                    <a:ext uri="{A12FA001-AC4F-418D-AE19-62706E023703}">
                      <ahyp:hlinkClr xmlns:ahyp="http://schemas.microsoft.com/office/drawing/2018/hyperlinkcolor" val="tx"/>
                    </a:ext>
                  </a:extLst>
                </a:hlinkClick>
              </a:rPr>
              <a:t>https://www.search-institute.org/developmental-relationships/developmental-relationships-framework/</a:t>
            </a:r>
            <a:r>
              <a:rPr lang="en-US" sz="1650" dirty="0">
                <a:solidFill>
                  <a:schemeClr val="tx1"/>
                </a:solidFill>
              </a:rPr>
              <a:t> </a:t>
            </a:r>
            <a:br>
              <a:rPr lang="en-US" sz="3000" dirty="0"/>
            </a:br>
            <a:br>
              <a:rPr lang="en-US" sz="3000" dirty="0"/>
            </a:br>
            <a:endParaRPr lang="en-US" sz="3000" dirty="0"/>
          </a:p>
        </p:txBody>
      </p:sp>
      <p:graphicFrame>
        <p:nvGraphicFramePr>
          <p:cNvPr id="5" name="Diagram 4"/>
          <p:cNvGraphicFramePr/>
          <p:nvPr/>
        </p:nvGraphicFramePr>
        <p:xfrm>
          <a:off x="4000500" y="542925"/>
          <a:ext cx="4552950" cy="340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9100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765" r="1975"/>
          <a:stretch/>
        </p:blipFill>
        <p:spPr>
          <a:xfrm>
            <a:off x="1286540" y="85997"/>
            <a:ext cx="6750893" cy="4971506"/>
          </a:xfrm>
          <a:prstGeom prst="rect">
            <a:avLst/>
          </a:prstGeom>
        </p:spPr>
      </p:pic>
    </p:spTree>
    <p:extLst>
      <p:ext uri="{BB962C8B-B14F-4D97-AF65-F5344CB8AC3E}">
        <p14:creationId xmlns:p14="http://schemas.microsoft.com/office/powerpoint/2010/main" val="1667829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705" t="20282" r="3476" b="20563"/>
          <a:stretch/>
        </p:blipFill>
        <p:spPr>
          <a:xfrm>
            <a:off x="227769" y="380432"/>
            <a:ext cx="8688461" cy="4382636"/>
          </a:xfrm>
          <a:prstGeom prst="rect">
            <a:avLst/>
          </a:prstGeom>
        </p:spPr>
      </p:pic>
    </p:spTree>
    <p:extLst>
      <p:ext uri="{BB962C8B-B14F-4D97-AF65-F5344CB8AC3E}">
        <p14:creationId xmlns:p14="http://schemas.microsoft.com/office/powerpoint/2010/main" val="402163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227" t="22369" r="4230" b="10902"/>
          <a:stretch/>
        </p:blipFill>
        <p:spPr>
          <a:xfrm>
            <a:off x="697257" y="277468"/>
            <a:ext cx="7962126" cy="4588563"/>
          </a:xfrm>
          <a:prstGeom prst="rect">
            <a:avLst/>
          </a:prstGeom>
        </p:spPr>
      </p:pic>
    </p:spTree>
    <p:extLst>
      <p:ext uri="{BB962C8B-B14F-4D97-AF65-F5344CB8AC3E}">
        <p14:creationId xmlns:p14="http://schemas.microsoft.com/office/powerpoint/2010/main" val="1353180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C12549-9D31-44E6-80B0-F3E8DADE4EA2}"/>
              </a:ext>
            </a:extLst>
          </p:cNvPr>
          <p:cNvSpPr>
            <a:spLocks noGrp="1"/>
          </p:cNvSpPr>
          <p:nvPr>
            <p:ph type="ctrTitle"/>
          </p:nvPr>
        </p:nvSpPr>
        <p:spPr/>
        <p:txBody>
          <a:bodyPr/>
          <a:lstStyle/>
          <a:p>
            <a:r>
              <a:rPr lang="en-US" sz="3200" dirty="0"/>
              <a:t>Any thoughts or comments?</a:t>
            </a:r>
          </a:p>
        </p:txBody>
      </p:sp>
    </p:spTree>
    <p:extLst>
      <p:ext uri="{BB962C8B-B14F-4D97-AF65-F5344CB8AC3E}">
        <p14:creationId xmlns:p14="http://schemas.microsoft.com/office/powerpoint/2010/main" val="1788817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3EA139-B15A-4C2F-9C83-B6383F9BC425}"/>
              </a:ext>
            </a:extLst>
          </p:cNvPr>
          <p:cNvPicPr>
            <a:picLocks noChangeAspect="1"/>
          </p:cNvPicPr>
          <p:nvPr/>
        </p:nvPicPr>
        <p:blipFill rotWithShape="1">
          <a:blip r:embed="rId2"/>
          <a:srcRect l="22558" t="15118" r="21395" b="6337"/>
          <a:stretch/>
        </p:blipFill>
        <p:spPr>
          <a:xfrm>
            <a:off x="2743201" y="379942"/>
            <a:ext cx="5869172" cy="4383615"/>
          </a:xfrm>
          <a:prstGeom prst="rect">
            <a:avLst/>
          </a:prstGeom>
        </p:spPr>
      </p:pic>
      <p:sp>
        <p:nvSpPr>
          <p:cNvPr id="4" name="TextBox 3">
            <a:extLst>
              <a:ext uri="{FF2B5EF4-FFF2-40B4-BE49-F238E27FC236}">
                <a16:creationId xmlns:a16="http://schemas.microsoft.com/office/drawing/2014/main" id="{366BCED8-4FA6-42DD-9A6E-C4A1B11CC804}"/>
              </a:ext>
            </a:extLst>
          </p:cNvPr>
          <p:cNvSpPr txBox="1"/>
          <p:nvPr/>
        </p:nvSpPr>
        <p:spPr>
          <a:xfrm>
            <a:off x="531627" y="3838353"/>
            <a:ext cx="2179675" cy="738664"/>
          </a:xfrm>
          <a:prstGeom prst="rect">
            <a:avLst/>
          </a:prstGeom>
          <a:noFill/>
        </p:spPr>
        <p:txBody>
          <a:bodyPr wrap="square" rtlCol="0">
            <a:spAutoFit/>
          </a:bodyPr>
          <a:lstStyle/>
          <a:p>
            <a:r>
              <a:rPr lang="en-US" dirty="0">
                <a:latin typeface="Bellota" panose="020B0604020202020204" charset="0"/>
                <a:ea typeface="Bellota" panose="020B0604020202020204" charset="0"/>
                <a:hlinkClick r:id="rId3"/>
              </a:rPr>
              <a:t>Insights-Evidence-DRs-DEI.SEL-FINAL.pdf (search-institute.org)</a:t>
            </a:r>
            <a:endParaRPr lang="en-US" dirty="0">
              <a:latin typeface="Bellota" panose="020B0604020202020204" charset="0"/>
              <a:ea typeface="Bellota" panose="020B0604020202020204" charset="0"/>
            </a:endParaRPr>
          </a:p>
        </p:txBody>
      </p:sp>
      <p:sp>
        <p:nvSpPr>
          <p:cNvPr id="5" name="TextBox 4">
            <a:extLst>
              <a:ext uri="{FF2B5EF4-FFF2-40B4-BE49-F238E27FC236}">
                <a16:creationId xmlns:a16="http://schemas.microsoft.com/office/drawing/2014/main" id="{DF4B8D97-BAA8-460F-9417-E7A556FF9854}"/>
              </a:ext>
            </a:extLst>
          </p:cNvPr>
          <p:cNvSpPr txBox="1"/>
          <p:nvPr/>
        </p:nvSpPr>
        <p:spPr>
          <a:xfrm>
            <a:off x="531627" y="1594884"/>
            <a:ext cx="1871330" cy="1169551"/>
          </a:xfrm>
          <a:prstGeom prst="rect">
            <a:avLst/>
          </a:prstGeom>
          <a:noFill/>
        </p:spPr>
        <p:txBody>
          <a:bodyPr wrap="square" rtlCol="0">
            <a:spAutoFit/>
          </a:bodyPr>
          <a:lstStyle/>
          <a:p>
            <a:r>
              <a:rPr lang="en-US" b="1" dirty="0">
                <a:latin typeface="Bellota" panose="020B0604020202020204" charset="0"/>
                <a:ea typeface="Bellota" panose="020B0604020202020204" charset="0"/>
              </a:rPr>
              <a:t>12,796 youth</a:t>
            </a:r>
          </a:p>
          <a:p>
            <a:r>
              <a:rPr lang="en-US" b="1" dirty="0">
                <a:latin typeface="Bellota" panose="020B0604020202020204" charset="0"/>
                <a:ea typeface="Bellota" panose="020B0604020202020204" charset="0"/>
              </a:rPr>
              <a:t>6-12 grade</a:t>
            </a:r>
          </a:p>
          <a:p>
            <a:endParaRPr lang="en-US" b="1" dirty="0">
              <a:latin typeface="Bellota" panose="020B0604020202020204" charset="0"/>
              <a:ea typeface="Bellota" panose="020B0604020202020204" charset="0"/>
            </a:endParaRPr>
          </a:p>
          <a:p>
            <a:r>
              <a:rPr lang="en-US" b="1" dirty="0">
                <a:latin typeface="Bellota" panose="020B0604020202020204" charset="0"/>
                <a:ea typeface="Bellota" panose="020B0604020202020204" charset="0"/>
              </a:rPr>
              <a:t>12% OST</a:t>
            </a:r>
          </a:p>
          <a:p>
            <a:r>
              <a:rPr lang="en-US" b="1" dirty="0">
                <a:latin typeface="Bellota" panose="020B0604020202020204" charset="0"/>
                <a:ea typeface="Bellota" panose="020B0604020202020204" charset="0"/>
              </a:rPr>
              <a:t>7% Student Support</a:t>
            </a:r>
          </a:p>
        </p:txBody>
      </p:sp>
    </p:spTree>
    <p:extLst>
      <p:ext uri="{BB962C8B-B14F-4D97-AF65-F5344CB8AC3E}">
        <p14:creationId xmlns:p14="http://schemas.microsoft.com/office/powerpoint/2010/main" val="2042666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C88E3D-1784-415B-AFEB-7995687B399C}"/>
              </a:ext>
            </a:extLst>
          </p:cNvPr>
          <p:cNvPicPr>
            <a:picLocks noChangeAspect="1"/>
          </p:cNvPicPr>
          <p:nvPr/>
        </p:nvPicPr>
        <p:blipFill rotWithShape="1">
          <a:blip r:embed="rId2"/>
          <a:srcRect l="21512" t="15555" r="21046" b="2190"/>
          <a:stretch/>
        </p:blipFill>
        <p:spPr>
          <a:xfrm>
            <a:off x="2753831" y="406276"/>
            <a:ext cx="5890437" cy="4495333"/>
          </a:xfrm>
          <a:prstGeom prst="rect">
            <a:avLst/>
          </a:prstGeom>
        </p:spPr>
      </p:pic>
    </p:spTree>
    <p:extLst>
      <p:ext uri="{BB962C8B-B14F-4D97-AF65-F5344CB8AC3E}">
        <p14:creationId xmlns:p14="http://schemas.microsoft.com/office/powerpoint/2010/main" val="653564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378394D2-66CC-443E-BA51-146FEBBF9CE9}"/>
              </a:ext>
            </a:extLst>
          </p:cNvPr>
          <p:cNvSpPr>
            <a:spLocks noGrp="1"/>
          </p:cNvSpPr>
          <p:nvPr>
            <p:ph type="subTitle" idx="5"/>
          </p:nvPr>
        </p:nvSpPr>
        <p:spPr>
          <a:xfrm flipH="1">
            <a:off x="1512844" y="2598743"/>
            <a:ext cx="2910300" cy="435300"/>
          </a:xfrm>
        </p:spPr>
        <p:txBody>
          <a:bodyPr/>
          <a:lstStyle/>
          <a:p>
            <a:r>
              <a:rPr lang="en-US" sz="2000" dirty="0"/>
              <a:t>Reflect on your own experience</a:t>
            </a:r>
          </a:p>
        </p:txBody>
      </p:sp>
      <p:sp>
        <p:nvSpPr>
          <p:cNvPr id="10" name="Subtitle 9">
            <a:extLst>
              <a:ext uri="{FF2B5EF4-FFF2-40B4-BE49-F238E27FC236}">
                <a16:creationId xmlns:a16="http://schemas.microsoft.com/office/drawing/2014/main" id="{ACA52A41-81F7-4141-97C1-E53300D2A8FC}"/>
              </a:ext>
            </a:extLst>
          </p:cNvPr>
          <p:cNvSpPr>
            <a:spLocks noGrp="1"/>
          </p:cNvSpPr>
          <p:nvPr>
            <p:ph type="subTitle" idx="6"/>
          </p:nvPr>
        </p:nvSpPr>
        <p:spPr>
          <a:xfrm flipH="1">
            <a:off x="777686" y="1346065"/>
            <a:ext cx="3645457" cy="435300"/>
          </a:xfrm>
        </p:spPr>
        <p:txBody>
          <a:bodyPr/>
          <a:lstStyle/>
          <a:p>
            <a:r>
              <a:rPr lang="en-US" sz="2000" dirty="0"/>
              <a:t>Foundations of learning and development</a:t>
            </a:r>
          </a:p>
        </p:txBody>
      </p:sp>
      <p:sp>
        <p:nvSpPr>
          <p:cNvPr id="11" name="Subtitle 10">
            <a:extLst>
              <a:ext uri="{FF2B5EF4-FFF2-40B4-BE49-F238E27FC236}">
                <a16:creationId xmlns:a16="http://schemas.microsoft.com/office/drawing/2014/main" id="{20E8DAA2-2EE1-4692-B6F4-05A553451CC1}"/>
              </a:ext>
            </a:extLst>
          </p:cNvPr>
          <p:cNvSpPr>
            <a:spLocks noGrp="1"/>
          </p:cNvSpPr>
          <p:nvPr>
            <p:ph type="subTitle" idx="7"/>
          </p:nvPr>
        </p:nvSpPr>
        <p:spPr>
          <a:xfrm flipH="1">
            <a:off x="5009849" y="2463849"/>
            <a:ext cx="3357974" cy="435300"/>
          </a:xfrm>
        </p:spPr>
        <p:txBody>
          <a:bodyPr/>
          <a:lstStyle/>
          <a:p>
            <a:r>
              <a:rPr lang="en-US" sz="2000" dirty="0"/>
              <a:t>Key elements of developmental relationships</a:t>
            </a:r>
          </a:p>
        </p:txBody>
      </p:sp>
      <p:sp>
        <p:nvSpPr>
          <p:cNvPr id="12" name="Subtitle 11">
            <a:extLst>
              <a:ext uri="{FF2B5EF4-FFF2-40B4-BE49-F238E27FC236}">
                <a16:creationId xmlns:a16="http://schemas.microsoft.com/office/drawing/2014/main" id="{CD3C8C01-95EE-485E-8973-519D056870E2}"/>
              </a:ext>
            </a:extLst>
          </p:cNvPr>
          <p:cNvSpPr>
            <a:spLocks noGrp="1"/>
          </p:cNvSpPr>
          <p:nvPr>
            <p:ph type="subTitle" idx="8"/>
          </p:nvPr>
        </p:nvSpPr>
        <p:spPr>
          <a:xfrm flipH="1">
            <a:off x="4423144" y="3946926"/>
            <a:ext cx="3497005" cy="435300"/>
          </a:xfrm>
        </p:spPr>
        <p:txBody>
          <a:bodyPr/>
          <a:lstStyle/>
          <a:p>
            <a:r>
              <a:rPr lang="en-US" sz="2000" dirty="0"/>
              <a:t>Intentionally building developmental relationships</a:t>
            </a:r>
          </a:p>
        </p:txBody>
      </p:sp>
    </p:spTree>
    <p:extLst>
      <p:ext uri="{BB962C8B-B14F-4D97-AF65-F5344CB8AC3E}">
        <p14:creationId xmlns:p14="http://schemas.microsoft.com/office/powerpoint/2010/main" val="1516455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79F0E-F6F4-4D30-B820-43BEB1C49EA2}"/>
              </a:ext>
            </a:extLst>
          </p:cNvPr>
          <p:cNvSpPr>
            <a:spLocks noGrp="1"/>
          </p:cNvSpPr>
          <p:nvPr>
            <p:ph type="title"/>
          </p:nvPr>
        </p:nvSpPr>
        <p:spPr>
          <a:xfrm>
            <a:off x="1063256" y="1464635"/>
            <a:ext cx="7634177" cy="3678865"/>
          </a:xfrm>
        </p:spPr>
        <p:txBody>
          <a:bodyPr/>
          <a:lstStyle/>
          <a:p>
            <a:r>
              <a:rPr lang="en-US" sz="2000" b="0" dirty="0"/>
              <a:t>1. Showing them that they can trust me</a:t>
            </a:r>
            <a:br>
              <a:rPr lang="en-US" sz="2000" b="0" dirty="0"/>
            </a:br>
            <a:r>
              <a:rPr lang="en-US" sz="2000" b="0" dirty="0"/>
              <a:t>2. Giving them individual attention</a:t>
            </a:r>
            <a:br>
              <a:rPr lang="en-US" sz="2000" b="0" dirty="0"/>
            </a:br>
            <a:r>
              <a:rPr lang="en-US" sz="2000" b="0" dirty="0"/>
              <a:t>3. Helping them learn from mistakes &amp; failures</a:t>
            </a:r>
            <a:br>
              <a:rPr lang="en-US" sz="2000" b="0" dirty="0"/>
            </a:br>
            <a:r>
              <a:rPr lang="en-US" sz="2000" b="0" dirty="0"/>
              <a:t>4. Holding them accountable for their actions</a:t>
            </a:r>
            <a:br>
              <a:rPr lang="en-US" sz="2000" b="0" dirty="0"/>
            </a:br>
            <a:r>
              <a:rPr lang="en-US" sz="2000" b="0" dirty="0"/>
              <a:t>5. Building their self-confidence</a:t>
            </a:r>
            <a:br>
              <a:rPr lang="en-US" sz="2000" b="0" dirty="0"/>
            </a:br>
            <a:r>
              <a:rPr lang="en-US" sz="2000" b="0" dirty="0"/>
              <a:t>6. Standing up for them when they need it</a:t>
            </a:r>
            <a:br>
              <a:rPr lang="en-US" sz="2000" b="0" dirty="0"/>
            </a:br>
            <a:r>
              <a:rPr lang="en-US" sz="2000" b="0" dirty="0"/>
              <a:t>7. Taking their ideas seriously</a:t>
            </a:r>
            <a:br>
              <a:rPr lang="en-US" sz="2000" b="0" dirty="0"/>
            </a:br>
            <a:r>
              <a:rPr lang="en-US" sz="2000" b="0" dirty="0"/>
              <a:t>8. Involving them in important decisions</a:t>
            </a:r>
            <a:br>
              <a:rPr lang="en-US" sz="2000" b="0" dirty="0"/>
            </a:br>
            <a:r>
              <a:rPr lang="en-US" sz="2000" b="0" dirty="0"/>
              <a:t>9. Inspiring them to see future possibilities</a:t>
            </a:r>
            <a:br>
              <a:rPr lang="en-US" sz="2000" b="0" dirty="0"/>
            </a:br>
            <a:r>
              <a:rPr lang="en-US" sz="2000" b="0" dirty="0"/>
              <a:t>10. Introducing them to new people, places, and ideas</a:t>
            </a:r>
            <a:br>
              <a:rPr lang="en-US" dirty="0"/>
            </a:br>
            <a:endParaRPr lang="en-US" dirty="0"/>
          </a:p>
        </p:txBody>
      </p:sp>
      <p:sp>
        <p:nvSpPr>
          <p:cNvPr id="3" name="TextBox 2">
            <a:extLst>
              <a:ext uri="{FF2B5EF4-FFF2-40B4-BE49-F238E27FC236}">
                <a16:creationId xmlns:a16="http://schemas.microsoft.com/office/drawing/2014/main" id="{C9030F16-4B88-4A06-B8B1-AF4119A6A8F6}"/>
              </a:ext>
            </a:extLst>
          </p:cNvPr>
          <p:cNvSpPr txBox="1"/>
          <p:nvPr/>
        </p:nvSpPr>
        <p:spPr>
          <a:xfrm>
            <a:off x="754911" y="648586"/>
            <a:ext cx="7793665" cy="707886"/>
          </a:xfrm>
          <a:prstGeom prst="rect">
            <a:avLst/>
          </a:prstGeom>
          <a:noFill/>
        </p:spPr>
        <p:txBody>
          <a:bodyPr wrap="square" rtlCol="0">
            <a:spAutoFit/>
          </a:bodyPr>
          <a:lstStyle/>
          <a:p>
            <a:r>
              <a:rPr lang="en-US" sz="2000" b="1" dirty="0">
                <a:solidFill>
                  <a:schemeClr val="tx2">
                    <a:lumMod val="50000"/>
                  </a:schemeClr>
                </a:solidFill>
                <a:latin typeface="Bellota" panose="020B0604020202020204" charset="0"/>
                <a:ea typeface="Bellota" panose="020B0604020202020204" charset="0"/>
              </a:rPr>
              <a:t>Poll: How much attention are you giving to each of the actions listed below in your interactions with young people?</a:t>
            </a:r>
          </a:p>
        </p:txBody>
      </p:sp>
      <p:sp>
        <p:nvSpPr>
          <p:cNvPr id="4" name="TextBox 3">
            <a:extLst>
              <a:ext uri="{FF2B5EF4-FFF2-40B4-BE49-F238E27FC236}">
                <a16:creationId xmlns:a16="http://schemas.microsoft.com/office/drawing/2014/main" id="{BCF1817C-89B5-40B4-97E9-6294DF603735}"/>
              </a:ext>
            </a:extLst>
          </p:cNvPr>
          <p:cNvSpPr txBox="1"/>
          <p:nvPr/>
        </p:nvSpPr>
        <p:spPr>
          <a:xfrm>
            <a:off x="6556310" y="3115340"/>
            <a:ext cx="1992266" cy="738664"/>
          </a:xfrm>
          <a:prstGeom prst="rect">
            <a:avLst/>
          </a:prstGeom>
          <a:noFill/>
          <a:ln w="19050">
            <a:solidFill>
              <a:schemeClr val="bg2">
                <a:lumMod val="75000"/>
              </a:schemeClr>
            </a:solidFill>
          </a:ln>
        </p:spPr>
        <p:txBody>
          <a:bodyPr wrap="square" rtlCol="0">
            <a:spAutoFit/>
          </a:bodyPr>
          <a:lstStyle/>
          <a:p>
            <a:r>
              <a:rPr lang="en-US" dirty="0"/>
              <a:t>Source: </a:t>
            </a:r>
            <a:r>
              <a:rPr lang="en-US" dirty="0">
                <a:hlinkClick r:id="rId2"/>
              </a:rPr>
              <a:t>Relationships Check Tool (search-institute.org)</a:t>
            </a:r>
            <a:endParaRPr lang="en-US" dirty="0"/>
          </a:p>
        </p:txBody>
      </p:sp>
    </p:spTree>
    <p:extLst>
      <p:ext uri="{BB962C8B-B14F-4D97-AF65-F5344CB8AC3E}">
        <p14:creationId xmlns:p14="http://schemas.microsoft.com/office/powerpoint/2010/main" val="1877330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B2A3C-5A29-4453-BA1F-90B53C0E070C}"/>
              </a:ext>
            </a:extLst>
          </p:cNvPr>
          <p:cNvSpPr>
            <a:spLocks noGrp="1"/>
          </p:cNvSpPr>
          <p:nvPr>
            <p:ph type="title"/>
          </p:nvPr>
        </p:nvSpPr>
        <p:spPr>
          <a:xfrm>
            <a:off x="4093535" y="664495"/>
            <a:ext cx="4247065" cy="1265400"/>
          </a:xfrm>
        </p:spPr>
        <p:txBody>
          <a:bodyPr/>
          <a:lstStyle/>
          <a:p>
            <a:r>
              <a:rPr lang="en-US" sz="3000" dirty="0"/>
              <a:t>Impact of strong developmental relationships</a:t>
            </a:r>
          </a:p>
        </p:txBody>
      </p:sp>
      <p:sp>
        <p:nvSpPr>
          <p:cNvPr id="3" name="Subtitle 2">
            <a:extLst>
              <a:ext uri="{FF2B5EF4-FFF2-40B4-BE49-F238E27FC236}">
                <a16:creationId xmlns:a16="http://schemas.microsoft.com/office/drawing/2014/main" id="{A8F48139-145E-447E-9701-EB135BEB5A1F}"/>
              </a:ext>
            </a:extLst>
          </p:cNvPr>
          <p:cNvSpPr>
            <a:spLocks noGrp="1"/>
          </p:cNvSpPr>
          <p:nvPr>
            <p:ph type="subTitle" idx="1"/>
          </p:nvPr>
        </p:nvSpPr>
        <p:spPr/>
        <p:txBody>
          <a:bodyPr/>
          <a:lstStyle/>
          <a:p>
            <a:pPr>
              <a:buFont typeface="Arial" panose="020B0604020202020204" pitchFamily="34" charset="0"/>
              <a:buChar char="•"/>
            </a:pPr>
            <a:r>
              <a:rPr lang="en-US" sz="1600" dirty="0">
                <a:latin typeface="Bellota" panose="020B0604020202020204" charset="0"/>
                <a:ea typeface="Bellota" panose="020B0604020202020204" charset="0"/>
              </a:rPr>
              <a:t>Young people are more likely to report a wide range of social-emotional strengths and competencies</a:t>
            </a:r>
          </a:p>
          <a:p>
            <a:pPr>
              <a:buFont typeface="Arial" panose="020B0604020202020204" pitchFamily="34" charset="0"/>
              <a:buChar char="•"/>
            </a:pPr>
            <a:r>
              <a:rPr lang="en-US" sz="1600" dirty="0">
                <a:latin typeface="Bellota" panose="020B0604020202020204" charset="0"/>
                <a:ea typeface="Bellota" panose="020B0604020202020204" charset="0"/>
              </a:rPr>
              <a:t>Demonstrate academic strengths and civic commitment</a:t>
            </a:r>
          </a:p>
          <a:p>
            <a:pPr>
              <a:buFont typeface="Arial" panose="020B0604020202020204" pitchFamily="34" charset="0"/>
              <a:buChar char="•"/>
            </a:pPr>
            <a:r>
              <a:rPr lang="en-US" sz="1600" dirty="0">
                <a:latin typeface="Bellota" panose="020B0604020202020204" charset="0"/>
                <a:ea typeface="Bellota" panose="020B0604020202020204" charset="0"/>
              </a:rPr>
              <a:t>Are more resilient in the face of stress and adversity</a:t>
            </a:r>
          </a:p>
          <a:p>
            <a:pPr>
              <a:buFont typeface="Arial" panose="020B0604020202020204" pitchFamily="34" charset="0"/>
              <a:buChar char="•"/>
            </a:pPr>
            <a:r>
              <a:rPr lang="en-US" sz="1600" dirty="0">
                <a:latin typeface="Bellota" panose="020B0604020202020204" charset="0"/>
                <a:ea typeface="Bellota" panose="020B0604020202020204" charset="0"/>
              </a:rPr>
              <a:t>Impact amplifies when young people have a web of strong relationships </a:t>
            </a:r>
          </a:p>
          <a:p>
            <a:endParaRPr lang="en-US" dirty="0"/>
          </a:p>
        </p:txBody>
      </p:sp>
    </p:spTree>
    <p:extLst>
      <p:ext uri="{BB962C8B-B14F-4D97-AF65-F5344CB8AC3E}">
        <p14:creationId xmlns:p14="http://schemas.microsoft.com/office/powerpoint/2010/main" val="3779716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59" y="1212973"/>
            <a:ext cx="3475500" cy="2079600"/>
          </a:xfrm>
        </p:spPr>
        <p:txBody>
          <a:bodyPr>
            <a:normAutofit/>
          </a:bodyPr>
          <a:lstStyle/>
          <a:p>
            <a:r>
              <a:rPr lang="en-US" dirty="0"/>
              <a:t>Building Developmental Relationships</a:t>
            </a:r>
            <a:br>
              <a:rPr lang="en-US" dirty="0"/>
            </a:br>
            <a:br>
              <a:rPr lang="en-US" dirty="0"/>
            </a:br>
            <a:r>
              <a:rPr lang="en-US" dirty="0"/>
              <a:t>4 </a:t>
            </a:r>
            <a:r>
              <a:rPr lang="en-US" dirty="0" err="1"/>
              <a:t>Ss</a:t>
            </a:r>
            <a:r>
              <a:rPr lang="en-US" dirty="0"/>
              <a:t> Interview</a:t>
            </a:r>
          </a:p>
        </p:txBody>
      </p:sp>
      <p:graphicFrame>
        <p:nvGraphicFramePr>
          <p:cNvPr id="4" name="Diagram 3"/>
          <p:cNvGraphicFramePr/>
          <p:nvPr>
            <p:extLst>
              <p:ext uri="{D42A27DB-BD31-4B8C-83A1-F6EECF244321}">
                <p14:modId xmlns:p14="http://schemas.microsoft.com/office/powerpoint/2010/main" val="2572376105"/>
              </p:ext>
            </p:extLst>
          </p:nvPr>
        </p:nvGraphicFramePr>
        <p:xfrm>
          <a:off x="2872606" y="738803"/>
          <a:ext cx="5959694" cy="3544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91359" y="4282977"/>
            <a:ext cx="5268449" cy="415498"/>
          </a:xfrm>
          <a:prstGeom prst="rect">
            <a:avLst/>
          </a:prstGeom>
          <a:noFill/>
        </p:spPr>
        <p:txBody>
          <a:bodyPr wrap="square" rtlCol="0">
            <a:spAutoFit/>
          </a:bodyPr>
          <a:lstStyle/>
          <a:p>
            <a:pPr lvl="0"/>
            <a:r>
              <a:rPr lang="en-US" sz="1050" dirty="0"/>
              <a:t>Kent </a:t>
            </a:r>
            <a:r>
              <a:rPr lang="en-US" sz="1050" dirty="0" err="1"/>
              <a:t>Pekel’s</a:t>
            </a:r>
            <a:r>
              <a:rPr lang="en-US" sz="1050" dirty="0"/>
              <a:t> Ted Talk: </a:t>
            </a:r>
            <a:r>
              <a:rPr lang="en-US" sz="1050" dirty="0">
                <a:hlinkClick r:id="rId7"/>
              </a:rPr>
              <a:t>https://www.ted.com/talks/kent_pekel_getting_relationships_right</a:t>
            </a:r>
            <a:r>
              <a:rPr lang="en-US" sz="1050" dirty="0"/>
              <a:t>   </a:t>
            </a:r>
          </a:p>
        </p:txBody>
      </p:sp>
      <p:sp>
        <p:nvSpPr>
          <p:cNvPr id="6" name="TextBox 5"/>
          <p:cNvSpPr txBox="1"/>
          <p:nvPr/>
        </p:nvSpPr>
        <p:spPr>
          <a:xfrm>
            <a:off x="491359" y="3661858"/>
            <a:ext cx="5136565" cy="415498"/>
          </a:xfrm>
          <a:prstGeom prst="rect">
            <a:avLst/>
          </a:prstGeom>
          <a:noFill/>
        </p:spPr>
        <p:txBody>
          <a:bodyPr wrap="square" rtlCol="0">
            <a:spAutoFit/>
          </a:bodyPr>
          <a:lstStyle/>
          <a:p>
            <a:r>
              <a:rPr lang="en-US" sz="1050" dirty="0"/>
              <a:t>4Ss interview: </a:t>
            </a:r>
            <a:r>
              <a:rPr lang="en-US" sz="1050" dirty="0">
                <a:hlinkClick r:id="rId8"/>
              </a:rPr>
              <a:t>https://www.search-institute.org/wp-content/uploads/2019/08/4-Ss-Interview-download.pdf</a:t>
            </a:r>
            <a:r>
              <a:rPr lang="en-US" sz="1050" dirty="0"/>
              <a:t> </a:t>
            </a:r>
          </a:p>
        </p:txBody>
      </p:sp>
    </p:spTree>
    <p:extLst>
      <p:ext uri="{BB962C8B-B14F-4D97-AF65-F5344CB8AC3E}">
        <p14:creationId xmlns:p14="http://schemas.microsoft.com/office/powerpoint/2010/main" val="451119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44481518-A944-45DD-93E6-93FDB7AF1892}"/>
              </a:ext>
            </a:extLst>
          </p:cNvPr>
          <p:cNvSpPr>
            <a:spLocks noGrp="1"/>
          </p:cNvSpPr>
          <p:nvPr>
            <p:ph type="subTitle" idx="5"/>
          </p:nvPr>
        </p:nvSpPr>
        <p:spPr>
          <a:xfrm flipH="1">
            <a:off x="883633" y="1278484"/>
            <a:ext cx="2910300" cy="435300"/>
          </a:xfrm>
        </p:spPr>
        <p:txBody>
          <a:bodyPr/>
          <a:lstStyle/>
          <a:p>
            <a:r>
              <a:rPr lang="en-US" sz="2800" dirty="0"/>
              <a:t>Questions?</a:t>
            </a:r>
          </a:p>
        </p:txBody>
      </p:sp>
      <p:sp>
        <p:nvSpPr>
          <p:cNvPr id="8" name="Subtitle 7">
            <a:extLst>
              <a:ext uri="{FF2B5EF4-FFF2-40B4-BE49-F238E27FC236}">
                <a16:creationId xmlns:a16="http://schemas.microsoft.com/office/drawing/2014/main" id="{246F5CA3-0AB3-45AA-BC76-DD6490B91F8E}"/>
              </a:ext>
            </a:extLst>
          </p:cNvPr>
          <p:cNvSpPr>
            <a:spLocks noGrp="1"/>
          </p:cNvSpPr>
          <p:nvPr>
            <p:ph type="subTitle" idx="6"/>
          </p:nvPr>
        </p:nvSpPr>
        <p:spPr>
          <a:xfrm flipH="1">
            <a:off x="1661700" y="2373988"/>
            <a:ext cx="2910300" cy="435300"/>
          </a:xfrm>
        </p:spPr>
        <p:txBody>
          <a:bodyPr/>
          <a:lstStyle/>
          <a:p>
            <a:r>
              <a:rPr lang="en-US" sz="2800" dirty="0"/>
              <a:t>Takeaways?</a:t>
            </a:r>
          </a:p>
        </p:txBody>
      </p:sp>
      <p:sp>
        <p:nvSpPr>
          <p:cNvPr id="9" name="Subtitle 8">
            <a:extLst>
              <a:ext uri="{FF2B5EF4-FFF2-40B4-BE49-F238E27FC236}">
                <a16:creationId xmlns:a16="http://schemas.microsoft.com/office/drawing/2014/main" id="{8174B66B-4659-415E-9B94-A6D06E290562}"/>
              </a:ext>
            </a:extLst>
          </p:cNvPr>
          <p:cNvSpPr>
            <a:spLocks noGrp="1"/>
          </p:cNvSpPr>
          <p:nvPr>
            <p:ph type="subTitle" idx="7"/>
          </p:nvPr>
        </p:nvSpPr>
        <p:spPr>
          <a:xfrm flipH="1">
            <a:off x="5254398" y="3342245"/>
            <a:ext cx="2910300" cy="435300"/>
          </a:xfrm>
        </p:spPr>
        <p:txBody>
          <a:bodyPr/>
          <a:lstStyle/>
          <a:p>
            <a:r>
              <a:rPr lang="en-US" sz="3600" dirty="0"/>
              <a:t>Thank You!</a:t>
            </a:r>
          </a:p>
        </p:txBody>
      </p:sp>
    </p:spTree>
    <p:extLst>
      <p:ext uri="{BB962C8B-B14F-4D97-AF65-F5344CB8AC3E}">
        <p14:creationId xmlns:p14="http://schemas.microsoft.com/office/powerpoint/2010/main" val="113314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8A7E2-F003-4751-BCA9-1E814C13AB50}"/>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447EADD-B6EF-41FF-9C06-70E616E1582D}"/>
              </a:ext>
            </a:extLst>
          </p:cNvPr>
          <p:cNvSpPr>
            <a:spLocks noGrp="1"/>
          </p:cNvSpPr>
          <p:nvPr>
            <p:ph idx="1"/>
          </p:nvPr>
        </p:nvSpPr>
        <p:spPr/>
        <p:txBody>
          <a:bodyPr/>
          <a:lstStyle/>
          <a:p>
            <a:pPr marL="139700" indent="0">
              <a:buNone/>
            </a:pPr>
            <a:r>
              <a:rPr lang="en-US" sz="1600" dirty="0">
                <a:latin typeface="Bellota" panose="020B0604020202020204" charset="0"/>
                <a:ea typeface="Bellota" panose="020B0604020202020204" charset="0"/>
              </a:rPr>
              <a:t>ACT for Youth: Youth Work Professionals</a:t>
            </a:r>
          </a:p>
          <a:p>
            <a:pPr marL="139700" indent="0">
              <a:buNone/>
            </a:pPr>
            <a:r>
              <a:rPr lang="en-US" sz="1600" dirty="0">
                <a:latin typeface="Bellota" panose="020B0604020202020204" charset="0"/>
                <a:ea typeface="Bellota" panose="020B0604020202020204" charset="0"/>
              </a:rPr>
              <a:t> </a:t>
            </a:r>
            <a:r>
              <a:rPr lang="en-US" sz="1600" dirty="0">
                <a:latin typeface="Bellota" panose="020B0604020202020204" charset="0"/>
                <a:ea typeface="Bellota" panose="020B0604020202020204" charset="0"/>
                <a:hlinkClick r:id="rId2"/>
              </a:rPr>
              <a:t>http://www.actforyouth.net/youth_development/professionals/</a:t>
            </a:r>
            <a:endParaRPr lang="en-US" sz="1600" dirty="0">
              <a:latin typeface="Bellota" panose="020B0604020202020204" charset="0"/>
              <a:ea typeface="Bellota" panose="020B0604020202020204" charset="0"/>
            </a:endParaRPr>
          </a:p>
          <a:p>
            <a:pPr marL="139700" indent="0">
              <a:buNone/>
            </a:pPr>
            <a:endParaRPr lang="en-US" sz="800" dirty="0">
              <a:latin typeface="Bellota" panose="020B0604020202020204" charset="0"/>
              <a:ea typeface="Bellota" panose="020B0604020202020204" charset="0"/>
            </a:endParaRPr>
          </a:p>
          <a:p>
            <a:pPr marL="139700" indent="0">
              <a:buNone/>
            </a:pPr>
            <a:r>
              <a:rPr lang="en-US" sz="1600" dirty="0">
                <a:latin typeface="Bellota" panose="020B0604020202020204" charset="0"/>
                <a:ea typeface="Bellota" panose="020B0604020202020204" charset="0"/>
              </a:rPr>
              <a:t>Turnaround for Children  </a:t>
            </a:r>
          </a:p>
          <a:p>
            <a:pPr marL="139700" indent="0">
              <a:buNone/>
            </a:pPr>
            <a:r>
              <a:rPr lang="en-US" sz="1600" dirty="0">
                <a:latin typeface="Bellota" panose="020B0604020202020204" charset="0"/>
                <a:ea typeface="Bellota" panose="020B0604020202020204" charset="0"/>
                <a:hlinkClick r:id="rId3"/>
              </a:rPr>
              <a:t>Turnaround for Children (turnaroundusa.org)</a:t>
            </a:r>
            <a:r>
              <a:rPr lang="en-US" sz="1600" dirty="0">
                <a:latin typeface="Bellota" panose="020B0604020202020204" charset="0"/>
                <a:ea typeface="Bellota" panose="020B0604020202020204" charset="0"/>
              </a:rPr>
              <a:t> </a:t>
            </a:r>
          </a:p>
          <a:p>
            <a:pPr marL="139700" indent="0">
              <a:buNone/>
            </a:pPr>
            <a:endParaRPr lang="en-US" sz="800" dirty="0">
              <a:latin typeface="Bellota" panose="020B0604020202020204" charset="0"/>
              <a:ea typeface="Bellota" panose="020B0604020202020204" charset="0"/>
            </a:endParaRPr>
          </a:p>
          <a:p>
            <a:pPr marL="139700" indent="0">
              <a:buNone/>
            </a:pPr>
            <a:r>
              <a:rPr lang="en-US" sz="1600" dirty="0">
                <a:latin typeface="Bellota" panose="020B0604020202020204" charset="0"/>
                <a:ea typeface="Bellota" panose="020B0604020202020204" charset="0"/>
              </a:rPr>
              <a:t>Search Institute</a:t>
            </a:r>
          </a:p>
          <a:p>
            <a:pPr marL="139700" indent="0">
              <a:buNone/>
            </a:pPr>
            <a:r>
              <a:rPr lang="en-US" sz="1600" dirty="0">
                <a:latin typeface="Bellota" panose="020B0604020202020204" charset="0"/>
                <a:ea typeface="Bellota" panose="020B0604020202020204" charset="0"/>
                <a:hlinkClick r:id="rId4"/>
              </a:rPr>
              <a:t>Search Institute-- Helping Young People Be and Become Their Best Selves (search-institute.org)</a:t>
            </a:r>
            <a:endParaRPr lang="en-US" sz="1600" dirty="0">
              <a:latin typeface="Bellota" panose="020B0604020202020204" charset="0"/>
              <a:ea typeface="Bellota" panose="020B0604020202020204" charset="0"/>
            </a:endParaRPr>
          </a:p>
          <a:p>
            <a:pPr marL="139700" indent="0">
              <a:buNone/>
            </a:pPr>
            <a:endParaRPr lang="en-US" sz="800" dirty="0">
              <a:latin typeface="Bellota" panose="020B0604020202020204" charset="0"/>
              <a:ea typeface="Bellota" panose="020B0604020202020204" charset="0"/>
            </a:endParaRPr>
          </a:p>
          <a:p>
            <a:pPr marL="139700" indent="0">
              <a:buNone/>
            </a:pPr>
            <a:r>
              <a:rPr lang="en-US" sz="1600" dirty="0">
                <a:latin typeface="Bellota" panose="020B0604020202020204" charset="0"/>
                <a:ea typeface="Bellota" panose="020B0604020202020204" charset="0"/>
              </a:rPr>
              <a:t>Simple Interactions</a:t>
            </a:r>
          </a:p>
          <a:p>
            <a:pPr marL="139700" indent="0">
              <a:buNone/>
            </a:pPr>
            <a:r>
              <a:rPr lang="en-US" sz="1600" dirty="0">
                <a:latin typeface="Bellota" panose="020B0604020202020204" charset="0"/>
                <a:ea typeface="Bellota" panose="020B0604020202020204" charset="0"/>
                <a:hlinkClick r:id="rId5"/>
              </a:rPr>
              <a:t>SIMPLE INTERACTIONS - HOME</a:t>
            </a:r>
            <a:endParaRPr lang="en-US" sz="1600" dirty="0">
              <a:latin typeface="Bellota" panose="020B0604020202020204" charset="0"/>
              <a:ea typeface="Bellota" panose="020B0604020202020204" charset="0"/>
            </a:endParaRPr>
          </a:p>
        </p:txBody>
      </p:sp>
    </p:spTree>
    <p:extLst>
      <p:ext uri="{BB962C8B-B14F-4D97-AF65-F5344CB8AC3E}">
        <p14:creationId xmlns:p14="http://schemas.microsoft.com/office/powerpoint/2010/main" val="3940160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1233E0-E101-4EA0-A057-4DB9BD8C821B}"/>
              </a:ext>
            </a:extLst>
          </p:cNvPr>
          <p:cNvSpPr>
            <a:spLocks noGrp="1"/>
          </p:cNvSpPr>
          <p:nvPr>
            <p:ph type="title"/>
          </p:nvPr>
        </p:nvSpPr>
        <p:spPr/>
        <p:txBody>
          <a:bodyPr/>
          <a:lstStyle/>
          <a:p>
            <a:r>
              <a:rPr lang="en-US" dirty="0"/>
              <a:t>References</a:t>
            </a:r>
          </a:p>
        </p:txBody>
      </p:sp>
      <p:sp>
        <p:nvSpPr>
          <p:cNvPr id="4" name="Content Placeholder 3">
            <a:extLst>
              <a:ext uri="{FF2B5EF4-FFF2-40B4-BE49-F238E27FC236}">
                <a16:creationId xmlns:a16="http://schemas.microsoft.com/office/drawing/2014/main" id="{990C6D4B-0B8B-47A5-ADBD-6A59B5403B3D}"/>
              </a:ext>
            </a:extLst>
          </p:cNvPr>
          <p:cNvSpPr>
            <a:spLocks noGrp="1"/>
          </p:cNvSpPr>
          <p:nvPr>
            <p:ph idx="1"/>
          </p:nvPr>
        </p:nvSpPr>
        <p:spPr>
          <a:xfrm>
            <a:off x="311700" y="1017725"/>
            <a:ext cx="8520600" cy="3416400"/>
          </a:xfrm>
        </p:spPr>
        <p:txBody>
          <a:bodyPr/>
          <a:lstStyle/>
          <a:p>
            <a:pPr marL="0" indent="0">
              <a:buNone/>
            </a:pPr>
            <a:r>
              <a:rPr lang="en-US" dirty="0"/>
              <a:t>Werner, E. E., &amp; Smith, R.S. (1992). </a:t>
            </a:r>
            <a:r>
              <a:rPr lang="en-US" i="1" dirty="0"/>
              <a:t>Overcoming the odds: High-risk children from birth to adulthood. </a:t>
            </a:r>
            <a:r>
              <a:rPr lang="en-US" dirty="0"/>
              <a:t>Ithaca, NY: Cornell University Press</a:t>
            </a:r>
          </a:p>
          <a:p>
            <a:pPr marL="0" indent="0">
              <a:buNone/>
            </a:pPr>
            <a:endParaRPr lang="en-US" sz="800" dirty="0"/>
          </a:p>
          <a:p>
            <a:pPr marL="0" indent="0">
              <a:buNone/>
            </a:pPr>
            <a:endParaRPr lang="en-US" sz="200" dirty="0"/>
          </a:p>
          <a:p>
            <a:pPr marL="0" indent="0">
              <a:buNone/>
            </a:pPr>
            <a:r>
              <a:rPr lang="en-US" dirty="0"/>
              <a:t>Li &amp; Julian.2012. Developmental Relationships as the Active Ingredient: An Unifying Working Hypothesis of “What Works” Across Intervention Settings.  </a:t>
            </a:r>
            <a:r>
              <a:rPr lang="en-US" i="1" dirty="0"/>
              <a:t>American Journal of Orthopsychiatry. </a:t>
            </a:r>
            <a:r>
              <a:rPr lang="en-US" dirty="0"/>
              <a:t>Vol 82, No. 2, 157-166</a:t>
            </a:r>
          </a:p>
          <a:p>
            <a:pPr marL="0" indent="0">
              <a:buNone/>
            </a:pPr>
            <a:endParaRPr lang="en-US" sz="800" dirty="0"/>
          </a:p>
          <a:p>
            <a:pPr marL="0" indent="0">
              <a:buNone/>
            </a:pPr>
            <a:r>
              <a:rPr lang="en-US" dirty="0" err="1"/>
              <a:t>Akiva</a:t>
            </a:r>
            <a:r>
              <a:rPr lang="en-US" dirty="0"/>
              <a:t>. et al. 2016. Simple Interactions: Piloting a Strengths-Based and Interaction-Based Professional Development Intervention for Out-of-School Time Programs. </a:t>
            </a:r>
            <a:r>
              <a:rPr lang="en-US" i="1" dirty="0"/>
              <a:t>Child Youth Care Forum</a:t>
            </a:r>
            <a:r>
              <a:rPr lang="en-US" dirty="0"/>
              <a:t>. 46:285-305</a:t>
            </a:r>
          </a:p>
          <a:p>
            <a:pPr marL="0" indent="0">
              <a:buNone/>
            </a:pPr>
            <a:endParaRPr lang="en-US" sz="800" dirty="0"/>
          </a:p>
          <a:p>
            <a:pPr marL="0" indent="0">
              <a:buNone/>
            </a:pPr>
            <a:r>
              <a:rPr lang="en-US" dirty="0"/>
              <a:t>Pamela Cantor et al. 2018. </a:t>
            </a:r>
            <a:r>
              <a:rPr lang="en-US" i="1" dirty="0"/>
              <a:t>Malleability, plasticity, and individuality: How children learn and develop in context. </a:t>
            </a:r>
            <a:r>
              <a:rPr lang="en-US" dirty="0">
                <a:hlinkClick r:id="rId2"/>
              </a:rPr>
              <a:t>Full article: Malleability, plasticity, and individuality: How children learn and develop in context1 (tandfonline.com)</a:t>
            </a:r>
            <a:endParaRPr lang="en-US" dirty="0"/>
          </a:p>
          <a:p>
            <a:pPr marL="0" indent="0">
              <a:buNone/>
            </a:pPr>
            <a:endParaRPr lang="en-US" sz="800" dirty="0"/>
          </a:p>
          <a:p>
            <a:pPr marL="0" indent="0">
              <a:buNone/>
            </a:pPr>
            <a:r>
              <a:rPr lang="en-US" dirty="0"/>
              <a:t>David Osher et al. 2018. </a:t>
            </a:r>
            <a:r>
              <a:rPr lang="en-US" i="1" dirty="0"/>
              <a:t>Drivers of human development: How relationships and context shape learning and development. </a:t>
            </a:r>
            <a:r>
              <a:rPr lang="en-US" dirty="0">
                <a:hlinkClick r:id="rId3"/>
              </a:rPr>
              <a:t>Full article: Drivers of human development: How relationships and context shape learning and development1 (tandfonline.com)</a:t>
            </a:r>
            <a:endParaRPr lang="en-US" dirty="0"/>
          </a:p>
          <a:p>
            <a:pPr marL="0" indent="0">
              <a:buNone/>
            </a:pPr>
            <a:endParaRPr lang="en-US" dirty="0"/>
          </a:p>
          <a:p>
            <a:pPr marL="139700" indent="0">
              <a:buNone/>
            </a:pPr>
            <a:endParaRPr lang="en-US" dirty="0"/>
          </a:p>
        </p:txBody>
      </p:sp>
    </p:spTree>
    <p:extLst>
      <p:ext uri="{BB962C8B-B14F-4D97-AF65-F5344CB8AC3E}">
        <p14:creationId xmlns:p14="http://schemas.microsoft.com/office/powerpoint/2010/main" val="1701292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B9B9A8-9221-4720-B73E-269124F872A7}"/>
              </a:ext>
            </a:extLst>
          </p:cNvPr>
          <p:cNvPicPr>
            <a:picLocks noChangeAspect="1"/>
          </p:cNvPicPr>
          <p:nvPr/>
        </p:nvPicPr>
        <p:blipFill rotWithShape="1">
          <a:blip r:embed="rId2"/>
          <a:srcRect b="15278"/>
          <a:stretch/>
        </p:blipFill>
        <p:spPr>
          <a:xfrm>
            <a:off x="234909" y="290505"/>
            <a:ext cx="5060105" cy="4568574"/>
          </a:xfrm>
          <a:prstGeom prst="rect">
            <a:avLst/>
          </a:prstGeom>
        </p:spPr>
      </p:pic>
      <p:sp>
        <p:nvSpPr>
          <p:cNvPr id="10" name="Title 9">
            <a:extLst>
              <a:ext uri="{FF2B5EF4-FFF2-40B4-BE49-F238E27FC236}">
                <a16:creationId xmlns:a16="http://schemas.microsoft.com/office/drawing/2014/main" id="{57B8CA08-299A-409E-A2AA-238217385892}"/>
              </a:ext>
            </a:extLst>
          </p:cNvPr>
          <p:cNvSpPr>
            <a:spLocks noGrp="1"/>
          </p:cNvSpPr>
          <p:nvPr>
            <p:ph type="title"/>
          </p:nvPr>
        </p:nvSpPr>
        <p:spPr>
          <a:xfrm>
            <a:off x="4572000" y="855882"/>
            <a:ext cx="3768600" cy="1265400"/>
          </a:xfrm>
        </p:spPr>
        <p:txBody>
          <a:bodyPr/>
          <a:lstStyle/>
          <a:p>
            <a:r>
              <a:rPr lang="en-US" dirty="0"/>
              <a:t>Checking in </a:t>
            </a:r>
          </a:p>
        </p:txBody>
      </p:sp>
    </p:spTree>
    <p:extLst>
      <p:ext uri="{BB962C8B-B14F-4D97-AF65-F5344CB8AC3E}">
        <p14:creationId xmlns:p14="http://schemas.microsoft.com/office/powerpoint/2010/main" val="2821193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8655AE2-6FB9-402A-8A81-A454AFC2CB44}"/>
              </a:ext>
            </a:extLst>
          </p:cNvPr>
          <p:cNvSpPr>
            <a:spLocks noGrp="1"/>
          </p:cNvSpPr>
          <p:nvPr>
            <p:ph type="ctrTitle"/>
          </p:nvPr>
        </p:nvSpPr>
        <p:spPr>
          <a:xfrm>
            <a:off x="2475704" y="2137881"/>
            <a:ext cx="6085200" cy="577800"/>
          </a:xfrm>
        </p:spPr>
        <p:txBody>
          <a:bodyPr/>
          <a:lstStyle/>
          <a:p>
            <a:r>
              <a:rPr lang="en-US" sz="2000" dirty="0"/>
              <a:t>Resiliency research has shown that the single most important factor to overcome adversity and do well is to have  at least one stable and committed relationship with a supportive parent, caregiver, or other adult.</a:t>
            </a:r>
            <a:br>
              <a:rPr lang="en-US" dirty="0"/>
            </a:br>
            <a:endParaRPr lang="en-US" dirty="0"/>
          </a:p>
        </p:txBody>
      </p:sp>
      <p:sp>
        <p:nvSpPr>
          <p:cNvPr id="18" name="Subtitle 17">
            <a:extLst>
              <a:ext uri="{FF2B5EF4-FFF2-40B4-BE49-F238E27FC236}">
                <a16:creationId xmlns:a16="http://schemas.microsoft.com/office/drawing/2014/main" id="{14D130DF-04D1-43EF-AB34-D21D8D0B1A91}"/>
              </a:ext>
            </a:extLst>
          </p:cNvPr>
          <p:cNvSpPr>
            <a:spLocks noGrp="1"/>
          </p:cNvSpPr>
          <p:nvPr>
            <p:ph type="subTitle" idx="1"/>
          </p:nvPr>
        </p:nvSpPr>
        <p:spPr>
          <a:xfrm>
            <a:off x="290977" y="741718"/>
            <a:ext cx="6456600" cy="1011325"/>
          </a:xfrm>
        </p:spPr>
        <p:txBody>
          <a:bodyPr/>
          <a:lstStyle/>
          <a:p>
            <a:r>
              <a:rPr lang="en-US" dirty="0"/>
              <a:t>Relationships Are Key</a:t>
            </a:r>
          </a:p>
        </p:txBody>
      </p:sp>
      <p:sp>
        <p:nvSpPr>
          <p:cNvPr id="19" name="TextBox 18">
            <a:extLst>
              <a:ext uri="{FF2B5EF4-FFF2-40B4-BE49-F238E27FC236}">
                <a16:creationId xmlns:a16="http://schemas.microsoft.com/office/drawing/2014/main" id="{F3456385-CABC-40AF-9CC8-4FBC09DD0333}"/>
              </a:ext>
            </a:extLst>
          </p:cNvPr>
          <p:cNvSpPr txBox="1"/>
          <p:nvPr/>
        </p:nvSpPr>
        <p:spPr>
          <a:xfrm>
            <a:off x="6411432" y="3976577"/>
            <a:ext cx="3009014" cy="307777"/>
          </a:xfrm>
          <a:prstGeom prst="rect">
            <a:avLst/>
          </a:prstGeom>
          <a:noFill/>
        </p:spPr>
        <p:txBody>
          <a:bodyPr wrap="square" rtlCol="0">
            <a:spAutoFit/>
          </a:bodyPr>
          <a:lstStyle/>
          <a:p>
            <a:r>
              <a:rPr lang="en-US" dirty="0">
                <a:latin typeface="Bellota" panose="020B0604020202020204" charset="0"/>
                <a:ea typeface="Bellota" panose="020B0604020202020204" charset="0"/>
              </a:rPr>
              <a:t>Werner &amp; Smith. 1992</a:t>
            </a:r>
          </a:p>
        </p:txBody>
      </p:sp>
    </p:spTree>
    <p:extLst>
      <p:ext uri="{BB962C8B-B14F-4D97-AF65-F5344CB8AC3E}">
        <p14:creationId xmlns:p14="http://schemas.microsoft.com/office/powerpoint/2010/main" val="805876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4C86B99-DFC7-45B0-A0F7-5F2756C3CF87}"/>
              </a:ext>
            </a:extLst>
          </p:cNvPr>
          <p:cNvSpPr>
            <a:spLocks noGrp="1"/>
          </p:cNvSpPr>
          <p:nvPr>
            <p:ph type="subTitle" idx="1"/>
          </p:nvPr>
        </p:nvSpPr>
        <p:spPr/>
        <p:txBody>
          <a:bodyPr/>
          <a:lstStyle/>
          <a:p>
            <a:r>
              <a:rPr lang="en-US" sz="2800" dirty="0">
                <a:latin typeface="Bellota" panose="020B0604020202020204" charset="0"/>
                <a:ea typeface="Bellota" panose="020B0604020202020204" charset="0"/>
              </a:rPr>
              <a:t>Foundations of Development and Learning</a:t>
            </a:r>
          </a:p>
          <a:p>
            <a:endParaRPr lang="en-US" dirty="0"/>
          </a:p>
        </p:txBody>
      </p:sp>
      <p:sp>
        <p:nvSpPr>
          <p:cNvPr id="2" name="TextBox 1">
            <a:extLst>
              <a:ext uri="{FF2B5EF4-FFF2-40B4-BE49-F238E27FC236}">
                <a16:creationId xmlns:a16="http://schemas.microsoft.com/office/drawing/2014/main" id="{2F05E35B-A0FB-4A6E-9916-72D443F1B952}"/>
              </a:ext>
            </a:extLst>
          </p:cNvPr>
          <p:cNvSpPr txBox="1"/>
          <p:nvPr/>
        </p:nvSpPr>
        <p:spPr>
          <a:xfrm>
            <a:off x="4125332" y="3317358"/>
            <a:ext cx="4163865" cy="1600438"/>
          </a:xfrm>
          <a:prstGeom prst="rect">
            <a:avLst/>
          </a:prstGeom>
          <a:noFill/>
        </p:spPr>
        <p:txBody>
          <a:bodyPr wrap="square" rtlCol="0">
            <a:spAutoFit/>
          </a:bodyPr>
          <a:lstStyle/>
          <a:p>
            <a:r>
              <a:rPr lang="en-US" dirty="0">
                <a:latin typeface="Bellota" panose="020B0604020202020204" charset="0"/>
                <a:ea typeface="Bellota" panose="020B0604020202020204" charset="0"/>
              </a:rPr>
              <a:t>Resources:</a:t>
            </a:r>
          </a:p>
          <a:p>
            <a:r>
              <a:rPr lang="en-US" dirty="0">
                <a:latin typeface="Bellota" panose="020B0604020202020204" charset="0"/>
                <a:ea typeface="Bellota" panose="020B0604020202020204" charset="0"/>
              </a:rPr>
              <a:t>Science of Learning and Development Science Alliance </a:t>
            </a:r>
            <a:r>
              <a:rPr lang="en-US" dirty="0">
                <a:latin typeface="Bellota" panose="020B0604020202020204" charset="0"/>
                <a:ea typeface="Bellota" panose="020B0604020202020204" charset="0"/>
                <a:hlinkClick r:id="rId2"/>
              </a:rPr>
              <a:t>https://www.soldalliance.org/</a:t>
            </a:r>
            <a:r>
              <a:rPr lang="en-US" dirty="0">
                <a:latin typeface="Bellota" panose="020B0604020202020204" charset="0"/>
                <a:ea typeface="Bellota" panose="020B0604020202020204" charset="0"/>
              </a:rPr>
              <a:t> </a:t>
            </a:r>
          </a:p>
          <a:p>
            <a:endParaRPr lang="en-US" dirty="0">
              <a:latin typeface="Bellota" panose="020B0604020202020204" charset="0"/>
              <a:ea typeface="Bellota" panose="020B0604020202020204" charset="0"/>
            </a:endParaRPr>
          </a:p>
          <a:p>
            <a:r>
              <a:rPr lang="en-US" dirty="0">
                <a:latin typeface="Bellota" panose="020B0604020202020204" charset="0"/>
                <a:ea typeface="Bellota" panose="020B0604020202020204" charset="0"/>
              </a:rPr>
              <a:t>Edutopia video: </a:t>
            </a:r>
            <a:r>
              <a:rPr lang="en-US" dirty="0">
                <a:latin typeface="Bellota" panose="020B0604020202020204" charset="0"/>
                <a:ea typeface="Bellota" panose="020B0604020202020204" charset="0"/>
                <a:hlinkClick r:id="rId3"/>
              </a:rPr>
              <a:t>The Science of Learning and Development - YouTube</a:t>
            </a:r>
            <a:endParaRPr lang="en-US" dirty="0">
              <a:latin typeface="Bellota" panose="020B0604020202020204" charset="0"/>
              <a:ea typeface="Bellota" panose="020B0604020202020204" charset="0"/>
            </a:endParaRPr>
          </a:p>
          <a:p>
            <a:r>
              <a:rPr lang="en-US" dirty="0"/>
              <a:t> </a:t>
            </a:r>
          </a:p>
        </p:txBody>
      </p:sp>
    </p:spTree>
    <p:extLst>
      <p:ext uri="{BB962C8B-B14F-4D97-AF65-F5344CB8AC3E}">
        <p14:creationId xmlns:p14="http://schemas.microsoft.com/office/powerpoint/2010/main" val="2216866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16E8-3DDB-4E1D-8A4F-8BF8E2A0B6C2}"/>
              </a:ext>
            </a:extLst>
          </p:cNvPr>
          <p:cNvSpPr>
            <a:spLocks noGrp="1"/>
          </p:cNvSpPr>
          <p:nvPr>
            <p:ph type="ctrTitle"/>
          </p:nvPr>
        </p:nvSpPr>
        <p:spPr/>
        <p:txBody>
          <a:bodyPr/>
          <a:lstStyle/>
          <a:p>
            <a:r>
              <a:rPr lang="en-US" dirty="0"/>
              <a:t>D</a:t>
            </a:r>
            <a:r>
              <a:rPr lang="en-US" dirty="0">
                <a:solidFill>
                  <a:schemeClr val="bg1"/>
                </a:solidFill>
              </a:rPr>
              <a:t>ev</a:t>
            </a:r>
            <a:r>
              <a:rPr lang="en-US" dirty="0"/>
              <a:t>elopment </a:t>
            </a:r>
          </a:p>
        </p:txBody>
      </p:sp>
      <p:sp>
        <p:nvSpPr>
          <p:cNvPr id="3" name="Text Placeholder 2">
            <a:extLst>
              <a:ext uri="{FF2B5EF4-FFF2-40B4-BE49-F238E27FC236}">
                <a16:creationId xmlns:a16="http://schemas.microsoft.com/office/drawing/2014/main" id="{16007AE4-816D-4D86-A9DA-E9C890912846}"/>
              </a:ext>
            </a:extLst>
          </p:cNvPr>
          <p:cNvSpPr>
            <a:spLocks noGrp="1"/>
          </p:cNvSpPr>
          <p:nvPr>
            <p:ph type="body" idx="1"/>
          </p:nvPr>
        </p:nvSpPr>
        <p:spPr/>
        <p:txBody>
          <a:bodyPr/>
          <a:lstStyle/>
          <a:p>
            <a:r>
              <a:rPr lang="en-US" sz="1800" dirty="0">
                <a:latin typeface="Bellota" panose="020B0604020202020204" charset="0"/>
                <a:ea typeface="Bellota" panose="020B0604020202020204" charset="0"/>
              </a:rPr>
              <a:t>A dynamic process that is shaped by ongoing,</a:t>
            </a:r>
          </a:p>
          <a:p>
            <a:r>
              <a:rPr lang="en-US" sz="1800" dirty="0">
                <a:latin typeface="Bellota" panose="020B0604020202020204" charset="0"/>
                <a:ea typeface="Bellota" panose="020B0604020202020204" charset="0"/>
              </a:rPr>
              <a:t>reciprocal interactions between children’s biology, </a:t>
            </a:r>
          </a:p>
          <a:p>
            <a:r>
              <a:rPr lang="en-US" sz="1800" dirty="0">
                <a:latin typeface="Bellota" panose="020B0604020202020204" charset="0"/>
                <a:ea typeface="Bellota" panose="020B0604020202020204" charset="0"/>
              </a:rPr>
              <a:t>their developing brains and their physical and </a:t>
            </a:r>
            <a:r>
              <a:rPr lang="en-US" sz="1800" b="1" dirty="0">
                <a:solidFill>
                  <a:srgbClr val="FF0000"/>
                </a:solidFill>
                <a:latin typeface="Bellota" panose="020B0604020202020204" charset="0"/>
                <a:ea typeface="Bellota" panose="020B0604020202020204" charset="0"/>
              </a:rPr>
              <a:t>social</a:t>
            </a:r>
          </a:p>
          <a:p>
            <a:r>
              <a:rPr lang="en-US" sz="1800" b="1" dirty="0">
                <a:solidFill>
                  <a:srgbClr val="FF0000"/>
                </a:solidFill>
                <a:latin typeface="Bellota" panose="020B0604020202020204" charset="0"/>
                <a:ea typeface="Bellota" panose="020B0604020202020204" charset="0"/>
              </a:rPr>
              <a:t>contexts</a:t>
            </a:r>
          </a:p>
          <a:p>
            <a:endParaRPr lang="en-US" sz="1800" dirty="0">
              <a:latin typeface="Bellota" panose="020B0604020202020204" charset="0"/>
              <a:ea typeface="Bellota" panose="020B0604020202020204" charset="0"/>
            </a:endParaRPr>
          </a:p>
          <a:p>
            <a:endParaRPr lang="en-US" dirty="0"/>
          </a:p>
        </p:txBody>
      </p:sp>
    </p:spTree>
    <p:extLst>
      <p:ext uri="{BB962C8B-B14F-4D97-AF65-F5344CB8AC3E}">
        <p14:creationId xmlns:p14="http://schemas.microsoft.com/office/powerpoint/2010/main" val="2963562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F4CD0-85AA-4A19-B6F6-DAD18E38406A}"/>
              </a:ext>
            </a:extLst>
          </p:cNvPr>
          <p:cNvSpPr>
            <a:spLocks noGrp="1"/>
          </p:cNvSpPr>
          <p:nvPr>
            <p:ph type="title"/>
          </p:nvPr>
        </p:nvSpPr>
        <p:spPr/>
        <p:txBody>
          <a:bodyPr/>
          <a:lstStyle/>
          <a:p>
            <a:r>
              <a:rPr lang="en-US" dirty="0"/>
              <a:t>Neuroscience says</a:t>
            </a:r>
          </a:p>
        </p:txBody>
      </p:sp>
      <p:sp>
        <p:nvSpPr>
          <p:cNvPr id="3" name="Subtitle 2">
            <a:extLst>
              <a:ext uri="{FF2B5EF4-FFF2-40B4-BE49-F238E27FC236}">
                <a16:creationId xmlns:a16="http://schemas.microsoft.com/office/drawing/2014/main" id="{62B63EB6-6CC3-4608-8E54-73F1102F3E6D}"/>
              </a:ext>
            </a:extLst>
          </p:cNvPr>
          <p:cNvSpPr>
            <a:spLocks noGrp="1"/>
          </p:cNvSpPr>
          <p:nvPr>
            <p:ph type="subTitle" idx="1"/>
          </p:nvPr>
        </p:nvSpPr>
        <p:spPr>
          <a:xfrm flipH="1">
            <a:off x="625657" y="3344111"/>
            <a:ext cx="6042900" cy="1885200"/>
          </a:xfrm>
        </p:spPr>
        <p:txBody>
          <a:bodyPr/>
          <a:lstStyle/>
          <a:p>
            <a:pPr>
              <a:buFont typeface="Arial" panose="020B0604020202020204" pitchFamily="34" charset="0"/>
              <a:buChar char="•"/>
            </a:pPr>
            <a:r>
              <a:rPr lang="en-US" sz="2000" dirty="0">
                <a:latin typeface="Bellota" panose="020B0604020202020204" charset="0"/>
                <a:ea typeface="Bellota" panose="020B0604020202020204" charset="0"/>
              </a:rPr>
              <a:t>Brain is malleable/plastic</a:t>
            </a:r>
          </a:p>
          <a:p>
            <a:pPr>
              <a:buFont typeface="Arial" panose="020B0604020202020204" pitchFamily="34" charset="0"/>
              <a:buChar char="•"/>
            </a:pPr>
            <a:r>
              <a:rPr lang="en-US" sz="2000" dirty="0">
                <a:latin typeface="Bellota" panose="020B0604020202020204" charset="0"/>
                <a:ea typeface="Bellota" panose="020B0604020202020204" charset="0"/>
              </a:rPr>
              <a:t>Growth happens through experiences and relationships</a:t>
            </a:r>
          </a:p>
          <a:p>
            <a:pPr marL="482600" indent="-342900">
              <a:buFont typeface="Arial" panose="020B0604020202020204" pitchFamily="34" charset="0"/>
              <a:buChar char="•"/>
            </a:pPr>
            <a:r>
              <a:rPr lang="en-US" sz="2000" dirty="0">
                <a:latin typeface="Bellota" panose="020B0604020202020204" charset="0"/>
                <a:ea typeface="Bellota" panose="020B0604020202020204" charset="0"/>
              </a:rPr>
              <a:t>No two young people learn precisely in the same ways</a:t>
            </a:r>
          </a:p>
          <a:p>
            <a:pPr>
              <a:buFont typeface="Arial" panose="020B0604020202020204" pitchFamily="34" charset="0"/>
              <a:buChar char="•"/>
            </a:pPr>
            <a:r>
              <a:rPr lang="en-US" sz="2000" dirty="0">
                <a:latin typeface="Bellota" panose="020B0604020202020204" charset="0"/>
                <a:ea typeface="Bellota" panose="020B0604020202020204" charset="0"/>
              </a:rPr>
              <a:t>Rich learning environments integrate social-emotional and cognitive/academic learning</a:t>
            </a:r>
          </a:p>
          <a:p>
            <a:pPr marL="139700" indent="0"/>
            <a:endParaRPr lang="en-US" sz="2000" dirty="0">
              <a:latin typeface="Bellota" panose="020B0604020202020204" charset="0"/>
              <a:ea typeface="Bellota" panose="020B0604020202020204" charset="0"/>
            </a:endParaRPr>
          </a:p>
          <a:p>
            <a:endParaRPr lang="en-US" dirty="0"/>
          </a:p>
        </p:txBody>
      </p:sp>
    </p:spTree>
    <p:extLst>
      <p:ext uri="{BB962C8B-B14F-4D97-AF65-F5344CB8AC3E}">
        <p14:creationId xmlns:p14="http://schemas.microsoft.com/office/powerpoint/2010/main" val="1931866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F64E7E-6824-4F68-99A6-8CB522322CFF}"/>
              </a:ext>
            </a:extLst>
          </p:cNvPr>
          <p:cNvSpPr>
            <a:spLocks noGrp="1"/>
          </p:cNvSpPr>
          <p:nvPr>
            <p:ph type="title"/>
          </p:nvPr>
        </p:nvSpPr>
        <p:spPr>
          <a:xfrm>
            <a:off x="576418" y="1446889"/>
            <a:ext cx="3921153" cy="3018785"/>
          </a:xfrm>
        </p:spPr>
        <p:txBody>
          <a:bodyPr/>
          <a:lstStyle/>
          <a:p>
            <a:pPr marL="285750" indent="-285750">
              <a:buFont typeface="Arial" panose="020B0604020202020204" pitchFamily="34" charset="0"/>
              <a:buChar char="•"/>
            </a:pPr>
            <a:r>
              <a:rPr lang="en-US" sz="1600" b="0" dirty="0"/>
              <a:t>Cells (neurons) are the building blocks of different structures within the brain (gray matter)</a:t>
            </a:r>
            <a:br>
              <a:rPr lang="en-US" sz="1600" b="0" dirty="0"/>
            </a:br>
            <a:br>
              <a:rPr lang="en-US" sz="1600" b="0" dirty="0"/>
            </a:br>
            <a:r>
              <a:rPr lang="en-US" sz="1600" b="0" dirty="0"/>
              <a:t>Nerve fibers/tracts form the highways between them </a:t>
            </a:r>
            <a:br>
              <a:rPr lang="en-US" sz="1600" b="0" dirty="0"/>
            </a:br>
            <a:br>
              <a:rPr lang="en-US" sz="1600" b="0" dirty="0"/>
            </a:br>
            <a:r>
              <a:rPr lang="en-US" sz="1600" b="0" dirty="0"/>
              <a:t>Major critical regions are built first, then joined together, then specialized </a:t>
            </a:r>
            <a:br>
              <a:rPr lang="en-US" sz="1600" b="0" dirty="0"/>
            </a:br>
            <a:br>
              <a:rPr lang="en-US" sz="1600" b="0" dirty="0"/>
            </a:br>
            <a:r>
              <a:rPr lang="en-US" sz="1600" b="0" dirty="0"/>
              <a:t>Stimulation and activity molds how strongly each pathway works </a:t>
            </a:r>
            <a:br>
              <a:rPr lang="en-US" dirty="0"/>
            </a:br>
            <a:endParaRPr lang="en-US" dirty="0"/>
          </a:p>
        </p:txBody>
      </p:sp>
      <p:pic>
        <p:nvPicPr>
          <p:cNvPr id="5" name="Picture 2">
            <a:extLst>
              <a:ext uri="{FF2B5EF4-FFF2-40B4-BE49-F238E27FC236}">
                <a16:creationId xmlns:a16="http://schemas.microsoft.com/office/drawing/2014/main" id="{8C5901DF-6F73-41BC-BE32-92F4E61275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39455"/>
            <a:ext cx="4374952" cy="2403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DE489582-452F-444F-B18C-320A5104A8CC}"/>
              </a:ext>
            </a:extLst>
          </p:cNvPr>
          <p:cNvSpPr txBox="1"/>
          <p:nvPr/>
        </p:nvSpPr>
        <p:spPr>
          <a:xfrm>
            <a:off x="5135526" y="616688"/>
            <a:ext cx="3211032" cy="646331"/>
          </a:xfrm>
          <a:prstGeom prst="rect">
            <a:avLst/>
          </a:prstGeom>
          <a:noFill/>
        </p:spPr>
        <p:txBody>
          <a:bodyPr wrap="square" rtlCol="0">
            <a:spAutoFit/>
          </a:bodyPr>
          <a:lstStyle/>
          <a:p>
            <a:r>
              <a:rPr lang="en-US" sz="3600" b="1" dirty="0">
                <a:solidFill>
                  <a:schemeClr val="tx2">
                    <a:lumMod val="50000"/>
                  </a:schemeClr>
                </a:solidFill>
                <a:latin typeface="Bellota" panose="020B0604020202020204" charset="0"/>
                <a:ea typeface="Bellota" panose="020B0604020202020204" charset="0"/>
              </a:rPr>
              <a:t>Brain Works</a:t>
            </a:r>
          </a:p>
        </p:txBody>
      </p:sp>
      <p:sp>
        <p:nvSpPr>
          <p:cNvPr id="7" name="TextBox 6">
            <a:extLst>
              <a:ext uri="{FF2B5EF4-FFF2-40B4-BE49-F238E27FC236}">
                <a16:creationId xmlns:a16="http://schemas.microsoft.com/office/drawing/2014/main" id="{F02D1525-8F4E-41FB-B9C7-983E9BDE288C}"/>
              </a:ext>
            </a:extLst>
          </p:cNvPr>
          <p:cNvSpPr txBox="1"/>
          <p:nvPr/>
        </p:nvSpPr>
        <p:spPr>
          <a:xfrm>
            <a:off x="4965408" y="4219035"/>
            <a:ext cx="4374952" cy="338554"/>
          </a:xfrm>
          <a:prstGeom prst="rect">
            <a:avLst/>
          </a:prstGeom>
          <a:noFill/>
        </p:spPr>
        <p:txBody>
          <a:bodyPr wrap="square" rtlCol="0">
            <a:spAutoFit/>
          </a:bodyPr>
          <a:lstStyle/>
          <a:p>
            <a:r>
              <a:rPr lang="en-US" sz="1600" dirty="0">
                <a:latin typeface="Bellota" panose="020B0604020202020204" charset="0"/>
                <a:ea typeface="Bellota" panose="020B0604020202020204" charset="0"/>
              </a:rPr>
              <a:t>Growth spurts: infancy &amp; adolescence</a:t>
            </a:r>
          </a:p>
        </p:txBody>
      </p:sp>
    </p:spTree>
    <p:extLst>
      <p:ext uri="{BB962C8B-B14F-4D97-AF65-F5344CB8AC3E}">
        <p14:creationId xmlns:p14="http://schemas.microsoft.com/office/powerpoint/2010/main" val="3882324434"/>
      </p:ext>
    </p:extLst>
  </p:cSld>
  <p:clrMapOvr>
    <a:masterClrMapping/>
  </p:clrMapOvr>
</p:sld>
</file>

<file path=ppt/theme/theme1.xml><?xml version="1.0" encoding="utf-8"?>
<a:theme xmlns:a="http://schemas.openxmlformats.org/drawingml/2006/main" name="Stay Creative by Slidesgo">
  <a:themeElements>
    <a:clrScheme name="Simple Light">
      <a:dk1>
        <a:srgbClr val="F6F2F3"/>
      </a:dk1>
      <a:lt1>
        <a:srgbClr val="0C343D"/>
      </a:lt1>
      <a:dk2>
        <a:srgbClr val="134F5C"/>
      </a:dk2>
      <a:lt2>
        <a:srgbClr val="45818E"/>
      </a:lt2>
      <a:accent1>
        <a:srgbClr val="AED8CC"/>
      </a:accent1>
      <a:accent2>
        <a:srgbClr val="A73F38"/>
      </a:accent2>
      <a:accent3>
        <a:srgbClr val="F28076"/>
      </a:accent3>
      <a:accent4>
        <a:srgbClr val="F3A031"/>
      </a:accent4>
      <a:accent5>
        <a:srgbClr val="FFC75C"/>
      </a:accent5>
      <a:accent6>
        <a:srgbClr val="FFCC82"/>
      </a:accent6>
      <a:hlink>
        <a:srgbClr val="0C34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1149</TotalTime>
  <Words>1196</Words>
  <Application>Microsoft Office PowerPoint</Application>
  <PresentationFormat>On-screen Show (16:9)</PresentationFormat>
  <Paragraphs>155</Paragraphs>
  <Slides>35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Constantia</vt:lpstr>
      <vt:lpstr>Sansita</vt:lpstr>
      <vt:lpstr>Roboto Slab Regular</vt:lpstr>
      <vt:lpstr>Times New Roman</vt:lpstr>
      <vt:lpstr>Didact Gothic</vt:lpstr>
      <vt:lpstr>Bellota</vt:lpstr>
      <vt:lpstr>Bahiana</vt:lpstr>
      <vt:lpstr>Stay Creative by Slidesgo</vt:lpstr>
      <vt:lpstr>The Power of Relationships</vt:lpstr>
      <vt:lpstr>PowerPoint Presentation</vt:lpstr>
      <vt:lpstr>PowerPoint Presentation</vt:lpstr>
      <vt:lpstr>Checking in </vt:lpstr>
      <vt:lpstr>Resiliency research has shown that the single most important factor to overcome adversity and do well is to have  at least one stable and committed relationship with a supportive parent, caregiver, or other adult. </vt:lpstr>
      <vt:lpstr>PowerPoint Presentation</vt:lpstr>
      <vt:lpstr>Development </vt:lpstr>
      <vt:lpstr>Neuroscience says</vt:lpstr>
      <vt:lpstr>Cells (neurons) are the building blocks of different structures within the brain (gray matter)  Nerve fibers/tracts form the highways between them   Major critical regions are built first, then joined together, then specialized   Stimulation and activity molds how strongly each pathway works  </vt:lpstr>
      <vt:lpstr>Context matters   Youth are active agents </vt:lpstr>
      <vt:lpstr>Toxic Environments</vt:lpstr>
      <vt:lpstr>o Relationships: The science tells us that relationships are the active ingredient in the learning environment, and the antidote to toxic stress.   o Routines: The brain is a predictive machine, and is calm when things are orderly, making routines and consistency vital pieces of environments that encourage brain development.   o Resilience: The key to building resilience is recognizing that we all – adults and youth alike – have strengths to build upon. Asset-based approaches allow us to help them understand and manage their emotions. </vt:lpstr>
      <vt:lpstr>PowerPoint Presentation</vt:lpstr>
      <vt:lpstr>Reflection</vt:lpstr>
      <vt:lpstr>How can we be more intentional in developing supportive relationships?</vt:lpstr>
      <vt:lpstr>Developmental Relationships</vt:lpstr>
      <vt:lpstr>Simple Interactions Tool</vt:lpstr>
      <vt:lpstr>PowerPoint Presentation</vt:lpstr>
      <vt:lpstr>PowerPoint Presentation</vt:lpstr>
      <vt:lpstr>PowerPoint Presentation</vt:lpstr>
      <vt:lpstr>PowerPoint Presentation</vt:lpstr>
      <vt:lpstr>A promising approach to professional development     Akiva. T. et al. 2016</vt:lpstr>
      <vt:lpstr>Search Institute’s Developmental Relationship Framework    https://www.search-institute.org/developmental-relationships/developmental-relationships-framework/   </vt:lpstr>
      <vt:lpstr>PowerPoint Presentation</vt:lpstr>
      <vt:lpstr>PowerPoint Presentation</vt:lpstr>
      <vt:lpstr>PowerPoint Presentation</vt:lpstr>
      <vt:lpstr>Any thoughts or comments?</vt:lpstr>
      <vt:lpstr>PowerPoint Presentation</vt:lpstr>
      <vt:lpstr>PowerPoint Presentation</vt:lpstr>
      <vt:lpstr>1. Showing them that they can trust me 2. Giving them individual attention 3. Helping them learn from mistakes &amp; failures 4. Holding them accountable for their actions 5. Building their self-confidence 6. Standing up for them when they need it 7. Taking their ideas seriously 8. Involving them in important decisions 9. Inspiring them to see future possibilities 10. Introducing them to new people, places, and ideas </vt:lpstr>
      <vt:lpstr>Impact of strong developmental relationships</vt:lpstr>
      <vt:lpstr>Building Developmental Relationships  4 Ss Interview</vt:lpstr>
      <vt:lpstr>PowerPoint Presentation</vt:lpstr>
      <vt:lpstr>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The Power of Relationships</dc:title>
  <dc:creator>Jutta Dotterweich</dc:creator>
  <cp:keywords>CAPP, PREP, SRAE</cp:keywords>
  <cp:lastModifiedBy>Karen Schantz</cp:lastModifiedBy>
  <cp:revision>47</cp:revision>
  <dcterms:modified xsi:type="dcterms:W3CDTF">2021-03-19T14:21:35Z</dcterms:modified>
</cp:coreProperties>
</file>