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oboto"/>
      <p:regular r:id="rId44"/>
      <p:bold r:id="rId45"/>
      <p:italic r:id="rId46"/>
      <p:boldItalic r:id="rId47"/>
    </p:embeddedFont>
    <p:embeddedFont>
      <p:font typeface="Itim"/>
      <p:regular r:id="rId48"/>
    </p:embeddedFont>
    <p:embeddedFont>
      <p:font typeface="Merriweather"/>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Isa Amay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regular.fntdata"/><Relationship Id="rId43" Type="http://schemas.openxmlformats.org/officeDocument/2006/relationships/slide" Target="slides/slide38.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Itim-regular.fntdata"/><Relationship Id="rId47" Type="http://schemas.openxmlformats.org/officeDocument/2006/relationships/font" Target="fonts/Roboto-boldItalic.fntdata"/><Relationship Id="rId49"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italic.fntdata"/><Relationship Id="rId50" Type="http://schemas.openxmlformats.org/officeDocument/2006/relationships/font" Target="fonts/Merriweather-bold.fntdata"/><Relationship Id="rId52"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30T18:54:48.298">
    <p:pos x="6000" y="0"/>
    <p:text>Group decisions:
Use formal plural (ustedes)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4-06T18:40:29.434">
    <p:pos x="331" y="797"/>
    <p:text>use acuerdos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4-06T20:08:24.637">
    <p:pos x="3268" y="2367"/>
    <p:text>come back to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fwaiy_026Pyy0InekeZiruHIH3NI3aWLmif5wF-CsBqoAcZQ/viewform"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board.google.com/d/1-9ugz90wb3TeGR3tgTXMvYEwS6pJZHtRdakbcVP9yoQ/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cAPNpMbZ8EeTEhJKPcrFqjux1NG9mcWeZY-1Os0cseWc_RuQ/viewfor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bfcfd6b4d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bfcfd6b4d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50">
                <a:highlight>
                  <a:srgbClr val="FFFFFF"/>
                </a:highlight>
              </a:rPr>
              <a:t>Titulo alternativo: </a:t>
            </a:r>
            <a:r>
              <a:rPr lang="en" sz="1200">
                <a:solidFill>
                  <a:schemeClr val="dk1"/>
                </a:solidFill>
              </a:rPr>
              <a:t>¡Se Orgulloso/a! ¡Sé responsable!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latin typeface="Muli"/>
                <a:ea typeface="Muli"/>
                <a:cs typeface="Muli"/>
                <a:sym typeface="Muli"/>
              </a:rPr>
              <a:t>Option 4: Sientete Orgulloso! Se Responsable!</a:t>
            </a:r>
            <a:endParaRPr sz="1200">
              <a:solidFill>
                <a:schemeClr val="dk1"/>
              </a:solidFill>
              <a:latin typeface="Muli"/>
              <a:ea typeface="Muli"/>
              <a:cs typeface="Muli"/>
              <a:sym typeface="Muli"/>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150">
                <a:highlight>
                  <a:srgbClr val="FFFFFF"/>
                </a:highlight>
              </a:rPr>
              <a:t>PARA ACTIVAR LA VISTA DEL PRESENTADOR:</a:t>
            </a:r>
            <a:endParaRPr sz="1150">
              <a:highlight>
                <a:srgbClr val="FFFFFF"/>
              </a:highlight>
            </a:endParaRPr>
          </a:p>
          <a:p>
            <a:pPr indent="0" lvl="0" marL="0" rtl="0" algn="l">
              <a:spcBef>
                <a:spcPts val="0"/>
              </a:spcBef>
              <a:spcAft>
                <a:spcPts val="0"/>
              </a:spcAft>
              <a:buClr>
                <a:schemeClr val="dk1"/>
              </a:buClr>
              <a:buSzPts val="1100"/>
              <a:buFont typeface="Arial"/>
              <a:buNone/>
            </a:pPr>
            <a:r>
              <a:rPr lang="en" sz="1150">
                <a:highlight>
                  <a:srgbClr val="FFFFFF"/>
                </a:highlight>
              </a:rPr>
              <a:t>haga clic en la flecha desplegable situada junto a “Present” en la esquina superior derecha.</a:t>
            </a:r>
            <a:endParaRPr sz="1150">
              <a:highlight>
                <a:srgbClr val="FFFFFF"/>
              </a:highlight>
            </a:endParaRPr>
          </a:p>
          <a:p>
            <a:pPr indent="0" lvl="0" marL="0" rtl="0" algn="l">
              <a:spcBef>
                <a:spcPts val="0"/>
              </a:spcBef>
              <a:spcAft>
                <a:spcPts val="0"/>
              </a:spcAft>
              <a:buClr>
                <a:schemeClr val="dk1"/>
              </a:buClr>
              <a:buSzPts val="1100"/>
              <a:buFont typeface="Arial"/>
              <a:buNone/>
            </a:pPr>
            <a:r>
              <a:rPr lang="en" sz="1150">
                <a:highlight>
                  <a:srgbClr val="FFFFFF"/>
                </a:highlight>
              </a:rPr>
              <a:t>haga clic en LA VISTA DEL PRESENTADOR</a:t>
            </a:r>
            <a:endParaRPr sz="1150">
              <a:highlight>
                <a:srgbClr val="FFFFFF"/>
              </a:highlight>
            </a:endParaRPr>
          </a:p>
          <a:p>
            <a:pPr indent="0" lvl="0" marL="0" rtl="0" algn="l">
              <a:spcBef>
                <a:spcPts val="0"/>
              </a:spcBef>
              <a:spcAft>
                <a:spcPts val="0"/>
              </a:spcAft>
              <a:buClr>
                <a:schemeClr val="dk1"/>
              </a:buClr>
              <a:buSzPts val="1100"/>
              <a:buFont typeface="Arial"/>
              <a:buNone/>
            </a:pPr>
            <a:r>
              <a:rPr lang="en" sz="1150">
                <a:highlight>
                  <a:srgbClr val="FFFFFF"/>
                </a:highlight>
              </a:rPr>
              <a:t>ahora podrá ver las páginas y las notas. Los estudiantes solo verán las páginas.</a:t>
            </a:r>
            <a:endParaRPr b="1" sz="1000"/>
          </a:p>
          <a:p>
            <a:pPr indent="0" lvl="0" marL="0" rtl="0" algn="l">
              <a:spcBef>
                <a:spcPts val="0"/>
              </a:spcBef>
              <a:spcAft>
                <a:spcPts val="0"/>
              </a:spcAft>
              <a:buClr>
                <a:schemeClr val="dk1"/>
              </a:buClr>
              <a:buSzPts val="1100"/>
              <a:buFont typeface="Arial"/>
              <a:buNone/>
            </a:pPr>
            <a:r>
              <a:t/>
            </a:r>
            <a:endParaRPr b="1" sz="1000"/>
          </a:p>
          <a:p>
            <a:pPr indent="0" lvl="0" marL="0" rtl="0" algn="l">
              <a:spcBef>
                <a:spcPts val="0"/>
              </a:spcBef>
              <a:spcAft>
                <a:spcPts val="0"/>
              </a:spcAft>
              <a:buClr>
                <a:schemeClr val="dk1"/>
              </a:buClr>
              <a:buSzPts val="1100"/>
              <a:buFont typeface="Arial"/>
              <a:buNone/>
            </a:pPr>
            <a:r>
              <a:rPr lang="en" sz="1150">
                <a:highlight>
                  <a:srgbClr val="FFFFFF"/>
                </a:highlight>
              </a:rPr>
              <a:t>*NOTA: Si está compartiendo pantalla, asegúrese de que SÓLO está compartiendo la presentación y NO la vista del presentador.</a:t>
            </a:r>
            <a:endParaRPr b="1" sz="1000"/>
          </a:p>
          <a:p>
            <a:pPr indent="0" lvl="0" marL="0" rtl="0" algn="l">
              <a:lnSpc>
                <a:spcPct val="115000"/>
              </a:lnSpc>
              <a:spcBef>
                <a:spcPts val="1200"/>
              </a:spcBef>
              <a:spcAft>
                <a:spcPts val="0"/>
              </a:spcAft>
              <a:buClr>
                <a:schemeClr val="dk1"/>
              </a:buClr>
              <a:buSzPts val="1100"/>
              <a:buFont typeface="Arial"/>
              <a:buNone/>
            </a:pPr>
            <a:r>
              <a:rPr b="1" lang="en" sz="1150">
                <a:highlight>
                  <a:srgbClr val="FFFFFF"/>
                </a:highlight>
              </a:rPr>
              <a:t>Di:</a:t>
            </a:r>
            <a:r>
              <a:rPr lang="en" sz="1150">
                <a:highlight>
                  <a:srgbClr val="FFFFFF"/>
                </a:highlight>
              </a:rPr>
              <a:t> Antes de empezar, nos gustaría invitar a todos a completar una encuesta anónima. Esta encuesta encontraras preguntas como: tu edad, raza y sexo. Es totalmente anónimo y no está conectado a tu nombre. La encuesta ayuda al equipo de Educación de Planned Parenthood a aprender más sobre a qué personas nos dirigimos con nuestros programas educativos</a:t>
            </a:r>
            <a:endParaRPr sz="1200"/>
          </a:p>
          <a:p>
            <a:pPr indent="0" lvl="0" marL="0" rtl="0" algn="l">
              <a:lnSpc>
                <a:spcPct val="115000"/>
              </a:lnSpc>
              <a:spcBef>
                <a:spcPts val="1200"/>
              </a:spcBef>
              <a:spcAft>
                <a:spcPts val="0"/>
              </a:spcAft>
              <a:buClr>
                <a:schemeClr val="dk1"/>
              </a:buClr>
              <a:buSzPts val="1100"/>
              <a:buFont typeface="Arial"/>
              <a:buNone/>
            </a:pPr>
            <a:r>
              <a:rPr b="1" lang="en" sz="1150">
                <a:highlight>
                  <a:srgbClr val="FFFFFF"/>
                </a:highlight>
              </a:rPr>
              <a:t>Di:</a:t>
            </a:r>
            <a:r>
              <a:rPr lang="en" sz="1150">
                <a:highlight>
                  <a:srgbClr val="FFFFFF"/>
                </a:highlight>
              </a:rPr>
              <a:t> Vamos a compartir un enlace en el chat y pedirles a todos que tomen un minuto para completar la encuesta.</a:t>
            </a:r>
            <a:endParaRPr sz="1150">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i="1" lang="en" sz="1150">
                <a:highlight>
                  <a:srgbClr val="FFFFFF"/>
                </a:highlight>
              </a:rPr>
              <a:t>Facilitador de Tecnología compartirá  la encuesta demográfica en el chat: Dé a los participantes 2 minutos para completar.</a:t>
            </a:r>
            <a:endParaRPr i="1" sz="1150">
              <a:highlight>
                <a:srgbClr val="FFFFFF"/>
              </a:highlight>
            </a:endParaRPr>
          </a:p>
          <a:p>
            <a:pPr indent="0" lvl="0" marL="0" rtl="0" algn="l">
              <a:lnSpc>
                <a:spcPct val="115000"/>
              </a:lnSpc>
              <a:spcBef>
                <a:spcPts val="1200"/>
              </a:spcBef>
              <a:spcAft>
                <a:spcPts val="1200"/>
              </a:spcAft>
              <a:buNone/>
            </a:pPr>
            <a:r>
              <a:rPr b="1" lang="en" sz="1150">
                <a:highlight>
                  <a:srgbClr val="FFFFFF"/>
                </a:highlight>
              </a:rPr>
              <a:t>Di:</a:t>
            </a:r>
            <a:r>
              <a:rPr lang="en" sz="1150">
                <a:highlight>
                  <a:srgbClr val="FFFFFF"/>
                </a:highlight>
              </a:rPr>
              <a:t> Genial. Gracias a todos por completar la encuesta. Comencemos con nuestra lección.</a:t>
            </a:r>
            <a:endParaRPr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c5dee1813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c5dee1813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200">
                <a:highlight>
                  <a:schemeClr val="lt1"/>
                </a:highlight>
              </a:rPr>
              <a:t>Di</a:t>
            </a:r>
            <a:r>
              <a:rPr lang="en" sz="1200">
                <a:highlight>
                  <a:schemeClr val="lt1"/>
                </a:highlight>
              </a:rPr>
              <a:t> "Les doy la bienvenida a nuestro programa” </a:t>
            </a:r>
            <a:r>
              <a:rPr i="1" lang="en" sz="1200">
                <a:highlight>
                  <a:schemeClr val="lt1"/>
                </a:highlight>
              </a:rPr>
              <a:t>y continua de leer </a:t>
            </a:r>
            <a:endParaRPr i="1" sz="1200">
              <a:highlight>
                <a:schemeClr val="lt1"/>
              </a:highlight>
            </a:endParaRPr>
          </a:p>
          <a:p>
            <a:pPr indent="0" lvl="0" marL="0" rtl="0" algn="l">
              <a:spcBef>
                <a:spcPts val="0"/>
              </a:spcBef>
              <a:spcAft>
                <a:spcPts val="0"/>
              </a:spcAft>
              <a:buClr>
                <a:schemeClr val="dk1"/>
              </a:buClr>
              <a:buSzPts val="1100"/>
              <a:buFont typeface="Arial"/>
              <a:buNone/>
            </a:pPr>
            <a:r>
              <a:rPr i="1" lang="en" sz="1200">
                <a:highlight>
                  <a:schemeClr val="lt1"/>
                </a:highlight>
              </a:rPr>
              <a:t>Di: </a:t>
            </a:r>
            <a:r>
              <a:rPr lang="en" sz="1400">
                <a:solidFill>
                  <a:schemeClr val="dk1"/>
                </a:solidFill>
              </a:rPr>
              <a:t>El programa está diseñado para reducir el riesgo de infección del VIH, el virus que causa el SIDA.</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500"/>
              </a:spcBef>
              <a:spcAft>
                <a:spcPts val="0"/>
              </a:spcAft>
              <a:buClr>
                <a:schemeClr val="dk1"/>
              </a:buClr>
              <a:buSzPts val="1100"/>
              <a:buFont typeface="Arial"/>
              <a:buNone/>
            </a:pPr>
            <a:r>
              <a:rPr lang="en" sz="1400">
                <a:solidFill>
                  <a:schemeClr val="dk1"/>
                </a:solidFill>
              </a:rPr>
              <a:t>Aunque es posible prevenir la infección de VIH y ITS, a veces los jóvenes no toman precauciones porque no saben que se corre riesgo. Cualquier persona se puede infectar con el VIH si tiene sexo sin protección con alguien que lo tiene o por medio de compartir jeringas para usar drogas o por otra razón. Cada uno de nosotros debe tomar la responsabilidad de prevenir la infección.</a:t>
            </a:r>
            <a:endParaRPr i="1" sz="1200">
              <a:highlight>
                <a:schemeClr val="lt1"/>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c5dee1813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4" name="Google Shape;984;gc5dee1813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c5dee1813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c5dee1813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Pregunta:</a:t>
            </a:r>
            <a:r>
              <a:rPr lang="en" sz="1200"/>
              <a:t> “¿Cuáles ejemplos de comportamientos les hacen sentir orgulloso/a de ser responsable?”</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highlight>
                  <a:schemeClr val="lt1"/>
                </a:highlight>
              </a:rPr>
              <a:t>Los participantes pueden escribir sus respuestas en el chat o decir en voz alta.</a:t>
            </a:r>
            <a:endParaRPr sz="1200"/>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c5dee1813d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c5dee1813d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highlight>
                  <a:schemeClr val="lt1"/>
                </a:highlight>
              </a:rPr>
              <a:t>Di:</a:t>
            </a:r>
            <a:r>
              <a:rPr lang="en" sz="1200">
                <a:highlight>
                  <a:schemeClr val="lt1"/>
                </a:highlight>
              </a:rPr>
              <a:t> "Gracias, esas fueron algunas grandes respuestas. Tengo algo más que añadir a la lista"</a:t>
            </a:r>
            <a:endParaRPr sz="1200">
              <a:highlight>
                <a:schemeClr val="lt1"/>
              </a:highlight>
            </a:endParaRPr>
          </a:p>
          <a:p>
            <a:pPr indent="0" lvl="0" marL="0" rtl="0" algn="l">
              <a:spcBef>
                <a:spcPts val="0"/>
              </a:spcBef>
              <a:spcAft>
                <a:spcPts val="0"/>
              </a:spcAft>
              <a:buClr>
                <a:srgbClr val="1C4587"/>
              </a:buClr>
              <a:buSzPts val="1100"/>
              <a:buFont typeface="Arial"/>
              <a:buNone/>
            </a:pPr>
            <a:r>
              <a:t/>
            </a:r>
            <a:endParaRPr sz="1200">
              <a:highlight>
                <a:schemeClr val="lt1"/>
              </a:highlight>
            </a:endParaRPr>
          </a:p>
          <a:p>
            <a:pPr indent="0" lvl="0" marL="0" rtl="0" algn="l">
              <a:spcBef>
                <a:spcPts val="0"/>
              </a:spcBef>
              <a:spcAft>
                <a:spcPts val="0"/>
              </a:spcAft>
              <a:buClr>
                <a:srgbClr val="1C4587"/>
              </a:buClr>
              <a:buSzPts val="1100"/>
              <a:buFont typeface="Arial"/>
              <a:buNone/>
            </a:pPr>
            <a:r>
              <a:rPr i="1" lang="en" sz="1200">
                <a:highlight>
                  <a:schemeClr val="lt1"/>
                </a:highlight>
              </a:rPr>
              <a:t>Revela estas respuestas una por una. Cada clic revelará la siguiente respuesta.</a:t>
            </a:r>
            <a:endParaRPr i="1" sz="1200">
              <a:highlight>
                <a:schemeClr val="lt1"/>
              </a:highlight>
            </a:endParaRPr>
          </a:p>
          <a:p>
            <a:pPr indent="0" lvl="0" marL="0" rtl="0" algn="l">
              <a:spcBef>
                <a:spcPts val="0"/>
              </a:spcBef>
              <a:spcAft>
                <a:spcPts val="0"/>
              </a:spcAft>
              <a:buClr>
                <a:srgbClr val="1C4587"/>
              </a:buClr>
              <a:buSzPts val="1100"/>
              <a:buFont typeface="Arial"/>
              <a:buNone/>
            </a:pPr>
            <a:r>
              <a:t/>
            </a:r>
            <a:endParaRPr i="1" sz="1200">
              <a:highlight>
                <a:schemeClr val="lt1"/>
              </a:highlight>
            </a:endParaRPr>
          </a:p>
          <a:p>
            <a:pPr indent="0" lvl="0" marL="0" rtl="0" algn="l">
              <a:spcBef>
                <a:spcPts val="0"/>
              </a:spcBef>
              <a:spcAft>
                <a:spcPts val="0"/>
              </a:spcAft>
              <a:buClr>
                <a:srgbClr val="1C4587"/>
              </a:buClr>
              <a:buSzPts val="1100"/>
              <a:buFont typeface="Arial"/>
              <a:buNone/>
            </a:pPr>
            <a:r>
              <a:t/>
            </a:r>
            <a:endParaRPr i="1" sz="1200">
              <a:highlight>
                <a:schemeClr val="lt1"/>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bfcfd6b4d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bfcfd6b4d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t>Lee las preguntas.</a:t>
            </a:r>
            <a:endParaRPr i="1" sz="1200"/>
          </a:p>
          <a:p>
            <a:pPr indent="0" lvl="0" marL="0" rtl="0" algn="l">
              <a:spcBef>
                <a:spcPts val="0"/>
              </a:spcBef>
              <a:spcAft>
                <a:spcPts val="0"/>
              </a:spcAft>
              <a:buNone/>
            </a:pPr>
            <a:r>
              <a:t/>
            </a:r>
            <a:endParaRPr sz="1200">
              <a:highlight>
                <a:schemeClr val="lt1"/>
              </a:highlight>
            </a:endParaRPr>
          </a:p>
          <a:p>
            <a:pPr indent="0" lvl="0" marL="0" rtl="0" algn="l">
              <a:spcBef>
                <a:spcPts val="0"/>
              </a:spcBef>
              <a:spcAft>
                <a:spcPts val="0"/>
              </a:spcAft>
              <a:buNone/>
            </a:pPr>
            <a:r>
              <a:rPr lang="en" sz="1200">
                <a:highlight>
                  <a:schemeClr val="lt1"/>
                </a:highlight>
              </a:rPr>
              <a:t>Los participantes pueden escribir sus respuestas en el chat o decirlas en voz alta.</a:t>
            </a:r>
            <a:endParaRPr sz="1200"/>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gc5dee1813d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4" name="Google Shape;1064;gc5dee1813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chemeClr val="dk1"/>
                </a:solidFill>
                <a:highlight>
                  <a:schemeClr val="lt1"/>
                </a:highlight>
              </a:rPr>
              <a:t>Di : </a:t>
            </a:r>
            <a:r>
              <a:rPr lang="en" sz="1200">
                <a:solidFill>
                  <a:schemeClr val="dk1"/>
                </a:solidFill>
                <a:highlight>
                  <a:schemeClr val="lt1"/>
                </a:highlight>
              </a:rPr>
              <a:t>"Gracias, de nuevo esas fueron algunas respuestas realmente geniales. Tengo unas más que añadir".</a:t>
            </a:r>
            <a:endParaRPr sz="1200">
              <a:solidFill>
                <a:schemeClr val="dk1"/>
              </a:solidFill>
            </a:endParaRPr>
          </a:p>
          <a:p>
            <a:pPr indent="0" lvl="0" marL="0" rtl="0" algn="l">
              <a:spcBef>
                <a:spcPts val="0"/>
              </a:spcBef>
              <a:spcAft>
                <a:spcPts val="0"/>
              </a:spcAft>
              <a:buClr>
                <a:srgbClr val="1C4587"/>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highlight>
                  <a:schemeClr val="lt1"/>
                </a:highlight>
              </a:rPr>
              <a:t>Revela cada respuesta una por una mientras las lees.</a:t>
            </a:r>
            <a:endParaRPr i="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c5dee1813d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c5dee1813d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200">
                <a:highlight>
                  <a:schemeClr val="lt1"/>
                </a:highlight>
              </a:rPr>
              <a:t>Pregunta</a:t>
            </a:r>
            <a:r>
              <a:rPr lang="en" sz="1200">
                <a:highlight>
                  <a:schemeClr val="lt1"/>
                </a:highlight>
              </a:rPr>
              <a:t> "¿pueden los jovenes contraer el VIH?" </a:t>
            </a:r>
            <a:r>
              <a:rPr i="1" lang="en" sz="1200">
                <a:highlight>
                  <a:schemeClr val="lt1"/>
                </a:highlight>
              </a:rPr>
              <a:t>Pídele a los jóvenes que escriban SÍ o NO en el chat.</a:t>
            </a:r>
            <a:endParaRPr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c5dee1813d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c5dee1813d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C4587"/>
              </a:buClr>
              <a:buSzPts val="1100"/>
              <a:buFont typeface="Arial"/>
              <a:buNone/>
            </a:pPr>
            <a:r>
              <a:rPr i="1" lang="en" sz="1200"/>
              <a:t>Lee la información.</a:t>
            </a:r>
            <a:endParaRPr i="1" sz="1200"/>
          </a:p>
          <a:p>
            <a:pPr indent="0" lvl="0" marL="0" rtl="0" algn="l">
              <a:spcBef>
                <a:spcPts val="0"/>
              </a:spcBef>
              <a:spcAft>
                <a:spcPts val="0"/>
              </a:spcAft>
              <a:buClr>
                <a:srgbClr val="1C4587"/>
              </a:buClr>
              <a:buSzPts val="1100"/>
              <a:buFont typeface="Arial"/>
              <a:buNone/>
            </a:pPr>
            <a:r>
              <a:t/>
            </a:r>
            <a:endParaRPr i="1" sz="1200"/>
          </a:p>
          <a:p>
            <a:pPr indent="0" lvl="0" marL="0" rtl="0" algn="l">
              <a:spcBef>
                <a:spcPts val="0"/>
              </a:spcBef>
              <a:spcAft>
                <a:spcPts val="0"/>
              </a:spcAft>
              <a:buClr>
                <a:srgbClr val="1C4587"/>
              </a:buClr>
              <a:buSzPts val="1100"/>
              <a:buFont typeface="Arial"/>
              <a:buNone/>
            </a:pPr>
            <a:r>
              <a:rPr i="1" lang="en" sz="1200"/>
              <a:t>Explica lo que es un condón poliuretano y poliisopreno</a:t>
            </a:r>
            <a:endParaRPr i="1"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c44f5953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c44f5953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chemeClr val="dk1"/>
                </a:solidFill>
                <a:highlight>
                  <a:schemeClr val="lt1"/>
                </a:highlight>
              </a:rPr>
              <a:t>Para iniciar la conversación, pregúntales a los participantes qué creen que pueden hacer en su grupo social o comunidad para detener la propagación del VIH</a:t>
            </a:r>
            <a:r>
              <a:rPr lang="en" sz="1200">
                <a:solidFill>
                  <a:schemeClr val="dk1"/>
                </a:solidFill>
                <a:highlight>
                  <a:schemeClr val="lt1"/>
                </a:highlight>
              </a:rPr>
              <a:t>. </a:t>
            </a:r>
            <a:r>
              <a:rPr lang="en" sz="1200">
                <a:solidFill>
                  <a:schemeClr val="dk1"/>
                </a:solidFill>
              </a:rPr>
              <a:t> </a:t>
            </a:r>
            <a:endParaRPr sz="1200">
              <a:solidFill>
                <a:schemeClr val="dk1"/>
              </a:solidFill>
            </a:endParaRPr>
          </a:p>
          <a:p>
            <a:pPr indent="0" lvl="0" marL="0" rtl="0" algn="l">
              <a:spcBef>
                <a:spcPts val="0"/>
              </a:spcBef>
              <a:spcAft>
                <a:spcPts val="0"/>
              </a:spcAft>
              <a:buClr>
                <a:srgbClr val="1C4587"/>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highlight>
                  <a:schemeClr val="lt1"/>
                </a:highlight>
              </a:rPr>
              <a:t>Permita que el grupo escriba su respuesta en el chat o lo diga en voz alta. Afirma las respuestas.</a:t>
            </a:r>
            <a:endParaRPr i="1" sz="1200">
              <a:solidFill>
                <a:schemeClr val="dk1"/>
              </a:solidFill>
              <a:highlight>
                <a:schemeClr val="lt1"/>
              </a:highlight>
            </a:endParaRPr>
          </a:p>
          <a:p>
            <a:pPr indent="0" lvl="0" marL="0" rtl="0" algn="l">
              <a:spcBef>
                <a:spcPts val="0"/>
              </a:spcBef>
              <a:spcAft>
                <a:spcPts val="0"/>
              </a:spcAft>
              <a:buClr>
                <a:srgbClr val="1C4587"/>
              </a:buClr>
              <a:buSzPts val="1100"/>
              <a:buFont typeface="Arial"/>
              <a:buNone/>
            </a:pPr>
            <a:r>
              <a:t/>
            </a:r>
            <a:endParaRPr sz="1200">
              <a:solidFill>
                <a:schemeClr val="dk1"/>
              </a:solidFill>
              <a:highlight>
                <a:schemeClr val="lt1"/>
              </a:highlight>
            </a:endParaRPr>
          </a:p>
          <a:p>
            <a:pPr indent="0" lvl="0" marL="0" rtl="0" algn="l">
              <a:spcBef>
                <a:spcPts val="0"/>
              </a:spcBef>
              <a:spcAft>
                <a:spcPts val="0"/>
              </a:spcAft>
              <a:buClr>
                <a:srgbClr val="1C4587"/>
              </a:buClr>
              <a:buSzPts val="1100"/>
              <a:buFont typeface="Arial"/>
              <a:buNone/>
            </a:pPr>
            <a:r>
              <a:rPr lang="en" sz="1200">
                <a:solidFill>
                  <a:schemeClr val="dk1"/>
                </a:solidFill>
                <a:highlight>
                  <a:schemeClr val="lt1"/>
                </a:highlight>
              </a:rPr>
              <a:t>Resuma la discusión</a:t>
            </a:r>
            <a:r>
              <a:rPr lang="en" sz="1200">
                <a:solidFill>
                  <a:schemeClr val="dk1"/>
                </a:solidFill>
              </a:rPr>
              <a:t>.</a:t>
            </a:r>
            <a:r>
              <a:rPr i="1" lang="en" sz="1200">
                <a:solidFill>
                  <a:schemeClr val="dk1"/>
                </a:solidFill>
              </a:rPr>
              <a:t> Di</a:t>
            </a:r>
            <a:r>
              <a:rPr lang="en" sz="1200">
                <a:solidFill>
                  <a:schemeClr val="dk1"/>
                </a:solidFill>
              </a:rPr>
              <a:t> “Es muy importante que siempre piensen en ustedes mismos y en los demás; amarse y amar a  los demás; protegerse y proteger a los demás; usen este amor para guiar sus acciones y decisiones como una estrategia importante para prevenir la transmisión del VIH” (este mensaje está en la próxima página).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5" name="Shape 1095"/>
        <p:cNvGrpSpPr/>
        <p:nvPr/>
      </p:nvGrpSpPr>
      <p:grpSpPr>
        <a:xfrm>
          <a:off x="0" y="0"/>
          <a:ext cx="0" cy="0"/>
          <a:chOff x="0" y="0"/>
          <a:chExt cx="0" cy="0"/>
        </a:xfrm>
      </p:grpSpPr>
      <p:sp>
        <p:nvSpPr>
          <p:cNvPr id="1096" name="Google Shape;1096;gc44f5953a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c44f5953a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bfcfd6b4d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bfcfd6b4d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c44f5953a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c44f5953a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150">
                <a:highlight>
                  <a:schemeClr val="lt1"/>
                </a:highlight>
              </a:rPr>
              <a:t>Pregúntele a los participantes</a:t>
            </a:r>
            <a:r>
              <a:rPr lang="en" sz="1150">
                <a:highlight>
                  <a:schemeClr val="lt1"/>
                </a:highlight>
              </a:rPr>
              <a:t> "¿qué significa la frase “Nos respetamos y nos protegemos?"</a:t>
            </a:r>
            <a:endParaRPr sz="1150">
              <a:highlight>
                <a:schemeClr val="lt1"/>
              </a:highlight>
            </a:endParaRPr>
          </a:p>
          <a:p>
            <a:pPr indent="0" lvl="0" marL="0" rtl="0" algn="l">
              <a:spcBef>
                <a:spcPts val="0"/>
              </a:spcBef>
              <a:spcAft>
                <a:spcPts val="0"/>
              </a:spcAft>
              <a:buClr>
                <a:srgbClr val="1C4587"/>
              </a:buClr>
              <a:buSzPts val="1100"/>
              <a:buFont typeface="Arial"/>
              <a:buNone/>
            </a:pPr>
            <a:r>
              <a:rPr i="1" lang="en" sz="1150">
                <a:highlight>
                  <a:schemeClr val="lt1"/>
                </a:highlight>
              </a:rPr>
              <a:t>Permita que el grupo genere respuestas.</a:t>
            </a:r>
            <a:endParaRPr i="1" sz="1150">
              <a:highlight>
                <a:schemeClr val="lt1"/>
              </a:highlight>
            </a:endParaRPr>
          </a:p>
          <a:p>
            <a:pPr indent="0" lvl="0" marL="0" rtl="0" algn="l">
              <a:spcBef>
                <a:spcPts val="0"/>
              </a:spcBef>
              <a:spcAft>
                <a:spcPts val="0"/>
              </a:spcAft>
              <a:buClr>
                <a:schemeClr val="dk1"/>
              </a:buClr>
              <a:buSzPts val="1100"/>
              <a:buFont typeface="Arial"/>
              <a:buNone/>
            </a:pPr>
            <a:r>
              <a:rPr i="1" lang="en" sz="1150">
                <a:highlight>
                  <a:schemeClr val="lt1"/>
                </a:highlight>
              </a:rPr>
              <a:t>Revele las respuestas y repase las frases en la página.</a:t>
            </a:r>
            <a:endParaRPr i="1" sz="9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c44f5953a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c44f5953a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1C4587"/>
              </a:buClr>
              <a:buSzPts val="1100"/>
              <a:buFont typeface="Arial"/>
              <a:buNone/>
            </a:pPr>
            <a:r>
              <a:rPr lang="en" sz="1150">
                <a:highlight>
                  <a:schemeClr val="lt1"/>
                </a:highlight>
              </a:rPr>
              <a:t>Diga "Durante esta y todas las discusiones sobre la toma de decisiones responsables, asegúrese de tener en cuenta que no toda actividad sexual adolescente es voluntaria. Los jóvenes que han sufrido coerción y abuso sexual nunca deben sentirse culpables o responsables de no abstenerse o protegerse”.</a:t>
            </a:r>
            <a:endParaRPr sz="1150">
              <a:highlight>
                <a:schemeClr val="lt1"/>
              </a:highlight>
            </a:endParaRPr>
          </a:p>
          <a:p>
            <a:pPr indent="0" lvl="0" marL="0" rtl="0" algn="l">
              <a:lnSpc>
                <a:spcPct val="115000"/>
              </a:lnSpc>
              <a:spcBef>
                <a:spcPts val="800"/>
              </a:spcBef>
              <a:spcAft>
                <a:spcPts val="800"/>
              </a:spcAft>
              <a:buClr>
                <a:srgbClr val="1C4587"/>
              </a:buClr>
              <a:buSzPts val="1100"/>
              <a:buFont typeface="Arial"/>
              <a:buNone/>
            </a:pPr>
            <a:r>
              <a:rPr lang="en" sz="1150">
                <a:highlight>
                  <a:schemeClr val="lt1"/>
                </a:highlight>
              </a:rPr>
              <a:t>*Añada recursos específicos para su condado/región*</a:t>
            </a:r>
            <a:endParaRPr sz="9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gc44f5953a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8" name="Google Shape;1118;gc44f5953a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sz="1150">
                <a:highlight>
                  <a:schemeClr val="lt1"/>
                </a:highlight>
              </a:rPr>
              <a:t>Vamos a discutir algunos detalles importantes sobre el VIH y el SIDA.</a:t>
            </a:r>
            <a:endParaRP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c44f5953a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c44f5953a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50">
                <a:highlight>
                  <a:schemeClr val="lt1"/>
                </a:highlight>
              </a:rPr>
              <a:t>Pida a los participantes que piensen en las preguntas del póster con las palabras claves y levanten la mano para responder. Permita a los participantes la oportunidad de explorar las respuestas y proporcionarles la información correcta cuando sea necesario. Analicen sus respuestas a fondo.</a:t>
            </a:r>
            <a:endParaRPr sz="9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c44f5953a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c44f5953a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Repasa la página entera.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c3619835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1" name="Google Shape;1151;gc3619835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c44f5953a4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c44f5953a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c36198356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c36198356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c36198356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c36198356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C4587"/>
              </a:buClr>
              <a:buSzPts val="1100"/>
              <a:buFont typeface="Arial"/>
              <a:buNone/>
            </a:pPr>
            <a:r>
              <a:rPr lang="en" sz="1200"/>
              <a:t>#1: El examen más común del VIH busca anticuerpos del VIH en el cuerpo por examen de sangre o las células del tejido de la boca. (Nota: Asegúrate de clarificar que el VIH no se transmite por saliva.) Los anticuerpos son proteínas que el cuerpo produce en reacción a un virus. Si una persona tiene anticuerpos del VIH, puede transmitir el virus a otras personas.</a:t>
            </a:r>
            <a:endParaRPr sz="1200"/>
          </a:p>
          <a:p>
            <a:pPr indent="0" lvl="0" marL="0" rtl="0" algn="l">
              <a:spcBef>
                <a:spcPts val="0"/>
              </a:spcBef>
              <a:spcAft>
                <a:spcPts val="0"/>
              </a:spcAft>
              <a:buClr>
                <a:srgbClr val="1C4587"/>
              </a:buClr>
              <a:buSzPts val="1100"/>
              <a:buFont typeface="Arial"/>
              <a:buNone/>
            </a:pPr>
            <a:r>
              <a:t/>
            </a:r>
            <a:endParaRPr sz="1200"/>
          </a:p>
          <a:p>
            <a:pPr indent="0" lvl="0" marL="0" rtl="0" algn="l">
              <a:spcBef>
                <a:spcPts val="0"/>
              </a:spcBef>
              <a:spcAft>
                <a:spcPts val="0"/>
              </a:spcAft>
              <a:buClr>
                <a:srgbClr val="1C4587"/>
              </a:buClr>
              <a:buSzPts val="1100"/>
              <a:buFont typeface="Arial"/>
              <a:buNone/>
            </a:pPr>
            <a:r>
              <a:rPr lang="en" sz="1200"/>
              <a:t>#2: También hay un examen del VIH que busca antígenos. Un antígeno es una proteína que produce anticuerpos. Se puede detectar los antígenos del VIH poco tiempo después de ser infectado/a (1-3 semanas) por un examen de sangre. Estos exámenes son más caros y típicamente no se utilizan para hacer un examen rutinario de VIH.  Si una persona tiene antígenos de VIH, puede transmitir el virus a otras personas.</a:t>
            </a:r>
            <a:endParaRPr sz="1200"/>
          </a:p>
          <a:p>
            <a:pPr indent="0" lvl="0" marL="0" rtl="0" algn="l">
              <a:spcBef>
                <a:spcPts val="0"/>
              </a:spcBef>
              <a:spcAft>
                <a:spcPts val="0"/>
              </a:spcAft>
              <a:buClr>
                <a:srgbClr val="1C4587"/>
              </a:buClr>
              <a:buSzPts val="1100"/>
              <a:buFont typeface="Arial"/>
              <a:buNone/>
            </a:pPr>
            <a:r>
              <a:t/>
            </a:r>
            <a:endParaRPr sz="1200"/>
          </a:p>
          <a:p>
            <a:pPr indent="0" lvl="0" marL="0" rtl="0" algn="l">
              <a:spcBef>
                <a:spcPts val="0"/>
              </a:spcBef>
              <a:spcAft>
                <a:spcPts val="0"/>
              </a:spcAft>
              <a:buClr>
                <a:srgbClr val="1C4587"/>
              </a:buClr>
              <a:buSzPts val="1100"/>
              <a:buFont typeface="Arial"/>
              <a:buNone/>
            </a:pPr>
            <a:r>
              <a:rPr lang="en" sz="1200"/>
              <a:t>#3: El examen de RCP (Reacción en Cadena de la Polimerasa) prueba la sangre para material genético del VIH. En la mayoría de países desarrollados  el suministro de sangre es examinado para VIH usando exámenes de RCP. Los exámenes RCP también se utilizan para medir cargas virales en personas que tienen el VIH. Si una persona tiene material genético del VIH, puede transmitir el virus a otras personas.</a:t>
            </a:r>
            <a:endParaRPr sz="1200"/>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c36198356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4" name="Google Shape;1194;gc36198356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C4587"/>
              </a:buClr>
              <a:buSzPts val="1100"/>
              <a:buFont typeface="Arial"/>
              <a:buNone/>
            </a:pPr>
            <a:r>
              <a:rPr lang="en" sz="1200"/>
              <a:t>1. </a:t>
            </a:r>
            <a:r>
              <a:rPr lang="en" sz="1200">
                <a:highlight>
                  <a:schemeClr val="lt1"/>
                </a:highlight>
              </a:rPr>
              <a:t>Pídeles a los participantes que den ejemplos de maneras en que una persona puede contraer el VIH. Pueden escribirlos en el chat o decirlos en voz alta.</a:t>
            </a:r>
            <a:r>
              <a:rPr lang="en" sz="1200"/>
              <a:t>  </a:t>
            </a:r>
            <a:endParaRPr sz="1200"/>
          </a:p>
          <a:p>
            <a:pPr indent="0" lvl="0" marL="0" rtl="0" algn="l">
              <a:spcBef>
                <a:spcPts val="0"/>
              </a:spcBef>
              <a:spcAft>
                <a:spcPts val="0"/>
              </a:spcAft>
              <a:buNone/>
            </a:pPr>
            <a:r>
              <a:rPr lang="en" sz="1200"/>
              <a:t>2. </a:t>
            </a:r>
            <a:r>
              <a:rPr lang="en" sz="1200">
                <a:highlight>
                  <a:schemeClr val="lt1"/>
                </a:highlight>
              </a:rPr>
              <a:t>Cada clic mostrará la siguiente respuesta.</a:t>
            </a:r>
            <a:endParaRPr sz="1200">
              <a:highlight>
                <a:schemeClr val="lt1"/>
              </a:highlight>
            </a:endParaRPr>
          </a:p>
          <a:p>
            <a:pPr indent="0" lvl="0" marL="0" rtl="0" algn="l">
              <a:spcBef>
                <a:spcPts val="0"/>
              </a:spcBef>
              <a:spcAft>
                <a:spcPts val="0"/>
              </a:spcAft>
              <a:buNone/>
            </a:pPr>
            <a:r>
              <a:t/>
            </a:r>
            <a:endParaRPr sz="1200">
              <a:highlight>
                <a:schemeClr val="lt1"/>
              </a:highlight>
            </a:endParaRPr>
          </a:p>
          <a:p>
            <a:pPr indent="0" lvl="0" marL="0" rtl="0" algn="l">
              <a:spcBef>
                <a:spcPts val="0"/>
              </a:spcBef>
              <a:spcAft>
                <a:spcPts val="0"/>
              </a:spcAft>
              <a:buClr>
                <a:srgbClr val="1C4587"/>
              </a:buClr>
              <a:buSzPts val="1100"/>
              <a:buFont typeface="Arial"/>
              <a:buNone/>
            </a:pPr>
            <a:r>
              <a:t/>
            </a:r>
            <a:endParaRPr sz="1200">
              <a:highlight>
                <a:schemeClr val="lt1"/>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c5dee181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c5dee181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50">
                <a:highlight>
                  <a:schemeClr val="lt1"/>
                </a:highlight>
                <a:latin typeface="Roboto"/>
                <a:ea typeface="Roboto"/>
                <a:cs typeface="Roboto"/>
                <a:sym typeface="Roboto"/>
              </a:rPr>
              <a:t>¡Déle a los participantes información sobre su facilitador! Comparta sus intereses y sus trabajo actual, sus antecedentes, y por qué decidió compartir este programa con los adolescentes.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c36198356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6" name="Google Shape;1206;gc36198356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C4587"/>
              </a:buClr>
              <a:buSzPts val="1100"/>
              <a:buFont typeface="Arial"/>
              <a:buNone/>
            </a:pPr>
            <a:r>
              <a:rPr lang="en" sz="1200"/>
              <a:t>1. </a:t>
            </a:r>
            <a:r>
              <a:rPr lang="en" sz="1200">
                <a:highlight>
                  <a:schemeClr val="lt1"/>
                </a:highlight>
              </a:rPr>
              <a:t>Pregunte a los participantes qué fluidos corporales pueden transmitir el VIH. Pueden escribirlos en el chat o decirlos en voz alta.</a:t>
            </a:r>
            <a:endParaRPr sz="1200"/>
          </a:p>
          <a:p>
            <a:pPr indent="0" lvl="0" marL="0" rtl="0" algn="l">
              <a:spcBef>
                <a:spcPts val="0"/>
              </a:spcBef>
              <a:spcAft>
                <a:spcPts val="0"/>
              </a:spcAft>
              <a:buClr>
                <a:srgbClr val="1C4587"/>
              </a:buClr>
              <a:buSzPts val="1100"/>
              <a:buFont typeface="Arial"/>
              <a:buNone/>
            </a:pPr>
            <a:r>
              <a:rPr lang="en" sz="1200"/>
              <a:t>2. </a:t>
            </a:r>
            <a:r>
              <a:rPr lang="en" sz="1200">
                <a:highlight>
                  <a:schemeClr val="lt1"/>
                </a:highlight>
              </a:rPr>
              <a:t>Cada clic mostrará la siguiente respuesta.</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c36198356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c36198356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1. </a:t>
            </a:r>
            <a:r>
              <a:rPr lang="en" sz="1200">
                <a:highlight>
                  <a:schemeClr val="lt1"/>
                </a:highlight>
              </a:rPr>
              <a:t>Pídeles a los participantes que den ejemplos de maneras en que NO puede contraer el VIH. Pueden escribirlos en el chat o decirlos en voz alta.</a:t>
            </a:r>
            <a:endParaRPr sz="1200"/>
          </a:p>
          <a:p>
            <a:pPr indent="0" lvl="0" marL="0" rtl="0" algn="l">
              <a:spcBef>
                <a:spcPts val="0"/>
              </a:spcBef>
              <a:spcAft>
                <a:spcPts val="0"/>
              </a:spcAft>
              <a:buClr>
                <a:srgbClr val="1C4587"/>
              </a:buClr>
              <a:buSzPts val="1100"/>
              <a:buFont typeface="Arial"/>
              <a:buNone/>
            </a:pPr>
            <a:r>
              <a:rPr lang="en" sz="1200">
                <a:highlight>
                  <a:schemeClr val="lt1"/>
                </a:highlight>
              </a:rPr>
              <a:t>2. Cada clic mostrará la siguiente respuesta.</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c36198356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2" name="Google Shape;1242;gc36198356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C4587"/>
              </a:buClr>
              <a:buSzPts val="1100"/>
              <a:buFont typeface="Arial"/>
              <a:buNone/>
            </a:pPr>
            <a:r>
              <a:rPr lang="en" sz="1200"/>
              <a:t>1. No es que las personas sean riesgosas, sino que pueden correr riesgo con su comportamiento. </a:t>
            </a:r>
            <a:r>
              <a:rPr lang="en" sz="1200">
                <a:highlight>
                  <a:schemeClr val="lt1"/>
                </a:highlight>
              </a:rPr>
              <a:t>Pregúntele a los participantes cuáles comportamientos pueden poner a una persona en riesgo de contraer el VIH. Pueden escribirlos en el chat o decirlos en voz alta.</a:t>
            </a:r>
            <a:endParaRPr sz="1200"/>
          </a:p>
          <a:p>
            <a:pPr indent="0" lvl="0" marL="0" rtl="0" algn="l">
              <a:spcBef>
                <a:spcPts val="0"/>
              </a:spcBef>
              <a:spcAft>
                <a:spcPts val="0"/>
              </a:spcAft>
              <a:buClr>
                <a:srgbClr val="1C4587"/>
              </a:buClr>
              <a:buSzPts val="1100"/>
              <a:buFont typeface="Arial"/>
              <a:buNone/>
            </a:pPr>
            <a:r>
              <a:rPr lang="en" sz="1200"/>
              <a:t>2. </a:t>
            </a:r>
            <a:r>
              <a:rPr lang="en" sz="1200">
                <a:highlight>
                  <a:schemeClr val="lt1"/>
                </a:highlight>
              </a:rPr>
              <a:t>Cada clic mostrará la siguiente respuesta.</a:t>
            </a:r>
            <a:endParaRPr sz="1200"/>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c361983563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c36198356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C4587"/>
              </a:buClr>
              <a:buSzPts val="1100"/>
              <a:buFont typeface="Arial"/>
              <a:buNone/>
            </a:pPr>
            <a:r>
              <a:rPr lang="en" sz="1200"/>
              <a:t>1. </a:t>
            </a:r>
            <a:r>
              <a:rPr lang="en" sz="1200">
                <a:highlight>
                  <a:schemeClr val="lt1"/>
                </a:highlight>
              </a:rPr>
              <a:t>Pregunte a los participantes qué puede hacer una persona para reducir su riesgo de VIH. Pueden escribirlos en el chat o decirlos en voz alta.</a:t>
            </a:r>
            <a:r>
              <a:rPr lang="en" sz="1200"/>
              <a:t>  </a:t>
            </a:r>
            <a:endParaRPr sz="1200"/>
          </a:p>
          <a:p>
            <a:pPr indent="0" lvl="0" marL="0" rtl="0" algn="l">
              <a:spcBef>
                <a:spcPts val="0"/>
              </a:spcBef>
              <a:spcAft>
                <a:spcPts val="0"/>
              </a:spcAft>
              <a:buClr>
                <a:srgbClr val="1C4587"/>
              </a:buClr>
              <a:buSzPts val="1100"/>
              <a:buFont typeface="Arial"/>
              <a:buNone/>
            </a:pPr>
            <a:r>
              <a:rPr lang="en" sz="1200"/>
              <a:t>2. C</a:t>
            </a:r>
            <a:r>
              <a:rPr lang="en" sz="1200">
                <a:highlight>
                  <a:schemeClr val="lt1"/>
                </a:highlight>
              </a:rPr>
              <a:t>ada clic mostrará la siguiente respuesta.</a:t>
            </a:r>
            <a:endParaRPr sz="1200"/>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cedaa509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cedaa509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c36198356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c36198356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highlight>
                  <a:schemeClr val="lt1"/>
                </a:highlight>
              </a:rPr>
              <a:t>Tiempo de actividad: Dile a los participantes que vamos a empezar una actividad divertida para ver cuanto saben!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cedaa5096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1" name="Google Shape;1291;gcedaa5096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c36198356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c36198356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Opcional: </a:t>
            </a:r>
            <a:endParaRPr sz="1200"/>
          </a:p>
          <a:p>
            <a:pPr indent="0" lvl="0" marL="0" rtl="0" algn="l">
              <a:spcBef>
                <a:spcPts val="0"/>
              </a:spcBef>
              <a:spcAft>
                <a:spcPts val="0"/>
              </a:spcAft>
              <a:buNone/>
            </a:pPr>
            <a:r>
              <a:rPr lang="en" sz="1200"/>
              <a:t>Google form: </a:t>
            </a:r>
            <a:endParaRPr sz="1200"/>
          </a:p>
          <a:p>
            <a:pPr indent="0" lvl="0" marL="0" rtl="0" algn="l">
              <a:spcBef>
                <a:spcPts val="0"/>
              </a:spcBef>
              <a:spcAft>
                <a:spcPts val="0"/>
              </a:spcAft>
              <a:buClr>
                <a:schemeClr val="dk1"/>
              </a:buClr>
              <a:buSzPts val="1100"/>
              <a:buFont typeface="Arial"/>
              <a:buNone/>
            </a:pPr>
            <a:r>
              <a:rPr lang="en" sz="1200" u="sng">
                <a:hlinkClick r:id="rId2"/>
              </a:rPr>
              <a:t>https://docs.google.com/forms/d/e/1FAIpQLSfwaiy_026Pyy0InekeZiruHIH3NI3aWLmif5wF-CsBqoAcZQ/viewform</a:t>
            </a:r>
            <a:r>
              <a:rPr lang="en" sz="1200"/>
              <a:t>   </a:t>
            </a:r>
            <a:r>
              <a:rPr lang="en" sz="1250">
                <a:highlight>
                  <a:schemeClr val="lt1"/>
                </a:highlight>
              </a:rPr>
              <a:t>(Coloque este enlace de formulario en el chat para que los alumnos lo completen. Tendrá que hacer una copia para cada clase antes de facilitar)</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c361983563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c361983563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1C4587"/>
              </a:buClr>
              <a:buSzPts val="1100"/>
              <a:buFont typeface="Arial"/>
              <a:buNone/>
            </a:pPr>
            <a:r>
              <a:rPr lang="en" sz="1250">
                <a:solidFill>
                  <a:schemeClr val="dk1"/>
                </a:solidFill>
                <a:highlight>
                  <a:schemeClr val="lt1"/>
                </a:highlight>
              </a:rPr>
              <a:t>Coloque este enlace de formulario en el chat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c5dee1813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c5dee1813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highlight>
                  <a:schemeClr val="lt1"/>
                </a:highlight>
              </a:rPr>
              <a:t>Pídale a cada participante que se presente. Pídales que den su nombre, edad, grado en la escuela y por qué decidieron asistir a este programa.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bfcfd6b4d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bfcfd6b4d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c5dee1813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c5dee1813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c5dee1813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c5dee1813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t>(Nota para los </a:t>
            </a:r>
            <a:r>
              <a:rPr i="1" lang="en"/>
              <a:t>educadores</a:t>
            </a:r>
            <a:r>
              <a:rPr i="1" lang="en"/>
              <a:t>) Pueden utilizar la </a:t>
            </a:r>
            <a:r>
              <a:rPr i="1" lang="en"/>
              <a:t>función</a:t>
            </a:r>
            <a:r>
              <a:rPr i="1" lang="en"/>
              <a:t> de anotar en Zoom para escribir las ideas que </a:t>
            </a:r>
            <a:r>
              <a:rPr i="1" lang="en"/>
              <a:t>ofrecen</a:t>
            </a:r>
            <a:r>
              <a:rPr i="1" lang="en"/>
              <a:t> los participantes. </a:t>
            </a:r>
            <a:r>
              <a:rPr i="1" lang="en"/>
              <a:t>También</a:t>
            </a:r>
            <a:r>
              <a:rPr i="1" lang="en"/>
              <a:t> pueden utilizar JamBoard:</a:t>
            </a:r>
            <a:r>
              <a:rPr lang="en"/>
              <a:t> </a:t>
            </a:r>
            <a:r>
              <a:rPr lang="en" u="sng">
                <a:solidFill>
                  <a:schemeClr val="hlink"/>
                </a:solidFill>
                <a:hlinkClick r:id="rId2"/>
              </a:rPr>
              <a:t>https://jamboard.google.com/d/1-9ugz90wb3TeGR3tgTXMvYEwS6pJZHtRdakbcVP9yoQ/edit?usp=sharing</a:t>
            </a:r>
            <a:r>
              <a:rPr lang="en"/>
              <a:t>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i="1" lang="en"/>
              <a:t>Pídale a los participantes que ofrezcan ideas para desarrollar una lista de “Acuerdos” que deben incluir lo siguiente:</a:t>
            </a:r>
            <a:endParaRPr i="1"/>
          </a:p>
          <a:p>
            <a:pPr indent="0" lvl="0" marL="0" rtl="0" algn="l">
              <a:lnSpc>
                <a:spcPct val="115000"/>
              </a:lnSpc>
              <a:spcBef>
                <a:spcPts val="0"/>
              </a:spcBef>
              <a:spcAft>
                <a:spcPts val="0"/>
              </a:spcAft>
              <a:buClr>
                <a:srgbClr val="1C4587"/>
              </a:buClr>
              <a:buSzPts val="1100"/>
              <a:buFont typeface="Arial"/>
              <a:buNone/>
            </a:pPr>
            <a:r>
              <a:t/>
            </a:r>
            <a:endParaRPr/>
          </a:p>
          <a:p>
            <a:pPr indent="-298450" lvl="1" marL="914400" rtl="0" algn="l">
              <a:lnSpc>
                <a:spcPct val="115000"/>
              </a:lnSpc>
              <a:spcBef>
                <a:spcPts val="0"/>
              </a:spcBef>
              <a:spcAft>
                <a:spcPts val="0"/>
              </a:spcAft>
              <a:buClr>
                <a:srgbClr val="000000"/>
              </a:buClr>
              <a:buSzPts val="1100"/>
              <a:buChar char="○"/>
            </a:pPr>
            <a:r>
              <a:rPr lang="en"/>
              <a:t>Confidencialidad</a:t>
            </a:r>
            <a:endParaRPr/>
          </a:p>
          <a:p>
            <a:pPr indent="-298450" lvl="1" marL="914400" rtl="0" algn="l">
              <a:lnSpc>
                <a:spcPct val="115000"/>
              </a:lnSpc>
              <a:spcBef>
                <a:spcPts val="0"/>
              </a:spcBef>
              <a:spcAft>
                <a:spcPts val="0"/>
              </a:spcAft>
              <a:buClr>
                <a:srgbClr val="000000"/>
              </a:buClr>
              <a:buSzPts val="1100"/>
              <a:buChar char="○"/>
            </a:pPr>
            <a:r>
              <a:rPr lang="en"/>
              <a:t>Respeto</a:t>
            </a:r>
            <a:endParaRPr/>
          </a:p>
          <a:p>
            <a:pPr indent="-298450" lvl="1" marL="914400" rtl="0" algn="l">
              <a:lnSpc>
                <a:spcPct val="115000"/>
              </a:lnSpc>
              <a:spcBef>
                <a:spcPts val="0"/>
              </a:spcBef>
              <a:spcAft>
                <a:spcPts val="0"/>
              </a:spcAft>
              <a:buClr>
                <a:srgbClr val="000000"/>
              </a:buClr>
              <a:buSzPts val="1100"/>
              <a:buChar char="○"/>
            </a:pPr>
            <a:r>
              <a:rPr lang="en"/>
              <a:t>Apoyar a cada uno</a:t>
            </a:r>
            <a:endParaRPr/>
          </a:p>
          <a:p>
            <a:pPr indent="-298450" lvl="1" marL="914400" rtl="0" algn="l">
              <a:lnSpc>
                <a:spcPct val="115000"/>
              </a:lnSpc>
              <a:spcBef>
                <a:spcPts val="0"/>
              </a:spcBef>
              <a:spcAft>
                <a:spcPts val="0"/>
              </a:spcAft>
              <a:buClr>
                <a:srgbClr val="000000"/>
              </a:buClr>
              <a:buSzPts val="1100"/>
              <a:buChar char="○"/>
            </a:pPr>
            <a:r>
              <a:rPr lang="en"/>
              <a:t>Hablar sobre su propia experiencia </a:t>
            </a:r>
            <a:endParaRPr/>
          </a:p>
          <a:p>
            <a:pPr indent="-298450" lvl="1" marL="914400" rtl="0" algn="l">
              <a:lnSpc>
                <a:spcPct val="115000"/>
              </a:lnSpc>
              <a:spcBef>
                <a:spcPts val="0"/>
              </a:spcBef>
              <a:spcAft>
                <a:spcPts val="0"/>
              </a:spcAft>
              <a:buClr>
                <a:srgbClr val="000000"/>
              </a:buClr>
              <a:buSzPts val="1100"/>
              <a:buChar char="○"/>
            </a:pPr>
            <a:r>
              <a:rPr lang="en"/>
              <a:t>Derecho de pasar el turno</a:t>
            </a:r>
            <a:endParaRPr/>
          </a:p>
          <a:p>
            <a:pPr indent="-298450" lvl="1" marL="914400" rtl="0" algn="l">
              <a:lnSpc>
                <a:spcPct val="115000"/>
              </a:lnSpc>
              <a:spcBef>
                <a:spcPts val="0"/>
              </a:spcBef>
              <a:spcAft>
                <a:spcPts val="0"/>
              </a:spcAft>
              <a:buClr>
                <a:srgbClr val="000000"/>
              </a:buClr>
              <a:buSzPts val="1100"/>
              <a:buChar char="○"/>
            </a:pPr>
            <a:r>
              <a:rPr lang="en"/>
              <a:t>Todos deben de contribuir en participar</a:t>
            </a:r>
            <a:endParaRPr/>
          </a:p>
          <a:p>
            <a:pPr indent="-298450" lvl="1" marL="914400" rtl="0" algn="l">
              <a:lnSpc>
                <a:spcPct val="115000"/>
              </a:lnSpc>
              <a:spcBef>
                <a:spcPts val="0"/>
              </a:spcBef>
              <a:spcAft>
                <a:spcPts val="0"/>
              </a:spcAft>
              <a:buClr>
                <a:srgbClr val="000000"/>
              </a:buClr>
              <a:buSzPts val="1100"/>
              <a:buChar char="○"/>
            </a:pPr>
            <a:r>
              <a:rPr lang="en"/>
              <a:t>Cuidarse uno mismo si se siente incómodo/a</a:t>
            </a:r>
            <a:endParaRPr/>
          </a:p>
          <a:p>
            <a:pPr indent="-298450" lvl="1" marL="914400" rtl="0" algn="l">
              <a:lnSpc>
                <a:spcPct val="115000"/>
              </a:lnSpc>
              <a:spcBef>
                <a:spcPts val="0"/>
              </a:spcBef>
              <a:spcAft>
                <a:spcPts val="0"/>
              </a:spcAft>
              <a:buClr>
                <a:srgbClr val="000000"/>
              </a:buClr>
              <a:buSzPts val="1100"/>
              <a:buChar char="○"/>
            </a:pPr>
            <a:r>
              <a:rPr lang="en"/>
              <a:t>Respetar la diversidad del grupo</a:t>
            </a:r>
            <a:endParaRPr b="1"/>
          </a:p>
          <a:p>
            <a:pPr indent="0" lvl="0" marL="0" rtl="0" algn="l">
              <a:lnSpc>
                <a:spcPct val="115000"/>
              </a:lnSpc>
              <a:spcBef>
                <a:spcPts val="1200"/>
              </a:spcBef>
              <a:spcAft>
                <a:spcPts val="0"/>
              </a:spcAft>
              <a:buClr>
                <a:schemeClr val="dk1"/>
              </a:buClr>
              <a:buSzPts val="1100"/>
              <a:buFont typeface="Arial"/>
              <a:buNone/>
            </a:pPr>
            <a:r>
              <a:rPr lang="en">
                <a:highlight>
                  <a:schemeClr val="lt1"/>
                </a:highlight>
              </a:rPr>
              <a:t>Di: "Hicieron un gran trabajo al generar una buena lista de acuerdos para el grupo. Vamos a seguir estos acuerdos mientras trabajamos juntos. Esta lista permanecerá se utilizara hoy y durante todo el programa. Estoy entusiasmado/a y se que podemos trabajar juntos al respetarnos mutuamente siguiendo los acuerdos de nuestro grupo".</a:t>
            </a:r>
            <a:endParaRPr b="1"/>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cedaa5096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cedaa5096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 shared language for condoms, barrier methods, sexo vs realciones sexuales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bfcfd6b4d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bfcfd6b4d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highlight>
                  <a:schemeClr val="lt1"/>
                </a:highlight>
              </a:rPr>
              <a:t>Si alguna vez quieres hacer una pregunta de forma privada y anónima, por favor usa nuestros formularios de Google. Este enlace también se incluirá en todos nuestras clases. </a:t>
            </a:r>
            <a:endParaRPr sz="1200">
              <a:highlight>
                <a:schemeClr val="lt1"/>
              </a:highlight>
            </a:endParaRPr>
          </a:p>
          <a:p>
            <a:pPr indent="0" lvl="0" marL="0" rtl="0" algn="l">
              <a:spcBef>
                <a:spcPts val="0"/>
              </a:spcBef>
              <a:spcAft>
                <a:spcPts val="0"/>
              </a:spcAft>
              <a:buClr>
                <a:schemeClr val="dk1"/>
              </a:buClr>
              <a:buSzPts val="1100"/>
              <a:buFont typeface="Arial"/>
              <a:buNone/>
            </a:pPr>
            <a:r>
              <a:t/>
            </a:r>
            <a:endParaRPr sz="1200">
              <a:highlight>
                <a:schemeClr val="lt1"/>
              </a:highlight>
            </a:endParaRPr>
          </a:p>
          <a:p>
            <a:pPr indent="0" lvl="0" marL="0" rtl="0" algn="l">
              <a:spcBef>
                <a:spcPts val="0"/>
              </a:spcBef>
              <a:spcAft>
                <a:spcPts val="0"/>
              </a:spcAft>
              <a:buClr>
                <a:schemeClr val="dk1"/>
              </a:buClr>
              <a:buSzPts val="1100"/>
              <a:buFont typeface="Arial"/>
              <a:buNone/>
            </a:pPr>
            <a:r>
              <a:rPr i="1" lang="en" sz="1200">
                <a:highlight>
                  <a:schemeClr val="lt1"/>
                </a:highlight>
              </a:rPr>
              <a:t>Comparte el enlace en el chat</a:t>
            </a:r>
            <a:r>
              <a:rPr i="1" lang="en" sz="1200"/>
              <a:t> -</a:t>
            </a:r>
            <a:r>
              <a:rPr lang="en" sz="1200"/>
              <a:t> </a:t>
            </a:r>
            <a:r>
              <a:rPr lang="en" sz="1200" u="sng">
                <a:solidFill>
                  <a:schemeClr val="hlink"/>
                </a:solidFill>
                <a:hlinkClick r:id="rId2"/>
              </a:rPr>
              <a:t>https://docs.google.com/forms/d/e/1FAIpQLScAPNpMbZ8EeTEhJKPcrFqjux1NG9mcWeZY-1Os0cseWc_RuQ/viewform</a:t>
            </a:r>
            <a:r>
              <a:rPr lang="en" sz="1200"/>
              <a:t>  </a:t>
            </a:r>
            <a:endParaRPr sz="1200"/>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FE2F3"/>
        </a:solidFill>
      </p:bgPr>
    </p:bg>
    <p:spTree>
      <p:nvGrpSpPr>
        <p:cNvPr id="9" name="Shape 9"/>
        <p:cNvGrpSpPr/>
        <p:nvPr/>
      </p:nvGrpSpPr>
      <p:grpSpPr>
        <a:xfrm>
          <a:off x="0" y="0"/>
          <a:ext cx="0" cy="0"/>
          <a:chOff x="0" y="0"/>
          <a:chExt cx="0" cy="0"/>
        </a:xfrm>
      </p:grpSpPr>
      <p:sp>
        <p:nvSpPr>
          <p:cNvPr id="10" name="Google Shape;10;p2"/>
          <p:cNvSpPr/>
          <p:nvPr/>
        </p:nvSpPr>
        <p:spPr>
          <a:xfrm>
            <a:off x="716575" y="0"/>
            <a:ext cx="8579795" cy="5143484"/>
          </a:xfrm>
          <a:custGeom>
            <a:rect b="b" l="l" r="r" t="t"/>
            <a:pathLst>
              <a:path extrusionOk="0" h="78770" w="128517">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754550" y="1135650"/>
            <a:ext cx="5634900" cy="2872200"/>
          </a:xfrm>
          <a:prstGeom prst="plaque">
            <a:avLst>
              <a:gd fmla="val 11691"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2572800" y="3116850"/>
            <a:ext cx="3998400" cy="0"/>
          </a:xfrm>
          <a:prstGeom prst="straightConnector1">
            <a:avLst/>
          </a:prstGeom>
          <a:noFill/>
          <a:ln cap="flat" cmpd="sng" w="19050">
            <a:solidFill>
              <a:schemeClr val="dk2"/>
            </a:solidFill>
            <a:prstDash val="solid"/>
            <a:round/>
            <a:headEnd len="med" w="med" type="none"/>
            <a:tailEnd len="med" w="med" type="none"/>
          </a:ln>
        </p:spPr>
      </p:cxnSp>
      <p:cxnSp>
        <p:nvCxnSpPr>
          <p:cNvPr id="13" name="Google Shape;13;p2"/>
          <p:cNvCxnSpPr/>
          <p:nvPr/>
        </p:nvCxnSpPr>
        <p:spPr>
          <a:xfrm>
            <a:off x="2572800" y="2222750"/>
            <a:ext cx="3998400" cy="0"/>
          </a:xfrm>
          <a:prstGeom prst="straightConnector1">
            <a:avLst/>
          </a:prstGeom>
          <a:noFill/>
          <a:ln cap="flat" cmpd="sng" w="19050">
            <a:solidFill>
              <a:schemeClr val="dk2"/>
            </a:solidFill>
            <a:prstDash val="solid"/>
            <a:round/>
            <a:headEnd len="med" w="med" type="none"/>
            <a:tailEnd len="med" w="med" type="none"/>
          </a:ln>
        </p:spPr>
      </p:cxnSp>
      <p:grpSp>
        <p:nvGrpSpPr>
          <p:cNvPr id="14" name="Google Shape;14;p2"/>
          <p:cNvGrpSpPr/>
          <p:nvPr/>
        </p:nvGrpSpPr>
        <p:grpSpPr>
          <a:xfrm rot="697126">
            <a:off x="8280187" y="-46678"/>
            <a:ext cx="1305393" cy="1346461"/>
            <a:chOff x="1492000" y="427450"/>
            <a:chExt cx="1188000" cy="1225375"/>
          </a:xfrm>
        </p:grpSpPr>
        <p:sp>
          <p:nvSpPr>
            <p:cNvPr id="15" name="Google Shape;15;p2"/>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2"/>
          <p:cNvSpPr txBox="1"/>
          <p:nvPr>
            <p:ph type="ctrTitle"/>
          </p:nvPr>
        </p:nvSpPr>
        <p:spPr>
          <a:xfrm>
            <a:off x="2351850" y="1498850"/>
            <a:ext cx="4440300" cy="1447800"/>
          </a:xfrm>
          <a:prstGeom prst="rect">
            <a:avLst/>
          </a:prstGeom>
        </p:spPr>
        <p:txBody>
          <a:bodyPr anchorCtr="0" anchor="ctr" bIns="0" lIns="0" spcFirstLastPara="1" rIns="0" wrap="square" tIns="0">
            <a:noAutofit/>
          </a:bodyPr>
          <a:lstStyle>
            <a:lvl1pPr lvl="0" rtl="0" algn="ctr">
              <a:spcBef>
                <a:spcPts val="0"/>
              </a:spcBef>
              <a:spcAft>
                <a:spcPts val="0"/>
              </a:spcAft>
              <a:buSzPts val="5200"/>
              <a:buFont typeface="Itim"/>
              <a:buNone/>
              <a:defRPr b="1" sz="6000">
                <a:latin typeface="Itim"/>
                <a:ea typeface="Itim"/>
                <a:cs typeface="Itim"/>
                <a:sym typeface="Itim"/>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7" name="Google Shape;27;p2"/>
          <p:cNvSpPr txBox="1"/>
          <p:nvPr>
            <p:ph idx="1" type="subTitle"/>
          </p:nvPr>
        </p:nvSpPr>
        <p:spPr>
          <a:xfrm>
            <a:off x="2351850" y="3287050"/>
            <a:ext cx="4440300" cy="357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 name="Google Shape;28;p2"/>
          <p:cNvSpPr/>
          <p:nvPr/>
        </p:nvSpPr>
        <p:spPr>
          <a:xfrm>
            <a:off x="-50900" y="-21500"/>
            <a:ext cx="771000" cy="51651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2"/>
          <p:cNvGrpSpPr/>
          <p:nvPr/>
        </p:nvGrpSpPr>
        <p:grpSpPr>
          <a:xfrm flipH="1" rot="-1976796">
            <a:off x="5917481" y="3990133"/>
            <a:ext cx="3474354" cy="888893"/>
            <a:chOff x="3809875" y="1963175"/>
            <a:chExt cx="1923600" cy="492150"/>
          </a:xfrm>
        </p:grpSpPr>
        <p:sp>
          <p:nvSpPr>
            <p:cNvPr id="30" name="Google Shape;30;p2"/>
            <p:cNvSpPr/>
            <p:nvPr/>
          </p:nvSpPr>
          <p:spPr>
            <a:xfrm>
              <a:off x="3902950" y="2044375"/>
              <a:ext cx="620050" cy="185725"/>
            </a:xfrm>
            <a:custGeom>
              <a:rect b="b" l="l" r="r" t="t"/>
              <a:pathLst>
                <a:path extrusionOk="0" h="7429" w="24802">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866425" y="2007800"/>
              <a:ext cx="1864125" cy="387400"/>
            </a:xfrm>
            <a:custGeom>
              <a:rect b="b" l="l" r="r" t="t"/>
              <a:pathLst>
                <a:path extrusionOk="0" h="15496" w="74565">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813475" y="2066175"/>
              <a:ext cx="56825" cy="83625"/>
            </a:xfrm>
            <a:custGeom>
              <a:rect b="b" l="l" r="r" t="t"/>
              <a:pathLst>
                <a:path extrusionOk="0" h="3345" w="2273">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818000" y="2001350"/>
              <a:ext cx="177350" cy="82875"/>
            </a:xfrm>
            <a:custGeom>
              <a:rect b="b" l="l" r="r" t="t"/>
              <a:pathLst>
                <a:path extrusionOk="0" h="3315" w="7094">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928625" y="1968150"/>
              <a:ext cx="484300" cy="104000"/>
            </a:xfrm>
            <a:custGeom>
              <a:rect b="b" l="l" r="r" t="t"/>
              <a:pathLst>
                <a:path extrusionOk="0" h="4160" w="19372">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973500" y="1980525"/>
              <a:ext cx="423650" cy="75575"/>
            </a:xfrm>
            <a:custGeom>
              <a:rect b="b" l="l" r="r" t="t"/>
              <a:pathLst>
                <a:path extrusionOk="0" h="3023" w="16946">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855400" y="2081950"/>
              <a:ext cx="1864100" cy="370500"/>
            </a:xfrm>
            <a:custGeom>
              <a:rect b="b" l="l" r="r" t="t"/>
              <a:pathLst>
                <a:path extrusionOk="0" h="14820" w="74564">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809875" y="1963175"/>
              <a:ext cx="1923600" cy="492150"/>
            </a:xfrm>
            <a:custGeom>
              <a:rect b="b" l="l" r="r" t="t"/>
              <a:pathLst>
                <a:path extrusionOk="0" h="19686" w="76944">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852475" y="2004425"/>
              <a:ext cx="33600" cy="150775"/>
            </a:xfrm>
            <a:custGeom>
              <a:rect b="b" l="l" r="r" t="t"/>
              <a:pathLst>
                <a:path extrusionOk="0" h="6031" w="1344">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928625" y="2002400"/>
              <a:ext cx="26175" cy="4300"/>
            </a:xfrm>
            <a:custGeom>
              <a:rect b="b" l="l" r="r" t="t"/>
              <a:pathLst>
                <a:path extrusionOk="0" fill="none" h="172" w="1047">
                  <a:moveTo>
                    <a:pt x="1" y="0"/>
                  </a:moveTo>
                  <a:lnTo>
                    <a:pt x="1046" y="172"/>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897300" y="2012750"/>
              <a:ext cx="98050" cy="16475"/>
            </a:xfrm>
            <a:custGeom>
              <a:rect b="b" l="l" r="r" t="t"/>
              <a:pathLst>
                <a:path extrusionOk="0" fill="none" h="659" w="3922">
                  <a:moveTo>
                    <a:pt x="1" y="1"/>
                  </a:moveTo>
                  <a:lnTo>
                    <a:pt x="3922" y="659"/>
                  </a:lnTo>
                </a:path>
              </a:pathLst>
            </a:custGeom>
            <a:noFill/>
            <a:ln cap="rnd" cmpd="sng" w="9700">
              <a:solidFill>
                <a:srgbClr val="42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 name="Google Shape;41;p2"/>
          <p:cNvGrpSpPr/>
          <p:nvPr/>
        </p:nvGrpSpPr>
        <p:grpSpPr>
          <a:xfrm rot="-375097">
            <a:off x="1228557" y="-253382"/>
            <a:ext cx="711742" cy="793298"/>
            <a:chOff x="6554696" y="509501"/>
            <a:chExt cx="711709" cy="793261"/>
          </a:xfrm>
        </p:grpSpPr>
        <p:sp>
          <p:nvSpPr>
            <p:cNvPr id="42" name="Google Shape;42;p2"/>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 name="Google Shape;44;p2"/>
          <p:cNvGrpSpPr/>
          <p:nvPr/>
        </p:nvGrpSpPr>
        <p:grpSpPr>
          <a:xfrm rot="807122">
            <a:off x="809300" y="4708652"/>
            <a:ext cx="2497551" cy="2401906"/>
            <a:chOff x="1857000" y="3245400"/>
            <a:chExt cx="1233825" cy="1186575"/>
          </a:xfrm>
        </p:grpSpPr>
        <p:sp>
          <p:nvSpPr>
            <p:cNvPr id="45" name="Google Shape;45;p2"/>
            <p:cNvSpPr/>
            <p:nvPr/>
          </p:nvSpPr>
          <p:spPr>
            <a:xfrm>
              <a:off x="2513000" y="4148825"/>
              <a:ext cx="463125" cy="272250"/>
            </a:xfrm>
            <a:custGeom>
              <a:rect b="b" l="l" r="r" t="t"/>
              <a:pathLst>
                <a:path extrusionOk="0" h="10890" w="18525">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508725" y="4143800"/>
              <a:ext cx="474150" cy="281125"/>
            </a:xfrm>
            <a:custGeom>
              <a:rect b="b" l="l" r="r" t="t"/>
              <a:pathLst>
                <a:path extrusionOk="0" h="11245" w="18966">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867600" y="3249925"/>
              <a:ext cx="1223225" cy="1178125"/>
            </a:xfrm>
            <a:custGeom>
              <a:rect b="b" l="l" r="r" t="t"/>
              <a:pathLst>
                <a:path extrusionOk="0" h="47125" w="48929">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857000" y="3245400"/>
              <a:ext cx="1232000" cy="1186575"/>
            </a:xfrm>
            <a:custGeom>
              <a:rect b="b" l="l" r="r" t="t"/>
              <a:pathLst>
                <a:path extrusionOk="0" h="47463" w="4928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004625" y="3411050"/>
              <a:ext cx="976675" cy="36075"/>
            </a:xfrm>
            <a:custGeom>
              <a:rect b="b" l="l" r="r" t="t"/>
              <a:pathLst>
                <a:path extrusionOk="0" h="1443" w="39067">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2"/>
          <p:cNvSpPr/>
          <p:nvPr/>
        </p:nvSpPr>
        <p:spPr>
          <a:xfrm rot="-381518">
            <a:off x="1317430" y="-146232"/>
            <a:ext cx="102933" cy="551241"/>
          </a:xfrm>
          <a:prstGeom prst="roundRect">
            <a:avLst>
              <a:gd fmla="val 50000" name="adj"/>
            </a:avLst>
          </a:prstGeom>
          <a:solidFill>
            <a:schemeClr val="lt2">
              <a:alpha val="47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TITLE_ONLY_1">
    <p:spTree>
      <p:nvGrpSpPr>
        <p:cNvPr id="288" name="Shape 288"/>
        <p:cNvGrpSpPr/>
        <p:nvPr/>
      </p:nvGrpSpPr>
      <p:grpSpPr>
        <a:xfrm>
          <a:off x="0" y="0"/>
          <a:ext cx="0" cy="0"/>
          <a:chOff x="0" y="0"/>
          <a:chExt cx="0" cy="0"/>
        </a:xfrm>
      </p:grpSpPr>
      <p:grpSp>
        <p:nvGrpSpPr>
          <p:cNvPr id="289" name="Google Shape;289;p11"/>
          <p:cNvGrpSpPr/>
          <p:nvPr/>
        </p:nvGrpSpPr>
        <p:grpSpPr>
          <a:xfrm>
            <a:off x="-1700" y="329"/>
            <a:ext cx="9147400" cy="5142843"/>
            <a:chOff x="238125" y="854700"/>
            <a:chExt cx="7142500" cy="4015650"/>
          </a:xfrm>
        </p:grpSpPr>
        <p:sp>
          <p:nvSpPr>
            <p:cNvPr id="290" name="Google Shape;290;p1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09" name="Google Shape;309;p11"/>
          <p:cNvCxnSpPr/>
          <p:nvPr/>
        </p:nvCxnSpPr>
        <p:spPr>
          <a:xfrm>
            <a:off x="-62550" y="540000"/>
            <a:ext cx="9269100" cy="0"/>
          </a:xfrm>
          <a:prstGeom prst="straightConnector1">
            <a:avLst/>
          </a:prstGeom>
          <a:noFill/>
          <a:ln cap="flat" cmpd="sng" w="9525">
            <a:solidFill>
              <a:srgbClr val="6D9EEB"/>
            </a:solidFill>
            <a:prstDash val="solid"/>
            <a:round/>
            <a:headEnd len="med" w="med" type="none"/>
            <a:tailEnd len="med" w="med" type="none"/>
          </a:ln>
        </p:spPr>
      </p:cxnSp>
      <p:sp>
        <p:nvSpPr>
          <p:cNvPr id="310" name="Google Shape;310;p11"/>
          <p:cNvSpPr txBox="1"/>
          <p:nvPr>
            <p:ph type="title"/>
          </p:nvPr>
        </p:nvSpPr>
        <p:spPr>
          <a:xfrm>
            <a:off x="720000" y="540000"/>
            <a:ext cx="7704000" cy="4068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11" name="Google Shape;311;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CUSTOM_7">
    <p:spTree>
      <p:nvGrpSpPr>
        <p:cNvPr id="312" name="Shape 312"/>
        <p:cNvGrpSpPr/>
        <p:nvPr/>
      </p:nvGrpSpPr>
      <p:grpSpPr>
        <a:xfrm>
          <a:off x="0" y="0"/>
          <a:ext cx="0" cy="0"/>
          <a:chOff x="0" y="0"/>
          <a:chExt cx="0" cy="0"/>
        </a:xfrm>
      </p:grpSpPr>
      <p:grpSp>
        <p:nvGrpSpPr>
          <p:cNvPr id="313" name="Google Shape;313;p12"/>
          <p:cNvGrpSpPr/>
          <p:nvPr/>
        </p:nvGrpSpPr>
        <p:grpSpPr>
          <a:xfrm>
            <a:off x="-1700" y="329"/>
            <a:ext cx="9147400" cy="5142843"/>
            <a:chOff x="238125" y="854700"/>
            <a:chExt cx="7142500" cy="4015650"/>
          </a:xfrm>
        </p:grpSpPr>
        <p:sp>
          <p:nvSpPr>
            <p:cNvPr id="314" name="Google Shape;314;p12"/>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2"/>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2"/>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2"/>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2"/>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2"/>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2"/>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2"/>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2"/>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2"/>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2"/>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2"/>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6" name="Google Shape;336;p12"/>
          <p:cNvSpPr txBox="1"/>
          <p:nvPr>
            <p:ph idx="1" type="subTitle"/>
          </p:nvPr>
        </p:nvSpPr>
        <p:spPr>
          <a:xfrm>
            <a:off x="804150" y="3222265"/>
            <a:ext cx="2506200" cy="34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Font typeface="Itim"/>
              <a:buNone/>
              <a:defRPr b="1" sz="1600">
                <a:latin typeface="Itim"/>
                <a:ea typeface="Itim"/>
                <a:cs typeface="Itim"/>
                <a:sym typeface="Itim"/>
              </a:defRPr>
            </a:lvl2pPr>
            <a:lvl3pPr lvl="2" rtl="0" algn="ctr">
              <a:lnSpc>
                <a:spcPct val="100000"/>
              </a:lnSpc>
              <a:spcBef>
                <a:spcPts val="0"/>
              </a:spcBef>
              <a:spcAft>
                <a:spcPts val="0"/>
              </a:spcAft>
              <a:buSzPts val="1600"/>
              <a:buFont typeface="Itim"/>
              <a:buNone/>
              <a:defRPr b="1" sz="1600">
                <a:latin typeface="Itim"/>
                <a:ea typeface="Itim"/>
                <a:cs typeface="Itim"/>
                <a:sym typeface="Itim"/>
              </a:defRPr>
            </a:lvl3pPr>
            <a:lvl4pPr lvl="3" rtl="0" algn="ctr">
              <a:lnSpc>
                <a:spcPct val="100000"/>
              </a:lnSpc>
              <a:spcBef>
                <a:spcPts val="0"/>
              </a:spcBef>
              <a:spcAft>
                <a:spcPts val="0"/>
              </a:spcAft>
              <a:buSzPts val="1600"/>
              <a:buFont typeface="Itim"/>
              <a:buNone/>
              <a:defRPr b="1" sz="1600">
                <a:latin typeface="Itim"/>
                <a:ea typeface="Itim"/>
                <a:cs typeface="Itim"/>
                <a:sym typeface="Itim"/>
              </a:defRPr>
            </a:lvl4pPr>
            <a:lvl5pPr lvl="4" rtl="0" algn="ctr">
              <a:lnSpc>
                <a:spcPct val="100000"/>
              </a:lnSpc>
              <a:spcBef>
                <a:spcPts val="0"/>
              </a:spcBef>
              <a:spcAft>
                <a:spcPts val="0"/>
              </a:spcAft>
              <a:buSzPts val="1600"/>
              <a:buFont typeface="Itim"/>
              <a:buNone/>
              <a:defRPr b="1" sz="1600">
                <a:latin typeface="Itim"/>
                <a:ea typeface="Itim"/>
                <a:cs typeface="Itim"/>
                <a:sym typeface="Itim"/>
              </a:defRPr>
            </a:lvl5pPr>
            <a:lvl6pPr lvl="5" rtl="0" algn="ctr">
              <a:lnSpc>
                <a:spcPct val="100000"/>
              </a:lnSpc>
              <a:spcBef>
                <a:spcPts val="0"/>
              </a:spcBef>
              <a:spcAft>
                <a:spcPts val="0"/>
              </a:spcAft>
              <a:buSzPts val="1600"/>
              <a:buFont typeface="Itim"/>
              <a:buNone/>
              <a:defRPr b="1" sz="1600">
                <a:latin typeface="Itim"/>
                <a:ea typeface="Itim"/>
                <a:cs typeface="Itim"/>
                <a:sym typeface="Itim"/>
              </a:defRPr>
            </a:lvl6pPr>
            <a:lvl7pPr lvl="6" rtl="0" algn="ctr">
              <a:lnSpc>
                <a:spcPct val="100000"/>
              </a:lnSpc>
              <a:spcBef>
                <a:spcPts val="0"/>
              </a:spcBef>
              <a:spcAft>
                <a:spcPts val="0"/>
              </a:spcAft>
              <a:buSzPts val="1600"/>
              <a:buFont typeface="Itim"/>
              <a:buNone/>
              <a:defRPr b="1" sz="1600">
                <a:latin typeface="Itim"/>
                <a:ea typeface="Itim"/>
                <a:cs typeface="Itim"/>
                <a:sym typeface="Itim"/>
              </a:defRPr>
            </a:lvl7pPr>
            <a:lvl8pPr lvl="7" rtl="0" algn="ctr">
              <a:lnSpc>
                <a:spcPct val="100000"/>
              </a:lnSpc>
              <a:spcBef>
                <a:spcPts val="0"/>
              </a:spcBef>
              <a:spcAft>
                <a:spcPts val="0"/>
              </a:spcAft>
              <a:buSzPts val="1600"/>
              <a:buFont typeface="Itim"/>
              <a:buNone/>
              <a:defRPr b="1" sz="1600">
                <a:latin typeface="Itim"/>
                <a:ea typeface="Itim"/>
                <a:cs typeface="Itim"/>
                <a:sym typeface="Itim"/>
              </a:defRPr>
            </a:lvl8pPr>
            <a:lvl9pPr lvl="8" rtl="0"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337" name="Google Shape;337;p12"/>
          <p:cNvSpPr txBox="1"/>
          <p:nvPr>
            <p:ph idx="2" type="subTitle"/>
          </p:nvPr>
        </p:nvSpPr>
        <p:spPr>
          <a:xfrm>
            <a:off x="5833650" y="3222265"/>
            <a:ext cx="2506200" cy="34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Font typeface="Itim"/>
              <a:buNone/>
              <a:defRPr b="1" sz="1600">
                <a:latin typeface="Itim"/>
                <a:ea typeface="Itim"/>
                <a:cs typeface="Itim"/>
                <a:sym typeface="Itim"/>
              </a:defRPr>
            </a:lvl2pPr>
            <a:lvl3pPr lvl="2" rtl="0" algn="ctr">
              <a:lnSpc>
                <a:spcPct val="100000"/>
              </a:lnSpc>
              <a:spcBef>
                <a:spcPts val="0"/>
              </a:spcBef>
              <a:spcAft>
                <a:spcPts val="0"/>
              </a:spcAft>
              <a:buSzPts val="1600"/>
              <a:buFont typeface="Itim"/>
              <a:buNone/>
              <a:defRPr b="1" sz="1600">
                <a:latin typeface="Itim"/>
                <a:ea typeface="Itim"/>
                <a:cs typeface="Itim"/>
                <a:sym typeface="Itim"/>
              </a:defRPr>
            </a:lvl3pPr>
            <a:lvl4pPr lvl="3" rtl="0" algn="ctr">
              <a:lnSpc>
                <a:spcPct val="100000"/>
              </a:lnSpc>
              <a:spcBef>
                <a:spcPts val="0"/>
              </a:spcBef>
              <a:spcAft>
                <a:spcPts val="0"/>
              </a:spcAft>
              <a:buSzPts val="1600"/>
              <a:buFont typeface="Itim"/>
              <a:buNone/>
              <a:defRPr b="1" sz="1600">
                <a:latin typeface="Itim"/>
                <a:ea typeface="Itim"/>
                <a:cs typeface="Itim"/>
                <a:sym typeface="Itim"/>
              </a:defRPr>
            </a:lvl4pPr>
            <a:lvl5pPr lvl="4" rtl="0" algn="ctr">
              <a:lnSpc>
                <a:spcPct val="100000"/>
              </a:lnSpc>
              <a:spcBef>
                <a:spcPts val="0"/>
              </a:spcBef>
              <a:spcAft>
                <a:spcPts val="0"/>
              </a:spcAft>
              <a:buSzPts val="1600"/>
              <a:buFont typeface="Itim"/>
              <a:buNone/>
              <a:defRPr b="1" sz="1600">
                <a:latin typeface="Itim"/>
                <a:ea typeface="Itim"/>
                <a:cs typeface="Itim"/>
                <a:sym typeface="Itim"/>
              </a:defRPr>
            </a:lvl5pPr>
            <a:lvl6pPr lvl="5" rtl="0" algn="ctr">
              <a:lnSpc>
                <a:spcPct val="100000"/>
              </a:lnSpc>
              <a:spcBef>
                <a:spcPts val="0"/>
              </a:spcBef>
              <a:spcAft>
                <a:spcPts val="0"/>
              </a:spcAft>
              <a:buSzPts val="1600"/>
              <a:buFont typeface="Itim"/>
              <a:buNone/>
              <a:defRPr b="1" sz="1600">
                <a:latin typeface="Itim"/>
                <a:ea typeface="Itim"/>
                <a:cs typeface="Itim"/>
                <a:sym typeface="Itim"/>
              </a:defRPr>
            </a:lvl6pPr>
            <a:lvl7pPr lvl="6" rtl="0" algn="ctr">
              <a:lnSpc>
                <a:spcPct val="100000"/>
              </a:lnSpc>
              <a:spcBef>
                <a:spcPts val="0"/>
              </a:spcBef>
              <a:spcAft>
                <a:spcPts val="0"/>
              </a:spcAft>
              <a:buSzPts val="1600"/>
              <a:buFont typeface="Itim"/>
              <a:buNone/>
              <a:defRPr b="1" sz="1600">
                <a:latin typeface="Itim"/>
                <a:ea typeface="Itim"/>
                <a:cs typeface="Itim"/>
                <a:sym typeface="Itim"/>
              </a:defRPr>
            </a:lvl7pPr>
            <a:lvl8pPr lvl="7" rtl="0" algn="ctr">
              <a:lnSpc>
                <a:spcPct val="100000"/>
              </a:lnSpc>
              <a:spcBef>
                <a:spcPts val="0"/>
              </a:spcBef>
              <a:spcAft>
                <a:spcPts val="0"/>
              </a:spcAft>
              <a:buSzPts val="1600"/>
              <a:buFont typeface="Itim"/>
              <a:buNone/>
              <a:defRPr b="1" sz="1600">
                <a:latin typeface="Itim"/>
                <a:ea typeface="Itim"/>
                <a:cs typeface="Itim"/>
                <a:sym typeface="Itim"/>
              </a:defRPr>
            </a:lvl8pPr>
            <a:lvl9pPr lvl="8" rtl="0"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338" name="Google Shape;338;p12"/>
          <p:cNvSpPr txBox="1"/>
          <p:nvPr>
            <p:ph idx="3" type="subTitle"/>
          </p:nvPr>
        </p:nvSpPr>
        <p:spPr>
          <a:xfrm>
            <a:off x="804150" y="1682815"/>
            <a:ext cx="2506200" cy="40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Font typeface="Itim"/>
              <a:buNone/>
              <a:defRPr b="1" sz="1600">
                <a:latin typeface="Itim"/>
                <a:ea typeface="Itim"/>
                <a:cs typeface="Itim"/>
                <a:sym typeface="Itim"/>
              </a:defRPr>
            </a:lvl2pPr>
            <a:lvl3pPr lvl="2" rtl="0" algn="ctr">
              <a:lnSpc>
                <a:spcPct val="100000"/>
              </a:lnSpc>
              <a:spcBef>
                <a:spcPts val="0"/>
              </a:spcBef>
              <a:spcAft>
                <a:spcPts val="0"/>
              </a:spcAft>
              <a:buSzPts val="1600"/>
              <a:buFont typeface="Itim"/>
              <a:buNone/>
              <a:defRPr b="1" sz="1600">
                <a:latin typeface="Itim"/>
                <a:ea typeface="Itim"/>
                <a:cs typeface="Itim"/>
                <a:sym typeface="Itim"/>
              </a:defRPr>
            </a:lvl3pPr>
            <a:lvl4pPr lvl="3" rtl="0" algn="ctr">
              <a:lnSpc>
                <a:spcPct val="100000"/>
              </a:lnSpc>
              <a:spcBef>
                <a:spcPts val="0"/>
              </a:spcBef>
              <a:spcAft>
                <a:spcPts val="0"/>
              </a:spcAft>
              <a:buSzPts val="1600"/>
              <a:buFont typeface="Itim"/>
              <a:buNone/>
              <a:defRPr b="1" sz="1600">
                <a:latin typeface="Itim"/>
                <a:ea typeface="Itim"/>
                <a:cs typeface="Itim"/>
                <a:sym typeface="Itim"/>
              </a:defRPr>
            </a:lvl4pPr>
            <a:lvl5pPr lvl="4" rtl="0" algn="ctr">
              <a:lnSpc>
                <a:spcPct val="100000"/>
              </a:lnSpc>
              <a:spcBef>
                <a:spcPts val="0"/>
              </a:spcBef>
              <a:spcAft>
                <a:spcPts val="0"/>
              </a:spcAft>
              <a:buSzPts val="1600"/>
              <a:buFont typeface="Itim"/>
              <a:buNone/>
              <a:defRPr b="1" sz="1600">
                <a:latin typeface="Itim"/>
                <a:ea typeface="Itim"/>
                <a:cs typeface="Itim"/>
                <a:sym typeface="Itim"/>
              </a:defRPr>
            </a:lvl5pPr>
            <a:lvl6pPr lvl="5" rtl="0" algn="ctr">
              <a:lnSpc>
                <a:spcPct val="100000"/>
              </a:lnSpc>
              <a:spcBef>
                <a:spcPts val="0"/>
              </a:spcBef>
              <a:spcAft>
                <a:spcPts val="0"/>
              </a:spcAft>
              <a:buSzPts val="1600"/>
              <a:buFont typeface="Itim"/>
              <a:buNone/>
              <a:defRPr b="1" sz="1600">
                <a:latin typeface="Itim"/>
                <a:ea typeface="Itim"/>
                <a:cs typeface="Itim"/>
                <a:sym typeface="Itim"/>
              </a:defRPr>
            </a:lvl6pPr>
            <a:lvl7pPr lvl="6" rtl="0" algn="ctr">
              <a:lnSpc>
                <a:spcPct val="100000"/>
              </a:lnSpc>
              <a:spcBef>
                <a:spcPts val="0"/>
              </a:spcBef>
              <a:spcAft>
                <a:spcPts val="0"/>
              </a:spcAft>
              <a:buSzPts val="1600"/>
              <a:buFont typeface="Itim"/>
              <a:buNone/>
              <a:defRPr b="1" sz="1600">
                <a:latin typeface="Itim"/>
                <a:ea typeface="Itim"/>
                <a:cs typeface="Itim"/>
                <a:sym typeface="Itim"/>
              </a:defRPr>
            </a:lvl7pPr>
            <a:lvl8pPr lvl="7" rtl="0" algn="ctr">
              <a:lnSpc>
                <a:spcPct val="100000"/>
              </a:lnSpc>
              <a:spcBef>
                <a:spcPts val="0"/>
              </a:spcBef>
              <a:spcAft>
                <a:spcPts val="0"/>
              </a:spcAft>
              <a:buSzPts val="1600"/>
              <a:buFont typeface="Itim"/>
              <a:buNone/>
              <a:defRPr b="1" sz="1600">
                <a:latin typeface="Itim"/>
                <a:ea typeface="Itim"/>
                <a:cs typeface="Itim"/>
                <a:sym typeface="Itim"/>
              </a:defRPr>
            </a:lvl8pPr>
            <a:lvl9pPr lvl="8" rtl="0"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339" name="Google Shape;339;p12"/>
          <p:cNvSpPr txBox="1"/>
          <p:nvPr>
            <p:ph idx="4" type="subTitle"/>
          </p:nvPr>
        </p:nvSpPr>
        <p:spPr>
          <a:xfrm>
            <a:off x="5833650" y="1682815"/>
            <a:ext cx="2506200" cy="40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Font typeface="Itim"/>
              <a:buNone/>
              <a:defRPr b="1" sz="1600">
                <a:latin typeface="Itim"/>
                <a:ea typeface="Itim"/>
                <a:cs typeface="Itim"/>
                <a:sym typeface="Itim"/>
              </a:defRPr>
            </a:lvl2pPr>
            <a:lvl3pPr lvl="2" rtl="0" algn="ctr">
              <a:lnSpc>
                <a:spcPct val="100000"/>
              </a:lnSpc>
              <a:spcBef>
                <a:spcPts val="0"/>
              </a:spcBef>
              <a:spcAft>
                <a:spcPts val="0"/>
              </a:spcAft>
              <a:buSzPts val="1600"/>
              <a:buFont typeface="Itim"/>
              <a:buNone/>
              <a:defRPr b="1" sz="1600">
                <a:latin typeface="Itim"/>
                <a:ea typeface="Itim"/>
                <a:cs typeface="Itim"/>
                <a:sym typeface="Itim"/>
              </a:defRPr>
            </a:lvl3pPr>
            <a:lvl4pPr lvl="3" rtl="0" algn="ctr">
              <a:lnSpc>
                <a:spcPct val="100000"/>
              </a:lnSpc>
              <a:spcBef>
                <a:spcPts val="0"/>
              </a:spcBef>
              <a:spcAft>
                <a:spcPts val="0"/>
              </a:spcAft>
              <a:buSzPts val="1600"/>
              <a:buFont typeface="Itim"/>
              <a:buNone/>
              <a:defRPr b="1" sz="1600">
                <a:latin typeface="Itim"/>
                <a:ea typeface="Itim"/>
                <a:cs typeface="Itim"/>
                <a:sym typeface="Itim"/>
              </a:defRPr>
            </a:lvl4pPr>
            <a:lvl5pPr lvl="4" rtl="0" algn="ctr">
              <a:lnSpc>
                <a:spcPct val="100000"/>
              </a:lnSpc>
              <a:spcBef>
                <a:spcPts val="0"/>
              </a:spcBef>
              <a:spcAft>
                <a:spcPts val="0"/>
              </a:spcAft>
              <a:buSzPts val="1600"/>
              <a:buFont typeface="Itim"/>
              <a:buNone/>
              <a:defRPr b="1" sz="1600">
                <a:latin typeface="Itim"/>
                <a:ea typeface="Itim"/>
                <a:cs typeface="Itim"/>
                <a:sym typeface="Itim"/>
              </a:defRPr>
            </a:lvl5pPr>
            <a:lvl6pPr lvl="5" rtl="0" algn="ctr">
              <a:lnSpc>
                <a:spcPct val="100000"/>
              </a:lnSpc>
              <a:spcBef>
                <a:spcPts val="0"/>
              </a:spcBef>
              <a:spcAft>
                <a:spcPts val="0"/>
              </a:spcAft>
              <a:buSzPts val="1600"/>
              <a:buFont typeface="Itim"/>
              <a:buNone/>
              <a:defRPr b="1" sz="1600">
                <a:latin typeface="Itim"/>
                <a:ea typeface="Itim"/>
                <a:cs typeface="Itim"/>
                <a:sym typeface="Itim"/>
              </a:defRPr>
            </a:lvl6pPr>
            <a:lvl7pPr lvl="6" rtl="0" algn="ctr">
              <a:lnSpc>
                <a:spcPct val="100000"/>
              </a:lnSpc>
              <a:spcBef>
                <a:spcPts val="0"/>
              </a:spcBef>
              <a:spcAft>
                <a:spcPts val="0"/>
              </a:spcAft>
              <a:buSzPts val="1600"/>
              <a:buFont typeface="Itim"/>
              <a:buNone/>
              <a:defRPr b="1" sz="1600">
                <a:latin typeface="Itim"/>
                <a:ea typeface="Itim"/>
                <a:cs typeface="Itim"/>
                <a:sym typeface="Itim"/>
              </a:defRPr>
            </a:lvl7pPr>
            <a:lvl8pPr lvl="7" rtl="0" algn="ctr">
              <a:lnSpc>
                <a:spcPct val="100000"/>
              </a:lnSpc>
              <a:spcBef>
                <a:spcPts val="0"/>
              </a:spcBef>
              <a:spcAft>
                <a:spcPts val="0"/>
              </a:spcAft>
              <a:buSzPts val="1600"/>
              <a:buFont typeface="Itim"/>
              <a:buNone/>
              <a:defRPr b="1" sz="1600">
                <a:latin typeface="Itim"/>
                <a:ea typeface="Itim"/>
                <a:cs typeface="Itim"/>
                <a:sym typeface="Itim"/>
              </a:defRPr>
            </a:lvl8pPr>
            <a:lvl9pPr lvl="8" rtl="0"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340" name="Google Shape;340;p12"/>
          <p:cNvSpPr txBox="1"/>
          <p:nvPr>
            <p:ph idx="5" type="subTitle"/>
          </p:nvPr>
        </p:nvSpPr>
        <p:spPr>
          <a:xfrm>
            <a:off x="3318900" y="3222265"/>
            <a:ext cx="2506200" cy="34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Font typeface="Itim"/>
              <a:buNone/>
              <a:defRPr b="1" sz="1600">
                <a:latin typeface="Itim"/>
                <a:ea typeface="Itim"/>
                <a:cs typeface="Itim"/>
                <a:sym typeface="Itim"/>
              </a:defRPr>
            </a:lvl2pPr>
            <a:lvl3pPr lvl="2" rtl="0" algn="ctr">
              <a:lnSpc>
                <a:spcPct val="100000"/>
              </a:lnSpc>
              <a:spcBef>
                <a:spcPts val="0"/>
              </a:spcBef>
              <a:spcAft>
                <a:spcPts val="0"/>
              </a:spcAft>
              <a:buSzPts val="1600"/>
              <a:buFont typeface="Itim"/>
              <a:buNone/>
              <a:defRPr b="1" sz="1600">
                <a:latin typeface="Itim"/>
                <a:ea typeface="Itim"/>
                <a:cs typeface="Itim"/>
                <a:sym typeface="Itim"/>
              </a:defRPr>
            </a:lvl3pPr>
            <a:lvl4pPr lvl="3" rtl="0" algn="ctr">
              <a:lnSpc>
                <a:spcPct val="100000"/>
              </a:lnSpc>
              <a:spcBef>
                <a:spcPts val="0"/>
              </a:spcBef>
              <a:spcAft>
                <a:spcPts val="0"/>
              </a:spcAft>
              <a:buSzPts val="1600"/>
              <a:buFont typeface="Itim"/>
              <a:buNone/>
              <a:defRPr b="1" sz="1600">
                <a:latin typeface="Itim"/>
                <a:ea typeface="Itim"/>
                <a:cs typeface="Itim"/>
                <a:sym typeface="Itim"/>
              </a:defRPr>
            </a:lvl4pPr>
            <a:lvl5pPr lvl="4" rtl="0" algn="ctr">
              <a:lnSpc>
                <a:spcPct val="100000"/>
              </a:lnSpc>
              <a:spcBef>
                <a:spcPts val="0"/>
              </a:spcBef>
              <a:spcAft>
                <a:spcPts val="0"/>
              </a:spcAft>
              <a:buSzPts val="1600"/>
              <a:buFont typeface="Itim"/>
              <a:buNone/>
              <a:defRPr b="1" sz="1600">
                <a:latin typeface="Itim"/>
                <a:ea typeface="Itim"/>
                <a:cs typeface="Itim"/>
                <a:sym typeface="Itim"/>
              </a:defRPr>
            </a:lvl5pPr>
            <a:lvl6pPr lvl="5" rtl="0" algn="ctr">
              <a:lnSpc>
                <a:spcPct val="100000"/>
              </a:lnSpc>
              <a:spcBef>
                <a:spcPts val="0"/>
              </a:spcBef>
              <a:spcAft>
                <a:spcPts val="0"/>
              </a:spcAft>
              <a:buSzPts val="1600"/>
              <a:buFont typeface="Itim"/>
              <a:buNone/>
              <a:defRPr b="1" sz="1600">
                <a:latin typeface="Itim"/>
                <a:ea typeface="Itim"/>
                <a:cs typeface="Itim"/>
                <a:sym typeface="Itim"/>
              </a:defRPr>
            </a:lvl6pPr>
            <a:lvl7pPr lvl="6" rtl="0" algn="ctr">
              <a:lnSpc>
                <a:spcPct val="100000"/>
              </a:lnSpc>
              <a:spcBef>
                <a:spcPts val="0"/>
              </a:spcBef>
              <a:spcAft>
                <a:spcPts val="0"/>
              </a:spcAft>
              <a:buSzPts val="1600"/>
              <a:buFont typeface="Itim"/>
              <a:buNone/>
              <a:defRPr b="1" sz="1600">
                <a:latin typeface="Itim"/>
                <a:ea typeface="Itim"/>
                <a:cs typeface="Itim"/>
                <a:sym typeface="Itim"/>
              </a:defRPr>
            </a:lvl7pPr>
            <a:lvl8pPr lvl="7" rtl="0" algn="ctr">
              <a:lnSpc>
                <a:spcPct val="100000"/>
              </a:lnSpc>
              <a:spcBef>
                <a:spcPts val="0"/>
              </a:spcBef>
              <a:spcAft>
                <a:spcPts val="0"/>
              </a:spcAft>
              <a:buSzPts val="1600"/>
              <a:buFont typeface="Itim"/>
              <a:buNone/>
              <a:defRPr b="1" sz="1600">
                <a:latin typeface="Itim"/>
                <a:ea typeface="Itim"/>
                <a:cs typeface="Itim"/>
                <a:sym typeface="Itim"/>
              </a:defRPr>
            </a:lvl8pPr>
            <a:lvl9pPr lvl="8" rtl="0"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341" name="Google Shape;341;p12"/>
          <p:cNvSpPr txBox="1"/>
          <p:nvPr>
            <p:ph idx="6" type="subTitle"/>
          </p:nvPr>
        </p:nvSpPr>
        <p:spPr>
          <a:xfrm>
            <a:off x="3318900" y="1682815"/>
            <a:ext cx="2506200" cy="40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Font typeface="Itim"/>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Font typeface="Itim"/>
              <a:buNone/>
              <a:defRPr b="1" sz="1600">
                <a:latin typeface="Itim"/>
                <a:ea typeface="Itim"/>
                <a:cs typeface="Itim"/>
                <a:sym typeface="Itim"/>
              </a:defRPr>
            </a:lvl2pPr>
            <a:lvl3pPr lvl="2" rtl="0" algn="ctr">
              <a:lnSpc>
                <a:spcPct val="100000"/>
              </a:lnSpc>
              <a:spcBef>
                <a:spcPts val="0"/>
              </a:spcBef>
              <a:spcAft>
                <a:spcPts val="0"/>
              </a:spcAft>
              <a:buSzPts val="1600"/>
              <a:buFont typeface="Itim"/>
              <a:buNone/>
              <a:defRPr b="1" sz="1600">
                <a:latin typeface="Itim"/>
                <a:ea typeface="Itim"/>
                <a:cs typeface="Itim"/>
                <a:sym typeface="Itim"/>
              </a:defRPr>
            </a:lvl3pPr>
            <a:lvl4pPr lvl="3" rtl="0" algn="ctr">
              <a:lnSpc>
                <a:spcPct val="100000"/>
              </a:lnSpc>
              <a:spcBef>
                <a:spcPts val="0"/>
              </a:spcBef>
              <a:spcAft>
                <a:spcPts val="0"/>
              </a:spcAft>
              <a:buSzPts val="1600"/>
              <a:buFont typeface="Itim"/>
              <a:buNone/>
              <a:defRPr b="1" sz="1600">
                <a:latin typeface="Itim"/>
                <a:ea typeface="Itim"/>
                <a:cs typeface="Itim"/>
                <a:sym typeface="Itim"/>
              </a:defRPr>
            </a:lvl4pPr>
            <a:lvl5pPr lvl="4" rtl="0" algn="ctr">
              <a:lnSpc>
                <a:spcPct val="100000"/>
              </a:lnSpc>
              <a:spcBef>
                <a:spcPts val="0"/>
              </a:spcBef>
              <a:spcAft>
                <a:spcPts val="0"/>
              </a:spcAft>
              <a:buSzPts val="1600"/>
              <a:buFont typeface="Itim"/>
              <a:buNone/>
              <a:defRPr b="1" sz="1600">
                <a:latin typeface="Itim"/>
                <a:ea typeface="Itim"/>
                <a:cs typeface="Itim"/>
                <a:sym typeface="Itim"/>
              </a:defRPr>
            </a:lvl5pPr>
            <a:lvl6pPr lvl="5" rtl="0" algn="ctr">
              <a:lnSpc>
                <a:spcPct val="100000"/>
              </a:lnSpc>
              <a:spcBef>
                <a:spcPts val="0"/>
              </a:spcBef>
              <a:spcAft>
                <a:spcPts val="0"/>
              </a:spcAft>
              <a:buSzPts val="1600"/>
              <a:buFont typeface="Itim"/>
              <a:buNone/>
              <a:defRPr b="1" sz="1600">
                <a:latin typeface="Itim"/>
                <a:ea typeface="Itim"/>
                <a:cs typeface="Itim"/>
                <a:sym typeface="Itim"/>
              </a:defRPr>
            </a:lvl6pPr>
            <a:lvl7pPr lvl="6" rtl="0" algn="ctr">
              <a:lnSpc>
                <a:spcPct val="100000"/>
              </a:lnSpc>
              <a:spcBef>
                <a:spcPts val="0"/>
              </a:spcBef>
              <a:spcAft>
                <a:spcPts val="0"/>
              </a:spcAft>
              <a:buSzPts val="1600"/>
              <a:buFont typeface="Itim"/>
              <a:buNone/>
              <a:defRPr b="1" sz="1600">
                <a:latin typeface="Itim"/>
                <a:ea typeface="Itim"/>
                <a:cs typeface="Itim"/>
                <a:sym typeface="Itim"/>
              </a:defRPr>
            </a:lvl7pPr>
            <a:lvl8pPr lvl="7" rtl="0" algn="ctr">
              <a:lnSpc>
                <a:spcPct val="100000"/>
              </a:lnSpc>
              <a:spcBef>
                <a:spcPts val="0"/>
              </a:spcBef>
              <a:spcAft>
                <a:spcPts val="0"/>
              </a:spcAft>
              <a:buSzPts val="1600"/>
              <a:buFont typeface="Itim"/>
              <a:buNone/>
              <a:defRPr b="1" sz="1600">
                <a:latin typeface="Itim"/>
                <a:ea typeface="Itim"/>
                <a:cs typeface="Itim"/>
                <a:sym typeface="Itim"/>
              </a:defRPr>
            </a:lvl8pPr>
            <a:lvl9pPr lvl="8" rtl="0" algn="ctr">
              <a:lnSpc>
                <a:spcPct val="100000"/>
              </a:lnSpc>
              <a:spcBef>
                <a:spcPts val="0"/>
              </a:spcBef>
              <a:spcAft>
                <a:spcPts val="0"/>
              </a:spcAft>
              <a:buSzPts val="1600"/>
              <a:buFont typeface="Itim"/>
              <a:buNone/>
              <a:defRPr b="1" sz="1600">
                <a:latin typeface="Itim"/>
                <a:ea typeface="Itim"/>
                <a:cs typeface="Itim"/>
                <a:sym typeface="Itim"/>
              </a:defRPr>
            </a:lvl9pPr>
          </a:lstStyle>
          <a:p/>
        </p:txBody>
      </p:sp>
      <p:sp>
        <p:nvSpPr>
          <p:cNvPr id="342" name="Google Shape;342;p12"/>
          <p:cNvSpPr txBox="1"/>
          <p:nvPr>
            <p:ph type="title"/>
          </p:nvPr>
        </p:nvSpPr>
        <p:spPr>
          <a:xfrm>
            <a:off x="720000" y="540000"/>
            <a:ext cx="77040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3" name="Google Shape;343;p12"/>
          <p:cNvSpPr txBox="1"/>
          <p:nvPr>
            <p:ph idx="7" type="subTitle"/>
          </p:nvPr>
        </p:nvSpPr>
        <p:spPr>
          <a:xfrm>
            <a:off x="804150" y="2098665"/>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44" name="Google Shape;344;p12"/>
          <p:cNvSpPr txBox="1"/>
          <p:nvPr>
            <p:ph idx="8" type="subTitle"/>
          </p:nvPr>
        </p:nvSpPr>
        <p:spPr>
          <a:xfrm>
            <a:off x="5833650" y="2098665"/>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45" name="Google Shape;345;p12"/>
          <p:cNvSpPr txBox="1"/>
          <p:nvPr>
            <p:ph idx="9" type="subTitle"/>
          </p:nvPr>
        </p:nvSpPr>
        <p:spPr>
          <a:xfrm>
            <a:off x="804150" y="3609140"/>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46" name="Google Shape;346;p12"/>
          <p:cNvSpPr txBox="1"/>
          <p:nvPr>
            <p:ph idx="13" type="subTitle"/>
          </p:nvPr>
        </p:nvSpPr>
        <p:spPr>
          <a:xfrm>
            <a:off x="5833650" y="3609140"/>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47" name="Google Shape;347;p12"/>
          <p:cNvSpPr txBox="1"/>
          <p:nvPr>
            <p:ph idx="14" type="subTitle"/>
          </p:nvPr>
        </p:nvSpPr>
        <p:spPr>
          <a:xfrm>
            <a:off x="3318900" y="2098665"/>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48" name="Google Shape;348;p12"/>
          <p:cNvSpPr txBox="1"/>
          <p:nvPr>
            <p:ph idx="15" type="subTitle"/>
          </p:nvPr>
        </p:nvSpPr>
        <p:spPr>
          <a:xfrm>
            <a:off x="3318900" y="3609140"/>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349" name="Google Shape;349;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0" name="Shape 350"/>
        <p:cNvGrpSpPr/>
        <p:nvPr/>
      </p:nvGrpSpPr>
      <p:grpSpPr>
        <a:xfrm>
          <a:off x="0" y="0"/>
          <a:ext cx="0" cy="0"/>
          <a:chOff x="0" y="0"/>
          <a:chExt cx="0" cy="0"/>
        </a:xfrm>
      </p:grpSpPr>
      <p:grpSp>
        <p:nvGrpSpPr>
          <p:cNvPr id="351" name="Google Shape;351;p13"/>
          <p:cNvGrpSpPr/>
          <p:nvPr/>
        </p:nvGrpSpPr>
        <p:grpSpPr>
          <a:xfrm>
            <a:off x="-1700" y="329"/>
            <a:ext cx="9147400" cy="5142843"/>
            <a:chOff x="238125" y="854700"/>
            <a:chExt cx="7142500" cy="4015650"/>
          </a:xfrm>
        </p:grpSpPr>
        <p:sp>
          <p:nvSpPr>
            <p:cNvPr id="352" name="Google Shape;352;p13"/>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13"/>
          <p:cNvSpPr txBox="1"/>
          <p:nvPr>
            <p:ph type="title"/>
          </p:nvPr>
        </p:nvSpPr>
        <p:spPr>
          <a:xfrm>
            <a:off x="1061575" y="1371025"/>
            <a:ext cx="2808000" cy="7557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6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72" name="Google Shape;372;p13"/>
          <p:cNvSpPr txBox="1"/>
          <p:nvPr>
            <p:ph idx="1" type="body"/>
          </p:nvPr>
        </p:nvSpPr>
        <p:spPr>
          <a:xfrm>
            <a:off x="1061575" y="2618975"/>
            <a:ext cx="2808000" cy="1153500"/>
          </a:xfrm>
          <a:prstGeom prst="rect">
            <a:avLst/>
          </a:prstGeom>
        </p:spPr>
        <p:txBody>
          <a:bodyPr anchorCtr="0" anchor="t" bIns="91425" lIns="91425" spcFirstLastPara="1" rIns="91425" wrap="square" tIns="91425">
            <a:noAutofit/>
          </a:bodyPr>
          <a:lstStyle>
            <a:lvl1pPr indent="-304800" lvl="0" marL="457200" rtl="0" algn="ctr">
              <a:spcBef>
                <a:spcPts val="0"/>
              </a:spcBef>
              <a:spcAft>
                <a:spcPts val="0"/>
              </a:spcAft>
              <a:buSzPts val="1200"/>
              <a:buChar char="●"/>
              <a:defRPr sz="16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cxnSp>
        <p:nvCxnSpPr>
          <p:cNvPr id="373" name="Google Shape;373;p13"/>
          <p:cNvCxnSpPr/>
          <p:nvPr/>
        </p:nvCxnSpPr>
        <p:spPr>
          <a:xfrm>
            <a:off x="-62550" y="540000"/>
            <a:ext cx="9269100" cy="0"/>
          </a:xfrm>
          <a:prstGeom prst="straightConnector1">
            <a:avLst/>
          </a:prstGeom>
          <a:noFill/>
          <a:ln cap="flat" cmpd="sng" w="9525">
            <a:solidFill>
              <a:srgbClr val="6D9EEB"/>
            </a:solidFill>
            <a:prstDash val="solid"/>
            <a:round/>
            <a:headEnd len="med" w="med" type="none"/>
            <a:tailEnd len="med" w="med" type="none"/>
          </a:ln>
        </p:spPr>
      </p:cxnSp>
      <p:sp>
        <p:nvSpPr>
          <p:cNvPr id="374" name="Google Shape;374;p13"/>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
    <p:spTree>
      <p:nvGrpSpPr>
        <p:cNvPr id="376" name="Shape 376"/>
        <p:cNvGrpSpPr/>
        <p:nvPr/>
      </p:nvGrpSpPr>
      <p:grpSpPr>
        <a:xfrm>
          <a:off x="0" y="0"/>
          <a:ext cx="0" cy="0"/>
          <a:chOff x="0" y="0"/>
          <a:chExt cx="0" cy="0"/>
        </a:xfrm>
      </p:grpSpPr>
      <p:grpSp>
        <p:nvGrpSpPr>
          <p:cNvPr id="377" name="Google Shape;377;p14"/>
          <p:cNvGrpSpPr/>
          <p:nvPr/>
        </p:nvGrpSpPr>
        <p:grpSpPr>
          <a:xfrm>
            <a:off x="-1700" y="329"/>
            <a:ext cx="9147400" cy="5142843"/>
            <a:chOff x="238125" y="854700"/>
            <a:chExt cx="7142500" cy="4015650"/>
          </a:xfrm>
        </p:grpSpPr>
        <p:sp>
          <p:nvSpPr>
            <p:cNvPr id="378" name="Google Shape;378;p1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14"/>
          <p:cNvSpPr txBox="1"/>
          <p:nvPr>
            <p:ph idx="1" type="subTitle"/>
          </p:nvPr>
        </p:nvSpPr>
        <p:spPr>
          <a:xfrm>
            <a:off x="3983700" y="1758177"/>
            <a:ext cx="4440300" cy="972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01" name="Google Shape;401;p14"/>
          <p:cNvSpPr txBox="1"/>
          <p:nvPr>
            <p:ph type="ctrTitle"/>
          </p:nvPr>
        </p:nvSpPr>
        <p:spPr>
          <a:xfrm>
            <a:off x="5875800" y="2837502"/>
            <a:ext cx="2548200" cy="461700"/>
          </a:xfrm>
          <a:prstGeom prst="rect">
            <a:avLst/>
          </a:prstGeom>
        </p:spPr>
        <p:txBody>
          <a:bodyPr anchorCtr="0" anchor="ctr" bIns="0" lIns="0" spcFirstLastPara="1" rIns="0" wrap="square" tIns="0">
            <a:noAutofit/>
          </a:bodyPr>
          <a:lstStyle>
            <a:lvl1pPr lvl="0" rtl="0" algn="r">
              <a:spcBef>
                <a:spcPts val="0"/>
              </a:spcBef>
              <a:spcAft>
                <a:spcPts val="0"/>
              </a:spcAft>
              <a:buSzPts val="5200"/>
              <a:buNone/>
              <a:defRPr sz="16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grpSp>
        <p:nvGrpSpPr>
          <p:cNvPr id="402" name="Google Shape;402;p14"/>
          <p:cNvGrpSpPr/>
          <p:nvPr/>
        </p:nvGrpSpPr>
        <p:grpSpPr>
          <a:xfrm>
            <a:off x="7673759" y="-287513"/>
            <a:ext cx="788762" cy="861588"/>
            <a:chOff x="7673759" y="-287513"/>
            <a:chExt cx="788762" cy="861588"/>
          </a:xfrm>
        </p:grpSpPr>
        <p:grpSp>
          <p:nvGrpSpPr>
            <p:cNvPr id="403" name="Google Shape;403;p14"/>
            <p:cNvGrpSpPr/>
            <p:nvPr/>
          </p:nvGrpSpPr>
          <p:grpSpPr>
            <a:xfrm rot="350572">
              <a:off x="7712287" y="-253348"/>
              <a:ext cx="711705" cy="793257"/>
              <a:chOff x="6554696" y="509501"/>
              <a:chExt cx="711709" cy="793261"/>
            </a:xfrm>
          </p:grpSpPr>
          <p:sp>
            <p:nvSpPr>
              <p:cNvPr id="404" name="Google Shape;404;p14"/>
              <p:cNvSpPr/>
              <p:nvPr/>
            </p:nvSpPr>
            <p:spPr>
              <a:xfrm>
                <a:off x="6560695" y="516700"/>
                <a:ext cx="696978" cy="779230"/>
              </a:xfrm>
              <a:custGeom>
                <a:rect b="b" l="l" r="r" t="t"/>
                <a:pathLst>
                  <a:path extrusionOk="0" h="23381" w="20913">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p:nvPr/>
            </p:nvSpPr>
            <p:spPr>
              <a:xfrm>
                <a:off x="6554696" y="509501"/>
                <a:ext cx="711709" cy="793261"/>
              </a:xfrm>
              <a:custGeom>
                <a:rect b="b" l="l" r="r" t="t"/>
                <a:pathLst>
                  <a:path extrusionOk="0" h="23802" w="21355">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6" name="Google Shape;406;p14"/>
            <p:cNvSpPr/>
            <p:nvPr/>
          </p:nvSpPr>
          <p:spPr>
            <a:xfrm rot="442426">
              <a:off x="8229710" y="-161880"/>
              <a:ext cx="102851" cy="551273"/>
            </a:xfrm>
            <a:prstGeom prst="roundRect">
              <a:avLst>
                <a:gd fmla="val 50000" name="adj"/>
              </a:avLst>
            </a:prstGeom>
            <a:solidFill>
              <a:schemeClr val="lt2">
                <a:alpha val="4749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7" name="Google Shape;407;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8" name="Shape 408"/>
        <p:cNvGrpSpPr/>
        <p:nvPr/>
      </p:nvGrpSpPr>
      <p:grpSpPr>
        <a:xfrm>
          <a:off x="0" y="0"/>
          <a:ext cx="0" cy="0"/>
          <a:chOff x="0" y="0"/>
          <a:chExt cx="0" cy="0"/>
        </a:xfrm>
      </p:grpSpPr>
      <p:grpSp>
        <p:nvGrpSpPr>
          <p:cNvPr id="409" name="Google Shape;409;p15"/>
          <p:cNvGrpSpPr/>
          <p:nvPr/>
        </p:nvGrpSpPr>
        <p:grpSpPr>
          <a:xfrm>
            <a:off x="-1700" y="329"/>
            <a:ext cx="9147400" cy="5142843"/>
            <a:chOff x="238125" y="854700"/>
            <a:chExt cx="7142500" cy="4015650"/>
          </a:xfrm>
        </p:grpSpPr>
        <p:sp>
          <p:nvSpPr>
            <p:cNvPr id="410" name="Google Shape;410;p15"/>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5"/>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5"/>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5"/>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5"/>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5"/>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5"/>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5"/>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5"/>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5"/>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5"/>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29" name="Google Shape;429;p15"/>
          <p:cNvCxnSpPr/>
          <p:nvPr/>
        </p:nvCxnSpPr>
        <p:spPr>
          <a:xfrm>
            <a:off x="-62550" y="540000"/>
            <a:ext cx="9269100" cy="0"/>
          </a:xfrm>
          <a:prstGeom prst="straightConnector1">
            <a:avLst/>
          </a:prstGeom>
          <a:noFill/>
          <a:ln cap="flat" cmpd="sng" w="9525">
            <a:solidFill>
              <a:srgbClr val="6D9EEB"/>
            </a:solidFill>
            <a:prstDash val="solid"/>
            <a:round/>
            <a:headEnd len="med" w="med" type="none"/>
            <a:tailEnd len="med" w="med" type="none"/>
          </a:ln>
        </p:spPr>
      </p:cxnSp>
      <p:sp>
        <p:nvSpPr>
          <p:cNvPr id="430" name="Google Shape;430;p15"/>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5"/>
          <p:cNvSpPr txBox="1"/>
          <p:nvPr>
            <p:ph type="title"/>
          </p:nvPr>
        </p:nvSpPr>
        <p:spPr>
          <a:xfrm>
            <a:off x="720000" y="1484450"/>
            <a:ext cx="3519300" cy="1679700"/>
          </a:xfrm>
          <a:prstGeom prst="rect">
            <a:avLst/>
          </a:prstGeom>
        </p:spPr>
        <p:txBody>
          <a:bodyPr anchorCtr="0" anchor="ctr" bIns="0" lIns="0" spcFirstLastPara="1" rIns="0" wrap="square" tIns="0">
            <a:noAutofit/>
          </a:bodyPr>
          <a:lstStyle>
            <a:lvl1pPr lvl="0">
              <a:spcBef>
                <a:spcPts val="0"/>
              </a:spcBef>
              <a:spcAft>
                <a:spcPts val="0"/>
              </a:spcAft>
              <a:buSzPts val="4800"/>
              <a:buNone/>
              <a:defRPr sz="5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32" name="Google Shape;432;p15"/>
          <p:cNvSpPr txBox="1"/>
          <p:nvPr>
            <p:ph idx="1" type="subTitle"/>
          </p:nvPr>
        </p:nvSpPr>
        <p:spPr>
          <a:xfrm rot="684086">
            <a:off x="5795182" y="1704721"/>
            <a:ext cx="1878775" cy="1788169"/>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16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33" name="Google Shape;433;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CUSTOM_6">
    <p:spTree>
      <p:nvGrpSpPr>
        <p:cNvPr id="434" name="Shape 434"/>
        <p:cNvGrpSpPr/>
        <p:nvPr/>
      </p:nvGrpSpPr>
      <p:grpSpPr>
        <a:xfrm>
          <a:off x="0" y="0"/>
          <a:ext cx="0" cy="0"/>
          <a:chOff x="0" y="0"/>
          <a:chExt cx="0" cy="0"/>
        </a:xfrm>
      </p:grpSpPr>
      <p:grpSp>
        <p:nvGrpSpPr>
          <p:cNvPr id="435" name="Google Shape;435;p16"/>
          <p:cNvGrpSpPr/>
          <p:nvPr/>
        </p:nvGrpSpPr>
        <p:grpSpPr>
          <a:xfrm>
            <a:off x="-174525" y="-22399"/>
            <a:ext cx="9487164" cy="5193049"/>
            <a:chOff x="-174525" y="-22399"/>
            <a:chExt cx="9487164" cy="5193049"/>
          </a:xfrm>
        </p:grpSpPr>
        <p:sp>
          <p:nvSpPr>
            <p:cNvPr id="436" name="Google Shape;436;p1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7" name="Google Shape;437;p16"/>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nvGrpSpPr>
            <p:cNvPr id="438" name="Google Shape;438;p16"/>
            <p:cNvGrpSpPr/>
            <p:nvPr/>
          </p:nvGrpSpPr>
          <p:grpSpPr>
            <a:xfrm>
              <a:off x="263005" y="845117"/>
              <a:ext cx="3790149" cy="3960313"/>
              <a:chOff x="263005" y="845117"/>
              <a:chExt cx="3790149" cy="3960313"/>
            </a:xfrm>
          </p:grpSpPr>
          <p:sp>
            <p:nvSpPr>
              <p:cNvPr id="439" name="Google Shape;439;p1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 name="Google Shape;454;p16"/>
            <p:cNvGrpSpPr/>
            <p:nvPr/>
          </p:nvGrpSpPr>
          <p:grpSpPr>
            <a:xfrm>
              <a:off x="5055305" y="845117"/>
              <a:ext cx="3790149" cy="3960313"/>
              <a:chOff x="263005" y="845117"/>
              <a:chExt cx="3790149" cy="3960313"/>
            </a:xfrm>
          </p:grpSpPr>
          <p:sp>
            <p:nvSpPr>
              <p:cNvPr id="455" name="Google Shape;455;p1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70" name="Google Shape;470;p16"/>
            <p:cNvCxnSpPr/>
            <p:nvPr/>
          </p:nvCxnSpPr>
          <p:spPr>
            <a:xfrm>
              <a:off x="4625700" y="540000"/>
              <a:ext cx="4679100" cy="0"/>
            </a:xfrm>
            <a:prstGeom prst="straightConnector1">
              <a:avLst/>
            </a:prstGeom>
            <a:noFill/>
            <a:ln cap="flat" cmpd="sng" w="9525">
              <a:solidFill>
                <a:srgbClr val="6D9EEB"/>
              </a:solidFill>
              <a:prstDash val="solid"/>
              <a:round/>
              <a:headEnd len="med" w="med" type="none"/>
              <a:tailEnd len="med" w="med" type="none"/>
            </a:ln>
          </p:spPr>
        </p:cxnSp>
        <p:cxnSp>
          <p:nvCxnSpPr>
            <p:cNvPr id="471" name="Google Shape;471;p16"/>
            <p:cNvCxnSpPr/>
            <p:nvPr/>
          </p:nvCxnSpPr>
          <p:spPr>
            <a:xfrm>
              <a:off x="40493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472" name="Google Shape;472;p16"/>
            <p:cNvCxnSpPr/>
            <p:nvPr/>
          </p:nvCxnSpPr>
          <p:spPr>
            <a:xfrm>
              <a:off x="41129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473" name="Google Shape;473;p16"/>
            <p:cNvCxnSpPr/>
            <p:nvPr/>
          </p:nvCxnSpPr>
          <p:spPr>
            <a:xfrm>
              <a:off x="49917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474" name="Google Shape;474;p16"/>
            <p:cNvCxnSpPr/>
            <p:nvPr/>
          </p:nvCxnSpPr>
          <p:spPr>
            <a:xfrm>
              <a:off x="50553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475" name="Google Shape;475;p16"/>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sp>
        <p:nvSpPr>
          <p:cNvPr id="476" name="Google Shape;476;p16"/>
          <p:cNvSpPr txBox="1"/>
          <p:nvPr>
            <p:ph idx="1" type="subTitle"/>
          </p:nvPr>
        </p:nvSpPr>
        <p:spPr>
          <a:xfrm>
            <a:off x="906900" y="3567725"/>
            <a:ext cx="2506200" cy="34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77" name="Google Shape;477;p16"/>
          <p:cNvSpPr txBox="1"/>
          <p:nvPr>
            <p:ph idx="2" type="subTitle"/>
          </p:nvPr>
        </p:nvSpPr>
        <p:spPr>
          <a:xfrm>
            <a:off x="5703900" y="3567725"/>
            <a:ext cx="2506200" cy="34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78" name="Google Shape;478;p16"/>
          <p:cNvSpPr txBox="1"/>
          <p:nvPr>
            <p:ph idx="3" type="subTitle"/>
          </p:nvPr>
        </p:nvSpPr>
        <p:spPr>
          <a:xfrm>
            <a:off x="906900" y="2028275"/>
            <a:ext cx="2506200" cy="40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79" name="Google Shape;479;p16"/>
          <p:cNvSpPr txBox="1"/>
          <p:nvPr>
            <p:ph idx="4" type="subTitle"/>
          </p:nvPr>
        </p:nvSpPr>
        <p:spPr>
          <a:xfrm>
            <a:off x="5427475" y="1810450"/>
            <a:ext cx="2506200" cy="40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80" name="Google Shape;480;p16"/>
          <p:cNvSpPr txBox="1"/>
          <p:nvPr>
            <p:ph idx="5" type="subTitle"/>
          </p:nvPr>
        </p:nvSpPr>
        <p:spPr>
          <a:xfrm>
            <a:off x="906900" y="2520325"/>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81" name="Google Shape;481;p16"/>
          <p:cNvSpPr txBox="1"/>
          <p:nvPr>
            <p:ph idx="6" type="subTitle"/>
          </p:nvPr>
        </p:nvSpPr>
        <p:spPr>
          <a:xfrm>
            <a:off x="5703900" y="2520325"/>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82" name="Google Shape;482;p16"/>
          <p:cNvSpPr txBox="1"/>
          <p:nvPr>
            <p:ph idx="7" type="subTitle"/>
          </p:nvPr>
        </p:nvSpPr>
        <p:spPr>
          <a:xfrm>
            <a:off x="906900" y="4030800"/>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83" name="Google Shape;483;p16"/>
          <p:cNvSpPr txBox="1"/>
          <p:nvPr>
            <p:ph idx="8" type="subTitle"/>
          </p:nvPr>
        </p:nvSpPr>
        <p:spPr>
          <a:xfrm>
            <a:off x="5703900" y="4030800"/>
            <a:ext cx="2506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484" name="Google Shape;484;p16"/>
          <p:cNvSpPr txBox="1"/>
          <p:nvPr>
            <p:ph type="title"/>
          </p:nvPr>
        </p:nvSpPr>
        <p:spPr>
          <a:xfrm>
            <a:off x="720000" y="540000"/>
            <a:ext cx="3330000" cy="996900"/>
          </a:xfrm>
          <a:prstGeom prst="rect">
            <a:avLst/>
          </a:prstGeom>
        </p:spPr>
        <p:txBody>
          <a:bodyPr anchorCtr="0" anchor="t" bIns="0" lIns="0" spcFirstLastPara="1" rIns="0" wrap="square" tIns="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85" name="Google Shape;485;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6" name="Shape 486"/>
        <p:cNvGrpSpPr/>
        <p:nvPr/>
      </p:nvGrpSpPr>
      <p:grpSpPr>
        <a:xfrm>
          <a:off x="0" y="0"/>
          <a:ext cx="0" cy="0"/>
          <a:chOff x="0" y="0"/>
          <a:chExt cx="0" cy="0"/>
        </a:xfrm>
      </p:grpSpPr>
      <p:grpSp>
        <p:nvGrpSpPr>
          <p:cNvPr id="487" name="Google Shape;487;p17"/>
          <p:cNvGrpSpPr/>
          <p:nvPr/>
        </p:nvGrpSpPr>
        <p:grpSpPr>
          <a:xfrm>
            <a:off x="-1700" y="329"/>
            <a:ext cx="9147400" cy="5142843"/>
            <a:chOff x="238125" y="854700"/>
            <a:chExt cx="7142500" cy="4015650"/>
          </a:xfrm>
        </p:grpSpPr>
        <p:sp>
          <p:nvSpPr>
            <p:cNvPr id="488" name="Google Shape;488;p17"/>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7"/>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7"/>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7"/>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7"/>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7"/>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7"/>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7"/>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7"/>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7"/>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7"/>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7"/>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7"/>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7"/>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7"/>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7"/>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7"/>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7"/>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 name="Google Shape;510;p17"/>
          <p:cNvSpPr txBox="1"/>
          <p:nvPr>
            <p:ph idx="1" type="subTitle"/>
          </p:nvPr>
        </p:nvSpPr>
        <p:spPr>
          <a:xfrm>
            <a:off x="3117150" y="3648238"/>
            <a:ext cx="2909700" cy="90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100"/>
              <a:buNone/>
              <a:defRPr sz="20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11" name="Google Shape;511;p17"/>
          <p:cNvSpPr txBox="1"/>
          <p:nvPr>
            <p:ph type="title"/>
          </p:nvPr>
        </p:nvSpPr>
        <p:spPr>
          <a:xfrm>
            <a:off x="1918650" y="1613838"/>
            <a:ext cx="5306700" cy="1482300"/>
          </a:xfrm>
          <a:prstGeom prst="rect">
            <a:avLst/>
          </a:prstGeom>
        </p:spPr>
        <p:txBody>
          <a:bodyPr anchorCtr="0" anchor="ctr" bIns="0" lIns="0" spcFirstLastPara="1" rIns="0" wrap="square" tIns="0">
            <a:noAutofit/>
          </a:bodyPr>
          <a:lstStyle>
            <a:lvl1pPr lvl="0" rtl="0" algn="ctr">
              <a:lnSpc>
                <a:spcPct val="90000"/>
              </a:lnSpc>
              <a:spcBef>
                <a:spcPts val="0"/>
              </a:spcBef>
              <a:spcAft>
                <a:spcPts val="0"/>
              </a:spcAft>
              <a:buSzPts val="4200"/>
              <a:buNone/>
              <a:defRPr sz="6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12" name="Google Shape;512;p17"/>
          <p:cNvSpPr txBox="1"/>
          <p:nvPr>
            <p:ph hasCustomPrompt="1" idx="2" type="title"/>
          </p:nvPr>
        </p:nvSpPr>
        <p:spPr>
          <a:xfrm>
            <a:off x="3843750" y="591063"/>
            <a:ext cx="1456500" cy="675600"/>
          </a:xfrm>
          <a:prstGeom prst="rect">
            <a:avLst/>
          </a:prstGeom>
        </p:spPr>
        <p:txBody>
          <a:bodyPr anchorCtr="0" anchor="ctr" bIns="0" lIns="0" spcFirstLastPara="1" rIns="0" wrap="square" tIns="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grpSp>
        <p:nvGrpSpPr>
          <p:cNvPr id="513" name="Google Shape;513;p17"/>
          <p:cNvGrpSpPr/>
          <p:nvPr/>
        </p:nvGrpSpPr>
        <p:grpSpPr>
          <a:xfrm flipH="1" rot="-697126">
            <a:off x="569287" y="-351303"/>
            <a:ext cx="1305393" cy="1346461"/>
            <a:chOff x="1492000" y="427450"/>
            <a:chExt cx="1188000" cy="1225375"/>
          </a:xfrm>
        </p:grpSpPr>
        <p:sp>
          <p:nvSpPr>
            <p:cNvPr id="514" name="Google Shape;514;p17"/>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7"/>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7"/>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7"/>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7"/>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7"/>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7"/>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7"/>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7"/>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7"/>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7"/>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CUSTOM_2">
    <p:spTree>
      <p:nvGrpSpPr>
        <p:cNvPr id="526" name="Shape 526"/>
        <p:cNvGrpSpPr/>
        <p:nvPr/>
      </p:nvGrpSpPr>
      <p:grpSpPr>
        <a:xfrm>
          <a:off x="0" y="0"/>
          <a:ext cx="0" cy="0"/>
          <a:chOff x="0" y="0"/>
          <a:chExt cx="0" cy="0"/>
        </a:xfrm>
      </p:grpSpPr>
      <p:grpSp>
        <p:nvGrpSpPr>
          <p:cNvPr id="527" name="Google Shape;527;p18"/>
          <p:cNvGrpSpPr/>
          <p:nvPr/>
        </p:nvGrpSpPr>
        <p:grpSpPr>
          <a:xfrm>
            <a:off x="-1700" y="329"/>
            <a:ext cx="9147400" cy="5142843"/>
            <a:chOff x="238125" y="854700"/>
            <a:chExt cx="7142500" cy="4015650"/>
          </a:xfrm>
        </p:grpSpPr>
        <p:sp>
          <p:nvSpPr>
            <p:cNvPr id="528" name="Google Shape;528;p1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8"/>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8"/>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8"/>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7" name="Google Shape;547;p18"/>
          <p:cNvSpPr txBox="1"/>
          <p:nvPr>
            <p:ph idx="1" type="subTitle"/>
          </p:nvPr>
        </p:nvSpPr>
        <p:spPr>
          <a:xfrm>
            <a:off x="890100" y="1760244"/>
            <a:ext cx="7533900" cy="277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Char char="●"/>
              <a:defRPr sz="1600"/>
            </a:lvl1pPr>
            <a:lvl2pPr lvl="1" rtl="0" algn="ctr">
              <a:lnSpc>
                <a:spcPct val="100000"/>
              </a:lnSpc>
              <a:spcBef>
                <a:spcPts val="0"/>
              </a:spcBef>
              <a:spcAft>
                <a:spcPts val="0"/>
              </a:spcAft>
              <a:buSzPts val="2800"/>
              <a:buChar char="○"/>
              <a:defRPr sz="2800"/>
            </a:lvl2pPr>
            <a:lvl3pPr lvl="2" rtl="0" algn="ctr">
              <a:lnSpc>
                <a:spcPct val="100000"/>
              </a:lnSpc>
              <a:spcBef>
                <a:spcPts val="0"/>
              </a:spcBef>
              <a:spcAft>
                <a:spcPts val="0"/>
              </a:spcAft>
              <a:buSzPts val="2800"/>
              <a:buChar char="■"/>
              <a:defRPr sz="2800"/>
            </a:lvl3pPr>
            <a:lvl4pPr lvl="3" rtl="0" algn="ctr">
              <a:lnSpc>
                <a:spcPct val="100000"/>
              </a:lnSpc>
              <a:spcBef>
                <a:spcPts val="0"/>
              </a:spcBef>
              <a:spcAft>
                <a:spcPts val="0"/>
              </a:spcAft>
              <a:buSzPts val="2800"/>
              <a:buChar char="●"/>
              <a:defRPr sz="2800"/>
            </a:lvl4pPr>
            <a:lvl5pPr lvl="4" rtl="0" algn="ctr">
              <a:lnSpc>
                <a:spcPct val="100000"/>
              </a:lnSpc>
              <a:spcBef>
                <a:spcPts val="0"/>
              </a:spcBef>
              <a:spcAft>
                <a:spcPts val="0"/>
              </a:spcAft>
              <a:buSzPts val="2800"/>
              <a:buChar char="○"/>
              <a:defRPr sz="2800"/>
            </a:lvl5pPr>
            <a:lvl6pPr lvl="5" rtl="0" algn="ctr">
              <a:lnSpc>
                <a:spcPct val="100000"/>
              </a:lnSpc>
              <a:spcBef>
                <a:spcPts val="0"/>
              </a:spcBef>
              <a:spcAft>
                <a:spcPts val="0"/>
              </a:spcAft>
              <a:buSzPts val="2800"/>
              <a:buChar char="■"/>
              <a:defRPr sz="2800"/>
            </a:lvl6pPr>
            <a:lvl7pPr lvl="6" rtl="0" algn="ctr">
              <a:lnSpc>
                <a:spcPct val="100000"/>
              </a:lnSpc>
              <a:spcBef>
                <a:spcPts val="0"/>
              </a:spcBef>
              <a:spcAft>
                <a:spcPts val="0"/>
              </a:spcAft>
              <a:buSzPts val="2800"/>
              <a:buChar char="●"/>
              <a:defRPr sz="2800"/>
            </a:lvl7pPr>
            <a:lvl8pPr lvl="7" rtl="0" algn="ctr">
              <a:lnSpc>
                <a:spcPct val="100000"/>
              </a:lnSpc>
              <a:spcBef>
                <a:spcPts val="0"/>
              </a:spcBef>
              <a:spcAft>
                <a:spcPts val="0"/>
              </a:spcAft>
              <a:buSzPts val="2800"/>
              <a:buChar char="○"/>
              <a:defRPr sz="2800"/>
            </a:lvl8pPr>
            <a:lvl9pPr lvl="8" rtl="0" algn="ctr">
              <a:lnSpc>
                <a:spcPct val="100000"/>
              </a:lnSpc>
              <a:spcBef>
                <a:spcPts val="0"/>
              </a:spcBef>
              <a:spcAft>
                <a:spcPts val="0"/>
              </a:spcAft>
              <a:buSzPts val="2800"/>
              <a:buChar char="■"/>
              <a:defRPr sz="2800"/>
            </a:lvl9pPr>
          </a:lstStyle>
          <a:p/>
        </p:txBody>
      </p:sp>
      <p:sp>
        <p:nvSpPr>
          <p:cNvPr id="548" name="Google Shape;548;p18"/>
          <p:cNvSpPr txBox="1"/>
          <p:nvPr>
            <p:ph type="title"/>
          </p:nvPr>
        </p:nvSpPr>
        <p:spPr>
          <a:xfrm>
            <a:off x="4572000" y="540000"/>
            <a:ext cx="3852000" cy="10371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9" name="Google Shape;549;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0" name="Shape 550"/>
        <p:cNvGrpSpPr/>
        <p:nvPr/>
      </p:nvGrpSpPr>
      <p:grpSpPr>
        <a:xfrm>
          <a:off x="0" y="0"/>
          <a:ext cx="0" cy="0"/>
          <a:chOff x="0" y="0"/>
          <a:chExt cx="0" cy="0"/>
        </a:xfrm>
      </p:grpSpPr>
      <p:grpSp>
        <p:nvGrpSpPr>
          <p:cNvPr id="551" name="Google Shape;551;p19"/>
          <p:cNvGrpSpPr/>
          <p:nvPr/>
        </p:nvGrpSpPr>
        <p:grpSpPr>
          <a:xfrm>
            <a:off x="-1700" y="329"/>
            <a:ext cx="9147400" cy="5142843"/>
            <a:chOff x="238125" y="854700"/>
            <a:chExt cx="7142500" cy="4015650"/>
          </a:xfrm>
        </p:grpSpPr>
        <p:sp>
          <p:nvSpPr>
            <p:cNvPr id="552" name="Google Shape;552;p19"/>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9"/>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9"/>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9"/>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9"/>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 name="Google Shape;574;p19"/>
          <p:cNvSpPr txBox="1"/>
          <p:nvPr>
            <p:ph type="title"/>
          </p:nvPr>
        </p:nvSpPr>
        <p:spPr>
          <a:xfrm>
            <a:off x="720000" y="540000"/>
            <a:ext cx="4824600" cy="993600"/>
          </a:xfrm>
          <a:prstGeom prst="rect">
            <a:avLst/>
          </a:prstGeom>
        </p:spPr>
        <p:txBody>
          <a:bodyPr anchorCtr="0" anchor="t"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5" name="Google Shape;575;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p:cSld name="CUSTOM_11">
    <p:spTree>
      <p:nvGrpSpPr>
        <p:cNvPr id="576" name="Shape 576"/>
        <p:cNvGrpSpPr/>
        <p:nvPr/>
      </p:nvGrpSpPr>
      <p:grpSpPr>
        <a:xfrm>
          <a:off x="0" y="0"/>
          <a:ext cx="0" cy="0"/>
          <a:chOff x="0" y="0"/>
          <a:chExt cx="0" cy="0"/>
        </a:xfrm>
      </p:grpSpPr>
      <p:sp>
        <p:nvSpPr>
          <p:cNvPr id="577" name="Google Shape;577;p20"/>
          <p:cNvSpPr txBox="1"/>
          <p:nvPr>
            <p:ph type="title"/>
          </p:nvPr>
        </p:nvSpPr>
        <p:spPr>
          <a:xfrm>
            <a:off x="4572000" y="540000"/>
            <a:ext cx="3852000" cy="488700"/>
          </a:xfrm>
          <a:prstGeom prst="rect">
            <a:avLst/>
          </a:prstGeom>
        </p:spPr>
        <p:txBody>
          <a:bodyPr anchorCtr="0" anchor="t" bIns="0" lIns="0" spcFirstLastPara="1" rIns="0" wrap="square" tIns="0">
            <a:noAutofit/>
          </a:bodyPr>
          <a:lstStyle>
            <a:lvl1pPr lvl="0" rtl="0" algn="r">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grpSp>
        <p:nvGrpSpPr>
          <p:cNvPr id="578" name="Google Shape;578;p20"/>
          <p:cNvGrpSpPr/>
          <p:nvPr/>
        </p:nvGrpSpPr>
        <p:grpSpPr>
          <a:xfrm>
            <a:off x="-1700" y="329"/>
            <a:ext cx="9147400" cy="5142843"/>
            <a:chOff x="238125" y="854700"/>
            <a:chExt cx="7142500" cy="4015650"/>
          </a:xfrm>
        </p:grpSpPr>
        <p:sp>
          <p:nvSpPr>
            <p:cNvPr id="579" name="Google Shape;579;p2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0"/>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1" name="Google Shape;601;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3"/>
          <p:cNvSpPr txBox="1"/>
          <p:nvPr>
            <p:ph type="title"/>
          </p:nvPr>
        </p:nvSpPr>
        <p:spPr>
          <a:xfrm>
            <a:off x="311700" y="2150850"/>
            <a:ext cx="8520600" cy="841800"/>
          </a:xfrm>
          <a:prstGeom prst="rect">
            <a:avLst/>
          </a:prstGeom>
        </p:spPr>
        <p:txBody>
          <a:bodyPr anchorCtr="0" anchor="ctr" bIns="0" lIns="0" spcFirstLastPara="1" rIns="0" wrap="square" tIns="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54" name="Google Shape;54;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2" name="Shape 602"/>
        <p:cNvGrpSpPr/>
        <p:nvPr/>
      </p:nvGrpSpPr>
      <p:grpSpPr>
        <a:xfrm>
          <a:off x="0" y="0"/>
          <a:ext cx="0" cy="0"/>
          <a:chOff x="0" y="0"/>
          <a:chExt cx="0" cy="0"/>
        </a:xfrm>
      </p:grpSpPr>
      <p:grpSp>
        <p:nvGrpSpPr>
          <p:cNvPr id="603" name="Google Shape;603;p21"/>
          <p:cNvGrpSpPr/>
          <p:nvPr/>
        </p:nvGrpSpPr>
        <p:grpSpPr>
          <a:xfrm>
            <a:off x="-1700" y="329"/>
            <a:ext cx="9147400" cy="5142843"/>
            <a:chOff x="238125" y="854700"/>
            <a:chExt cx="7142500" cy="4015650"/>
          </a:xfrm>
        </p:grpSpPr>
        <p:sp>
          <p:nvSpPr>
            <p:cNvPr id="604" name="Google Shape;604;p21"/>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1"/>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1"/>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1"/>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1"/>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1"/>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1"/>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1"/>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1"/>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1"/>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1"/>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1"/>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1"/>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1"/>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1"/>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1"/>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23" name="Google Shape;623;p21"/>
          <p:cNvCxnSpPr/>
          <p:nvPr/>
        </p:nvCxnSpPr>
        <p:spPr>
          <a:xfrm>
            <a:off x="-62550" y="540000"/>
            <a:ext cx="9269100" cy="0"/>
          </a:xfrm>
          <a:prstGeom prst="straightConnector1">
            <a:avLst/>
          </a:prstGeom>
          <a:noFill/>
          <a:ln cap="flat" cmpd="sng" w="9525">
            <a:solidFill>
              <a:srgbClr val="6D9EEB"/>
            </a:solidFill>
            <a:prstDash val="solid"/>
            <a:round/>
            <a:headEnd len="med" w="med" type="none"/>
            <a:tailEnd len="med" w="med" type="none"/>
          </a:ln>
        </p:spPr>
      </p:cxnSp>
      <p:sp>
        <p:nvSpPr>
          <p:cNvPr id="624" name="Google Shape;624;p21"/>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1"/>
          <p:cNvSpPr txBox="1"/>
          <p:nvPr>
            <p:ph hasCustomPrompt="1" type="title"/>
          </p:nvPr>
        </p:nvSpPr>
        <p:spPr>
          <a:xfrm>
            <a:off x="1768200" y="1629238"/>
            <a:ext cx="5607600" cy="1361100"/>
          </a:xfrm>
          <a:prstGeom prst="rect">
            <a:avLst/>
          </a:prstGeom>
        </p:spPr>
        <p:txBody>
          <a:bodyPr anchorCtr="0" anchor="ctr" bIns="0" lIns="0" spcFirstLastPara="1" rIns="0" wrap="square" tIns="0">
            <a:noAutofit/>
          </a:bodyPr>
          <a:lstStyle>
            <a:lvl1pPr lvl="0" algn="ctr">
              <a:spcBef>
                <a:spcPts val="0"/>
              </a:spcBef>
              <a:spcAft>
                <a:spcPts val="0"/>
              </a:spcAft>
              <a:buSzPts val="12000"/>
              <a:buNone/>
              <a:defRPr sz="6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6" name="Google Shape;626;p21"/>
          <p:cNvSpPr txBox="1"/>
          <p:nvPr>
            <p:ph idx="1" type="body"/>
          </p:nvPr>
        </p:nvSpPr>
        <p:spPr>
          <a:xfrm>
            <a:off x="2710050" y="2850942"/>
            <a:ext cx="3723900" cy="663300"/>
          </a:xfrm>
          <a:prstGeom prst="rect">
            <a:avLst/>
          </a:prstGeom>
        </p:spPr>
        <p:txBody>
          <a:bodyPr anchorCtr="0" anchor="t" bIns="91425" lIns="91425" spcFirstLastPara="1" rIns="91425" wrap="square" tIns="91425">
            <a:noAutofit/>
          </a:bodyPr>
          <a:lstStyle>
            <a:lvl1pPr indent="-330200" lvl="0" marL="457200" algn="ctr">
              <a:spcBef>
                <a:spcPts val="0"/>
              </a:spcBef>
              <a:spcAft>
                <a:spcPts val="0"/>
              </a:spcAft>
              <a:buSzPts val="1600"/>
              <a:buChar char="●"/>
              <a:defRPr/>
            </a:lvl1pPr>
            <a:lvl2pPr indent="-330200" lvl="1" marL="914400" algn="ctr">
              <a:spcBef>
                <a:spcPts val="1600"/>
              </a:spcBef>
              <a:spcAft>
                <a:spcPts val="0"/>
              </a:spcAft>
              <a:buSzPts val="1600"/>
              <a:buChar char="○"/>
              <a:defRPr/>
            </a:lvl2pPr>
            <a:lvl3pPr indent="-330200" lvl="2" marL="1371600" algn="ctr">
              <a:spcBef>
                <a:spcPts val="1600"/>
              </a:spcBef>
              <a:spcAft>
                <a:spcPts val="0"/>
              </a:spcAft>
              <a:buSzPts val="1600"/>
              <a:buChar char="■"/>
              <a:defRPr/>
            </a:lvl3pPr>
            <a:lvl4pPr indent="-330200" lvl="3" marL="1828800" algn="ctr">
              <a:spcBef>
                <a:spcPts val="1600"/>
              </a:spcBef>
              <a:spcAft>
                <a:spcPts val="0"/>
              </a:spcAft>
              <a:buSzPts val="1600"/>
              <a:buChar char="●"/>
              <a:defRPr/>
            </a:lvl4pPr>
            <a:lvl5pPr indent="-330200" lvl="4" marL="2286000" algn="ctr">
              <a:spcBef>
                <a:spcPts val="1600"/>
              </a:spcBef>
              <a:spcAft>
                <a:spcPts val="0"/>
              </a:spcAft>
              <a:buSzPts val="1600"/>
              <a:buChar char="○"/>
              <a:defRPr/>
            </a:lvl5pPr>
            <a:lvl6pPr indent="-330200" lvl="5" marL="2743200" algn="ctr">
              <a:spcBef>
                <a:spcPts val="1600"/>
              </a:spcBef>
              <a:spcAft>
                <a:spcPts val="0"/>
              </a:spcAft>
              <a:buSzPts val="1600"/>
              <a:buChar char="■"/>
              <a:defRPr/>
            </a:lvl6pPr>
            <a:lvl7pPr indent="-330200" lvl="6" marL="3200400" algn="ctr">
              <a:spcBef>
                <a:spcPts val="1600"/>
              </a:spcBef>
              <a:spcAft>
                <a:spcPts val="0"/>
              </a:spcAft>
              <a:buSzPts val="1600"/>
              <a:buChar char="●"/>
              <a:defRPr/>
            </a:lvl7pPr>
            <a:lvl8pPr indent="-330200" lvl="7" marL="3657600" algn="ctr">
              <a:spcBef>
                <a:spcPts val="1600"/>
              </a:spcBef>
              <a:spcAft>
                <a:spcPts val="0"/>
              </a:spcAft>
              <a:buSzPts val="1600"/>
              <a:buChar char="○"/>
              <a:defRPr/>
            </a:lvl8pPr>
            <a:lvl9pPr indent="-330200" lvl="8" marL="4114800" algn="ctr">
              <a:spcBef>
                <a:spcPts val="1600"/>
              </a:spcBef>
              <a:spcAft>
                <a:spcPts val="1600"/>
              </a:spcAft>
              <a:buSzPts val="1600"/>
              <a:buChar char="■"/>
              <a:defRPr/>
            </a:lvl9pPr>
          </a:lstStyle>
          <a:p/>
        </p:txBody>
      </p:sp>
      <p:sp>
        <p:nvSpPr>
          <p:cNvPr id="627" name="Google Shape;627;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p:cSld name="CUSTOM_8">
    <p:spTree>
      <p:nvGrpSpPr>
        <p:cNvPr id="628" name="Shape 628"/>
        <p:cNvGrpSpPr/>
        <p:nvPr/>
      </p:nvGrpSpPr>
      <p:grpSpPr>
        <a:xfrm>
          <a:off x="0" y="0"/>
          <a:ext cx="0" cy="0"/>
          <a:chOff x="0" y="0"/>
          <a:chExt cx="0" cy="0"/>
        </a:xfrm>
      </p:grpSpPr>
      <p:grpSp>
        <p:nvGrpSpPr>
          <p:cNvPr id="629" name="Google Shape;629;p22"/>
          <p:cNvGrpSpPr/>
          <p:nvPr/>
        </p:nvGrpSpPr>
        <p:grpSpPr>
          <a:xfrm>
            <a:off x="-174525" y="-22399"/>
            <a:ext cx="9487164" cy="5193049"/>
            <a:chOff x="-174525" y="-22399"/>
            <a:chExt cx="9487164" cy="5193049"/>
          </a:xfrm>
        </p:grpSpPr>
        <p:sp>
          <p:nvSpPr>
            <p:cNvPr id="630" name="Google Shape;630;p22"/>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1" name="Google Shape;631;p22"/>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nvGrpSpPr>
            <p:cNvPr id="632" name="Google Shape;632;p22"/>
            <p:cNvGrpSpPr/>
            <p:nvPr/>
          </p:nvGrpSpPr>
          <p:grpSpPr>
            <a:xfrm>
              <a:off x="263005" y="845117"/>
              <a:ext cx="3790149" cy="3960313"/>
              <a:chOff x="263005" y="845117"/>
              <a:chExt cx="3790149" cy="3960313"/>
            </a:xfrm>
          </p:grpSpPr>
          <p:sp>
            <p:nvSpPr>
              <p:cNvPr id="633" name="Google Shape;633;p2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22"/>
            <p:cNvGrpSpPr/>
            <p:nvPr/>
          </p:nvGrpSpPr>
          <p:grpSpPr>
            <a:xfrm>
              <a:off x="5055305" y="845117"/>
              <a:ext cx="3790149" cy="3960313"/>
              <a:chOff x="263005" y="845117"/>
              <a:chExt cx="3790149" cy="3960313"/>
            </a:xfrm>
          </p:grpSpPr>
          <p:sp>
            <p:nvSpPr>
              <p:cNvPr id="649" name="Google Shape;649;p22"/>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2"/>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2"/>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2"/>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2"/>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2"/>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2"/>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2"/>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2"/>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2"/>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2"/>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2"/>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2"/>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2"/>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2"/>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64" name="Google Shape;664;p22"/>
            <p:cNvCxnSpPr/>
            <p:nvPr/>
          </p:nvCxnSpPr>
          <p:spPr>
            <a:xfrm>
              <a:off x="4625700" y="540000"/>
              <a:ext cx="4679100" cy="0"/>
            </a:xfrm>
            <a:prstGeom prst="straightConnector1">
              <a:avLst/>
            </a:prstGeom>
            <a:noFill/>
            <a:ln cap="flat" cmpd="sng" w="9525">
              <a:solidFill>
                <a:srgbClr val="6D9EEB"/>
              </a:solidFill>
              <a:prstDash val="solid"/>
              <a:round/>
              <a:headEnd len="med" w="med" type="none"/>
              <a:tailEnd len="med" w="med" type="none"/>
            </a:ln>
          </p:spPr>
        </p:cxnSp>
        <p:cxnSp>
          <p:nvCxnSpPr>
            <p:cNvPr id="665" name="Google Shape;665;p22"/>
            <p:cNvCxnSpPr/>
            <p:nvPr/>
          </p:nvCxnSpPr>
          <p:spPr>
            <a:xfrm>
              <a:off x="40493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666" name="Google Shape;666;p22"/>
            <p:cNvCxnSpPr/>
            <p:nvPr/>
          </p:nvCxnSpPr>
          <p:spPr>
            <a:xfrm>
              <a:off x="41129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667" name="Google Shape;667;p22"/>
            <p:cNvCxnSpPr/>
            <p:nvPr/>
          </p:nvCxnSpPr>
          <p:spPr>
            <a:xfrm>
              <a:off x="49917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668" name="Google Shape;668;p22"/>
            <p:cNvCxnSpPr/>
            <p:nvPr/>
          </p:nvCxnSpPr>
          <p:spPr>
            <a:xfrm>
              <a:off x="50553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669" name="Google Shape;669;p22"/>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sp>
        <p:nvSpPr>
          <p:cNvPr id="670" name="Google Shape;670;p22"/>
          <p:cNvSpPr txBox="1"/>
          <p:nvPr>
            <p:ph hasCustomPrompt="1" type="title"/>
          </p:nvPr>
        </p:nvSpPr>
        <p:spPr>
          <a:xfrm>
            <a:off x="720000" y="1143700"/>
            <a:ext cx="3330000" cy="795900"/>
          </a:xfrm>
          <a:prstGeom prst="rect">
            <a:avLst/>
          </a:prstGeom>
        </p:spPr>
        <p:txBody>
          <a:bodyPr anchorCtr="0" anchor="ctr" bIns="0" lIns="0" spcFirstLastPara="1" rIns="0" wrap="square" tIns="0">
            <a:noAutofit/>
          </a:bodyPr>
          <a:lstStyle>
            <a:lvl1pPr lvl="0" rtl="0" algn="ctr">
              <a:spcBef>
                <a:spcPts val="0"/>
              </a:spcBef>
              <a:spcAft>
                <a:spcPts val="0"/>
              </a:spcAft>
              <a:buSzPts val="12000"/>
              <a:buNone/>
              <a:defRPr sz="4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71" name="Google Shape;671;p22"/>
          <p:cNvSpPr txBox="1"/>
          <p:nvPr>
            <p:ph hasCustomPrompt="1" idx="2" type="title"/>
          </p:nvPr>
        </p:nvSpPr>
        <p:spPr>
          <a:xfrm>
            <a:off x="720000" y="2946225"/>
            <a:ext cx="3330000" cy="795900"/>
          </a:xfrm>
          <a:prstGeom prst="rect">
            <a:avLst/>
          </a:prstGeom>
        </p:spPr>
        <p:txBody>
          <a:bodyPr anchorCtr="0" anchor="ctr" bIns="0" lIns="0" spcFirstLastPara="1" rIns="0" wrap="square" tIns="0">
            <a:noAutofit/>
          </a:bodyPr>
          <a:lstStyle>
            <a:lvl1pPr lvl="0" rtl="0" algn="ctr">
              <a:spcBef>
                <a:spcPts val="0"/>
              </a:spcBef>
              <a:spcAft>
                <a:spcPts val="0"/>
              </a:spcAft>
              <a:buSzPts val="12000"/>
              <a:buNone/>
              <a:defRPr sz="4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72" name="Google Shape;672;p22"/>
          <p:cNvSpPr txBox="1"/>
          <p:nvPr>
            <p:ph hasCustomPrompt="1" idx="3" type="title"/>
          </p:nvPr>
        </p:nvSpPr>
        <p:spPr>
          <a:xfrm>
            <a:off x="5094000" y="2946225"/>
            <a:ext cx="3330000" cy="795900"/>
          </a:xfrm>
          <a:prstGeom prst="rect">
            <a:avLst/>
          </a:prstGeom>
        </p:spPr>
        <p:txBody>
          <a:bodyPr anchorCtr="0" anchor="ctr" bIns="0" lIns="0" spcFirstLastPara="1" rIns="0" wrap="square" tIns="0">
            <a:noAutofit/>
          </a:bodyPr>
          <a:lstStyle>
            <a:lvl1pPr lvl="0" rtl="0" algn="ctr">
              <a:spcBef>
                <a:spcPts val="0"/>
              </a:spcBef>
              <a:spcAft>
                <a:spcPts val="0"/>
              </a:spcAft>
              <a:buSzPts val="12000"/>
              <a:buNone/>
              <a:defRPr sz="4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73" name="Google Shape;673;p22"/>
          <p:cNvSpPr txBox="1"/>
          <p:nvPr>
            <p:ph idx="1" type="subTitle"/>
          </p:nvPr>
        </p:nvSpPr>
        <p:spPr>
          <a:xfrm>
            <a:off x="720000" y="1939588"/>
            <a:ext cx="2939400" cy="41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74" name="Google Shape;674;p22"/>
          <p:cNvSpPr txBox="1"/>
          <p:nvPr>
            <p:ph idx="4" type="subTitle"/>
          </p:nvPr>
        </p:nvSpPr>
        <p:spPr>
          <a:xfrm>
            <a:off x="720000" y="3742100"/>
            <a:ext cx="2939400" cy="41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75" name="Google Shape;675;p22"/>
          <p:cNvSpPr txBox="1"/>
          <p:nvPr>
            <p:ph idx="5" type="subTitle"/>
          </p:nvPr>
        </p:nvSpPr>
        <p:spPr>
          <a:xfrm>
            <a:off x="5291700" y="3742125"/>
            <a:ext cx="31323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76" name="Google Shape;676;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9">
    <p:spTree>
      <p:nvGrpSpPr>
        <p:cNvPr id="677" name="Shape 677"/>
        <p:cNvGrpSpPr/>
        <p:nvPr/>
      </p:nvGrpSpPr>
      <p:grpSpPr>
        <a:xfrm>
          <a:off x="0" y="0"/>
          <a:ext cx="0" cy="0"/>
          <a:chOff x="0" y="0"/>
          <a:chExt cx="0" cy="0"/>
        </a:xfrm>
      </p:grpSpPr>
      <p:grpSp>
        <p:nvGrpSpPr>
          <p:cNvPr id="678" name="Google Shape;678;p23"/>
          <p:cNvGrpSpPr/>
          <p:nvPr/>
        </p:nvGrpSpPr>
        <p:grpSpPr>
          <a:xfrm>
            <a:off x="-174525" y="-22399"/>
            <a:ext cx="9487164" cy="5193049"/>
            <a:chOff x="-174525" y="-22399"/>
            <a:chExt cx="9487164" cy="5193049"/>
          </a:xfrm>
        </p:grpSpPr>
        <p:sp>
          <p:nvSpPr>
            <p:cNvPr id="679" name="Google Shape;679;p23"/>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0" name="Google Shape;680;p23"/>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nvGrpSpPr>
            <p:cNvPr id="681" name="Google Shape;681;p23"/>
            <p:cNvGrpSpPr/>
            <p:nvPr/>
          </p:nvGrpSpPr>
          <p:grpSpPr>
            <a:xfrm>
              <a:off x="263005" y="845117"/>
              <a:ext cx="3790149" cy="3960313"/>
              <a:chOff x="263005" y="845117"/>
              <a:chExt cx="3790149" cy="3960313"/>
            </a:xfrm>
          </p:grpSpPr>
          <p:sp>
            <p:nvSpPr>
              <p:cNvPr id="682" name="Google Shape;682;p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23"/>
            <p:cNvGrpSpPr/>
            <p:nvPr/>
          </p:nvGrpSpPr>
          <p:grpSpPr>
            <a:xfrm>
              <a:off x="5055305" y="845117"/>
              <a:ext cx="3790149" cy="3960313"/>
              <a:chOff x="263005" y="845117"/>
              <a:chExt cx="3790149" cy="3960313"/>
            </a:xfrm>
          </p:grpSpPr>
          <p:sp>
            <p:nvSpPr>
              <p:cNvPr id="698" name="Google Shape;698;p23"/>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3"/>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3"/>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3"/>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3"/>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3"/>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13" name="Google Shape;713;p23"/>
            <p:cNvCxnSpPr/>
            <p:nvPr/>
          </p:nvCxnSpPr>
          <p:spPr>
            <a:xfrm>
              <a:off x="4625700" y="540000"/>
              <a:ext cx="4679100" cy="0"/>
            </a:xfrm>
            <a:prstGeom prst="straightConnector1">
              <a:avLst/>
            </a:prstGeom>
            <a:noFill/>
            <a:ln cap="flat" cmpd="sng" w="9525">
              <a:solidFill>
                <a:srgbClr val="6D9EEB"/>
              </a:solidFill>
              <a:prstDash val="solid"/>
              <a:round/>
              <a:headEnd len="med" w="med" type="none"/>
              <a:tailEnd len="med" w="med" type="none"/>
            </a:ln>
          </p:spPr>
        </p:cxnSp>
        <p:cxnSp>
          <p:nvCxnSpPr>
            <p:cNvPr id="714" name="Google Shape;714;p23"/>
            <p:cNvCxnSpPr/>
            <p:nvPr/>
          </p:nvCxnSpPr>
          <p:spPr>
            <a:xfrm>
              <a:off x="40493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715" name="Google Shape;715;p23"/>
            <p:cNvCxnSpPr/>
            <p:nvPr/>
          </p:nvCxnSpPr>
          <p:spPr>
            <a:xfrm>
              <a:off x="41129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716" name="Google Shape;716;p23"/>
            <p:cNvCxnSpPr/>
            <p:nvPr/>
          </p:nvCxnSpPr>
          <p:spPr>
            <a:xfrm>
              <a:off x="49917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717" name="Google Shape;717;p23"/>
            <p:cNvCxnSpPr/>
            <p:nvPr/>
          </p:nvCxnSpPr>
          <p:spPr>
            <a:xfrm>
              <a:off x="50553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718" name="Google Shape;718;p23"/>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sp>
        <p:nvSpPr>
          <p:cNvPr id="719" name="Google Shape;719;p23"/>
          <p:cNvSpPr txBox="1"/>
          <p:nvPr>
            <p:ph idx="1" type="subTitle"/>
          </p:nvPr>
        </p:nvSpPr>
        <p:spPr>
          <a:xfrm>
            <a:off x="720000" y="2633338"/>
            <a:ext cx="2073600" cy="1594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720" name="Google Shape;720;p23"/>
          <p:cNvSpPr txBox="1"/>
          <p:nvPr>
            <p:ph type="title"/>
          </p:nvPr>
        </p:nvSpPr>
        <p:spPr>
          <a:xfrm>
            <a:off x="720000" y="1452200"/>
            <a:ext cx="1621200" cy="993600"/>
          </a:xfrm>
          <a:prstGeom prst="rect">
            <a:avLst/>
          </a:prstGeom>
        </p:spPr>
        <p:txBody>
          <a:bodyPr anchorCtr="0" anchor="ctr"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1" name="Google Shape;721;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
    <p:spTree>
      <p:nvGrpSpPr>
        <p:cNvPr id="722" name="Shape 722"/>
        <p:cNvGrpSpPr/>
        <p:nvPr/>
      </p:nvGrpSpPr>
      <p:grpSpPr>
        <a:xfrm>
          <a:off x="0" y="0"/>
          <a:ext cx="0" cy="0"/>
          <a:chOff x="0" y="0"/>
          <a:chExt cx="0" cy="0"/>
        </a:xfrm>
      </p:grpSpPr>
      <p:grpSp>
        <p:nvGrpSpPr>
          <p:cNvPr id="723" name="Google Shape;723;p24"/>
          <p:cNvGrpSpPr/>
          <p:nvPr/>
        </p:nvGrpSpPr>
        <p:grpSpPr>
          <a:xfrm>
            <a:off x="-1700" y="329"/>
            <a:ext cx="9147400" cy="5142843"/>
            <a:chOff x="238125" y="854700"/>
            <a:chExt cx="7142500" cy="4015650"/>
          </a:xfrm>
        </p:grpSpPr>
        <p:sp>
          <p:nvSpPr>
            <p:cNvPr id="724" name="Google Shape;724;p2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4"/>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4"/>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43" name="Google Shape;743;p24"/>
          <p:cNvCxnSpPr/>
          <p:nvPr/>
        </p:nvCxnSpPr>
        <p:spPr>
          <a:xfrm>
            <a:off x="-62550" y="540000"/>
            <a:ext cx="9269100" cy="0"/>
          </a:xfrm>
          <a:prstGeom prst="straightConnector1">
            <a:avLst/>
          </a:prstGeom>
          <a:noFill/>
          <a:ln cap="flat" cmpd="sng" w="9525">
            <a:solidFill>
              <a:srgbClr val="6D9EEB"/>
            </a:solidFill>
            <a:prstDash val="solid"/>
            <a:round/>
            <a:headEnd len="med" w="med" type="none"/>
            <a:tailEnd len="med" w="med" type="none"/>
          </a:ln>
        </p:spPr>
      </p:cxnSp>
      <p:sp>
        <p:nvSpPr>
          <p:cNvPr id="744" name="Google Shape;744;p24"/>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4"/>
          <p:cNvSpPr txBox="1"/>
          <p:nvPr>
            <p:ph type="ctrTitle"/>
          </p:nvPr>
        </p:nvSpPr>
        <p:spPr>
          <a:xfrm>
            <a:off x="2351875" y="540000"/>
            <a:ext cx="4440300" cy="929100"/>
          </a:xfrm>
          <a:prstGeom prst="rect">
            <a:avLst/>
          </a:prstGeom>
        </p:spPr>
        <p:txBody>
          <a:bodyPr anchorCtr="0" anchor="ctr" bIns="0" lIns="0" spcFirstLastPara="1" rIns="0" wrap="square" tIns="0">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46" name="Google Shape;746;p24"/>
          <p:cNvSpPr txBox="1"/>
          <p:nvPr/>
        </p:nvSpPr>
        <p:spPr>
          <a:xfrm>
            <a:off x="2422213" y="3744575"/>
            <a:ext cx="4299600" cy="633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1200">
                <a:solidFill>
                  <a:schemeClr val="dk2"/>
                </a:solidFill>
                <a:latin typeface="Muli"/>
                <a:ea typeface="Muli"/>
                <a:cs typeface="Muli"/>
                <a:sym typeface="Muli"/>
              </a:rPr>
              <a:t>CREDITS: This presentation template was created by </a:t>
            </a:r>
            <a:r>
              <a:rPr lang="en" sz="1200">
                <a:solidFill>
                  <a:schemeClr val="dk2"/>
                </a:solidFill>
                <a:uFill>
                  <a:noFill/>
                </a:uFill>
                <a:latin typeface="Muli"/>
                <a:ea typeface="Muli"/>
                <a:cs typeface="Muli"/>
                <a:sym typeface="Muli"/>
                <a:hlinkClick r:id="rId2">
                  <a:extLst>
                    <a:ext uri="{A12FA001-AC4F-418D-AE19-62706E023703}">
                      <ahyp:hlinkClr val="tx"/>
                    </a:ext>
                  </a:extLst>
                </a:hlinkClick>
              </a:rPr>
              <a:t>Slidesgo</a:t>
            </a:r>
            <a:r>
              <a:rPr lang="en" sz="1200">
                <a:solidFill>
                  <a:schemeClr val="dk2"/>
                </a:solidFill>
                <a:latin typeface="Muli"/>
                <a:ea typeface="Muli"/>
                <a:cs typeface="Muli"/>
                <a:sym typeface="Muli"/>
              </a:rPr>
              <a:t>, including icons by </a:t>
            </a:r>
            <a:r>
              <a:rPr lang="en" sz="1200">
                <a:solidFill>
                  <a:schemeClr val="dk2"/>
                </a:solidFill>
                <a:uFill>
                  <a:noFill/>
                </a:uFill>
                <a:latin typeface="Muli"/>
                <a:ea typeface="Muli"/>
                <a:cs typeface="Muli"/>
                <a:sym typeface="Muli"/>
                <a:hlinkClick r:id="rId3">
                  <a:extLst>
                    <a:ext uri="{A12FA001-AC4F-418D-AE19-62706E023703}">
                      <ahyp:hlinkClr val="tx"/>
                    </a:ext>
                  </a:extLst>
                </a:hlinkClick>
              </a:rPr>
              <a:t>Flaticon</a:t>
            </a:r>
            <a:r>
              <a:rPr lang="en" sz="1200">
                <a:solidFill>
                  <a:schemeClr val="dk2"/>
                </a:solidFill>
                <a:latin typeface="Muli"/>
                <a:ea typeface="Muli"/>
                <a:cs typeface="Muli"/>
                <a:sym typeface="Muli"/>
              </a:rPr>
              <a:t>, and infographics &amp; images by </a:t>
            </a:r>
            <a:r>
              <a:rPr lang="en" sz="1200">
                <a:solidFill>
                  <a:schemeClr val="dk2"/>
                </a:solidFill>
                <a:uFill>
                  <a:noFill/>
                </a:uFill>
                <a:latin typeface="Muli"/>
                <a:ea typeface="Muli"/>
                <a:cs typeface="Muli"/>
                <a:sym typeface="Muli"/>
                <a:hlinkClick r:id="rId4">
                  <a:extLst>
                    <a:ext uri="{A12FA001-AC4F-418D-AE19-62706E023703}">
                      <ahyp:hlinkClr val="tx"/>
                    </a:ext>
                  </a:extLst>
                </a:hlinkClick>
              </a:rPr>
              <a:t>Freepik</a:t>
            </a:r>
            <a:r>
              <a:rPr lang="en" sz="1200">
                <a:solidFill>
                  <a:schemeClr val="dk2"/>
                </a:solidFill>
                <a:latin typeface="Muli"/>
                <a:ea typeface="Muli"/>
                <a:cs typeface="Muli"/>
                <a:sym typeface="Muli"/>
              </a:rPr>
              <a:t>. </a:t>
            </a:r>
            <a:endParaRPr sz="1200">
              <a:solidFill>
                <a:schemeClr val="dk2"/>
              </a:solidFill>
              <a:latin typeface="Muli"/>
              <a:ea typeface="Muli"/>
              <a:cs typeface="Muli"/>
              <a:sym typeface="Muli"/>
            </a:endParaRPr>
          </a:p>
        </p:txBody>
      </p:sp>
      <p:sp>
        <p:nvSpPr>
          <p:cNvPr id="747" name="Google Shape;747;p24"/>
          <p:cNvSpPr txBox="1"/>
          <p:nvPr>
            <p:ph idx="1" type="subTitle"/>
          </p:nvPr>
        </p:nvSpPr>
        <p:spPr>
          <a:xfrm>
            <a:off x="2955600" y="2001450"/>
            <a:ext cx="3232800" cy="1778400"/>
          </a:xfrm>
          <a:prstGeom prst="rect">
            <a:avLst/>
          </a:prstGeom>
        </p:spPr>
        <p:txBody>
          <a:bodyPr anchorCtr="0" anchor="ctr" bIns="91425" lIns="91425" spcFirstLastPara="1" rIns="91425" wrap="square" tIns="91425">
            <a:noAutofit/>
          </a:bodyPr>
          <a:lstStyle>
            <a:lvl1pPr lvl="0" rtl="0" algn="ctr">
              <a:lnSpc>
                <a:spcPct val="90000"/>
              </a:lnSpc>
              <a:spcBef>
                <a:spcPts val="0"/>
              </a:spcBef>
              <a:spcAft>
                <a:spcPts val="0"/>
              </a:spcAft>
              <a:buSzPts val="2800"/>
              <a:buNone/>
              <a:defRPr>
                <a:latin typeface="Merriweather"/>
                <a:ea typeface="Merriweather"/>
                <a:cs typeface="Merriweather"/>
                <a:sym typeface="Merriweather"/>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748" name="Google Shape;748;p24"/>
          <p:cNvGrpSpPr/>
          <p:nvPr/>
        </p:nvGrpSpPr>
        <p:grpSpPr>
          <a:xfrm rot="697126">
            <a:off x="8218474" y="-369190"/>
            <a:ext cx="1305393" cy="1346461"/>
            <a:chOff x="1492000" y="427450"/>
            <a:chExt cx="1188000" cy="1225375"/>
          </a:xfrm>
        </p:grpSpPr>
        <p:sp>
          <p:nvSpPr>
            <p:cNvPr id="749" name="Google Shape;749;p24"/>
            <p:cNvSpPr/>
            <p:nvPr/>
          </p:nvSpPr>
          <p:spPr>
            <a:xfrm>
              <a:off x="1492000" y="427450"/>
              <a:ext cx="1188000" cy="1225375"/>
            </a:xfrm>
            <a:custGeom>
              <a:rect b="b" l="l" r="r" t="t"/>
              <a:pathLst>
                <a:path extrusionOk="0" h="49015" w="4752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p:nvPr/>
          </p:nvSpPr>
          <p:spPr>
            <a:xfrm>
              <a:off x="1505775" y="444875"/>
              <a:ext cx="1157925" cy="1185100"/>
            </a:xfrm>
            <a:custGeom>
              <a:rect b="b" l="l" r="r" t="t"/>
              <a:pathLst>
                <a:path extrusionOk="0" h="47404" w="46317">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4"/>
            <p:cNvSpPr/>
            <p:nvPr/>
          </p:nvSpPr>
          <p:spPr>
            <a:xfrm>
              <a:off x="1631725" y="1023800"/>
              <a:ext cx="932975" cy="17650"/>
            </a:xfrm>
            <a:custGeom>
              <a:rect b="b" l="l" r="r" t="t"/>
              <a:pathLst>
                <a:path extrusionOk="0" h="706" w="37319">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4"/>
            <p:cNvSpPr/>
            <p:nvPr/>
          </p:nvSpPr>
          <p:spPr>
            <a:xfrm>
              <a:off x="1633600" y="849000"/>
              <a:ext cx="924200" cy="26400"/>
            </a:xfrm>
            <a:custGeom>
              <a:rect b="b" l="l" r="r" t="t"/>
              <a:pathLst>
                <a:path extrusionOk="0" h="1056" w="36968">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4"/>
            <p:cNvSpPr/>
            <p:nvPr/>
          </p:nvSpPr>
          <p:spPr>
            <a:xfrm>
              <a:off x="1624825" y="765850"/>
              <a:ext cx="931725" cy="15325"/>
            </a:xfrm>
            <a:custGeom>
              <a:rect b="b" l="l" r="r" t="t"/>
              <a:pathLst>
                <a:path extrusionOk="0" h="613" w="37269">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4"/>
            <p:cNvSpPr/>
            <p:nvPr/>
          </p:nvSpPr>
          <p:spPr>
            <a:xfrm>
              <a:off x="1617300" y="1111525"/>
              <a:ext cx="938000" cy="28850"/>
            </a:xfrm>
            <a:custGeom>
              <a:rect b="b" l="l" r="r" t="t"/>
              <a:pathLst>
                <a:path extrusionOk="0" h="1154" w="3752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4"/>
            <p:cNvSpPr/>
            <p:nvPr/>
          </p:nvSpPr>
          <p:spPr>
            <a:xfrm>
              <a:off x="1624825" y="1206075"/>
              <a:ext cx="921075" cy="16000"/>
            </a:xfrm>
            <a:custGeom>
              <a:rect b="b" l="l" r="r" t="t"/>
              <a:pathLst>
                <a:path extrusionOk="0" h="640" w="36843">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4"/>
            <p:cNvSpPr/>
            <p:nvPr/>
          </p:nvSpPr>
          <p:spPr>
            <a:xfrm>
              <a:off x="1625450" y="1448675"/>
              <a:ext cx="923575" cy="33500"/>
            </a:xfrm>
            <a:custGeom>
              <a:rect b="b" l="l" r="r" t="t"/>
              <a:pathLst>
                <a:path extrusionOk="0" h="1340" w="36943">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4"/>
            <p:cNvSpPr/>
            <p:nvPr/>
          </p:nvSpPr>
          <p:spPr>
            <a:xfrm>
              <a:off x="1624200" y="934225"/>
              <a:ext cx="919200" cy="21800"/>
            </a:xfrm>
            <a:custGeom>
              <a:rect b="b" l="l" r="r" t="t"/>
              <a:pathLst>
                <a:path extrusionOk="0" h="872" w="36768">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4"/>
            <p:cNvSpPr/>
            <p:nvPr/>
          </p:nvSpPr>
          <p:spPr>
            <a:xfrm>
              <a:off x="1629200" y="1281975"/>
              <a:ext cx="912325" cy="25100"/>
            </a:xfrm>
            <a:custGeom>
              <a:rect b="b" l="l" r="r" t="t"/>
              <a:pathLst>
                <a:path extrusionOk="0" h="1004" w="36493">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4"/>
            <p:cNvSpPr/>
            <p:nvPr/>
          </p:nvSpPr>
          <p:spPr>
            <a:xfrm>
              <a:off x="1621075" y="1360300"/>
              <a:ext cx="919825" cy="23325"/>
            </a:xfrm>
            <a:custGeom>
              <a:rect b="b" l="l" r="r" t="t"/>
              <a:pathLst>
                <a:path extrusionOk="0" h="933" w="36793">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9_1">
    <p:spTree>
      <p:nvGrpSpPr>
        <p:cNvPr id="761" name="Shape 761"/>
        <p:cNvGrpSpPr/>
        <p:nvPr/>
      </p:nvGrpSpPr>
      <p:grpSpPr>
        <a:xfrm>
          <a:off x="0" y="0"/>
          <a:ext cx="0" cy="0"/>
          <a:chOff x="0" y="0"/>
          <a:chExt cx="0" cy="0"/>
        </a:xfrm>
      </p:grpSpPr>
      <p:grpSp>
        <p:nvGrpSpPr>
          <p:cNvPr id="762" name="Google Shape;762;p25"/>
          <p:cNvGrpSpPr/>
          <p:nvPr/>
        </p:nvGrpSpPr>
        <p:grpSpPr>
          <a:xfrm>
            <a:off x="-174525" y="-22399"/>
            <a:ext cx="9487164" cy="5193049"/>
            <a:chOff x="-174525" y="-22399"/>
            <a:chExt cx="9487164" cy="5193049"/>
          </a:xfrm>
        </p:grpSpPr>
        <p:sp>
          <p:nvSpPr>
            <p:cNvPr id="763" name="Google Shape;763;p2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64" name="Google Shape;764;p25"/>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nvGrpSpPr>
            <p:cNvPr id="765" name="Google Shape;765;p25"/>
            <p:cNvGrpSpPr/>
            <p:nvPr/>
          </p:nvGrpSpPr>
          <p:grpSpPr>
            <a:xfrm>
              <a:off x="263005" y="845117"/>
              <a:ext cx="3790149" cy="3960313"/>
              <a:chOff x="263005" y="845117"/>
              <a:chExt cx="3790149" cy="3960313"/>
            </a:xfrm>
          </p:grpSpPr>
          <p:sp>
            <p:nvSpPr>
              <p:cNvPr id="766" name="Google Shape;766;p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1" name="Google Shape;781;p25"/>
            <p:cNvGrpSpPr/>
            <p:nvPr/>
          </p:nvGrpSpPr>
          <p:grpSpPr>
            <a:xfrm>
              <a:off x="5055305" y="845117"/>
              <a:ext cx="3790149" cy="3960313"/>
              <a:chOff x="263005" y="845117"/>
              <a:chExt cx="3790149" cy="3960313"/>
            </a:xfrm>
          </p:grpSpPr>
          <p:sp>
            <p:nvSpPr>
              <p:cNvPr id="782" name="Google Shape;782;p2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97" name="Google Shape;797;p25"/>
            <p:cNvCxnSpPr/>
            <p:nvPr/>
          </p:nvCxnSpPr>
          <p:spPr>
            <a:xfrm>
              <a:off x="4625700" y="540000"/>
              <a:ext cx="4679100" cy="0"/>
            </a:xfrm>
            <a:prstGeom prst="straightConnector1">
              <a:avLst/>
            </a:prstGeom>
            <a:noFill/>
            <a:ln cap="flat" cmpd="sng" w="9525">
              <a:solidFill>
                <a:srgbClr val="6D9EEB"/>
              </a:solidFill>
              <a:prstDash val="solid"/>
              <a:round/>
              <a:headEnd len="med" w="med" type="none"/>
              <a:tailEnd len="med" w="med" type="none"/>
            </a:ln>
          </p:spPr>
        </p:cxnSp>
        <p:cxnSp>
          <p:nvCxnSpPr>
            <p:cNvPr id="798" name="Google Shape;798;p25"/>
            <p:cNvCxnSpPr/>
            <p:nvPr/>
          </p:nvCxnSpPr>
          <p:spPr>
            <a:xfrm>
              <a:off x="40493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799" name="Google Shape;799;p25"/>
            <p:cNvCxnSpPr/>
            <p:nvPr/>
          </p:nvCxnSpPr>
          <p:spPr>
            <a:xfrm>
              <a:off x="41129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800" name="Google Shape;800;p25"/>
            <p:cNvCxnSpPr/>
            <p:nvPr/>
          </p:nvCxnSpPr>
          <p:spPr>
            <a:xfrm>
              <a:off x="49917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801" name="Google Shape;801;p25"/>
            <p:cNvCxnSpPr/>
            <p:nvPr/>
          </p:nvCxnSpPr>
          <p:spPr>
            <a:xfrm>
              <a:off x="50553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802" name="Google Shape;802;p25"/>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sp>
        <p:nvSpPr>
          <p:cNvPr id="803" name="Google Shape;803;p25"/>
          <p:cNvSpPr txBox="1"/>
          <p:nvPr>
            <p:ph idx="1" type="subTitle"/>
          </p:nvPr>
        </p:nvSpPr>
        <p:spPr>
          <a:xfrm>
            <a:off x="6302975" y="2571750"/>
            <a:ext cx="2121300" cy="1594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804" name="Google Shape;804;p25"/>
          <p:cNvSpPr txBox="1"/>
          <p:nvPr>
            <p:ph type="title"/>
          </p:nvPr>
        </p:nvSpPr>
        <p:spPr>
          <a:xfrm>
            <a:off x="6682500" y="1452213"/>
            <a:ext cx="1741500" cy="993600"/>
          </a:xfrm>
          <a:prstGeom prst="rect">
            <a:avLst/>
          </a:prstGeom>
        </p:spPr>
        <p:txBody>
          <a:bodyPr anchorCtr="0" anchor="ctr" bIns="0" lIns="0" spcFirstLastPara="1" rIns="0" wrap="square" tIns="0">
            <a:noAutofit/>
          </a:bodyPr>
          <a:lstStyle>
            <a:lvl1pPr lvl="0" rtl="0" algn="r">
              <a:spcBef>
                <a:spcPts val="0"/>
              </a:spcBef>
              <a:spcAft>
                <a:spcPts val="0"/>
              </a:spcAft>
              <a:buSzPts val="30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805" name="Google Shape;805;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806" name="Shape 806"/>
        <p:cNvGrpSpPr/>
        <p:nvPr/>
      </p:nvGrpSpPr>
      <p:grpSpPr>
        <a:xfrm>
          <a:off x="0" y="0"/>
          <a:ext cx="0" cy="0"/>
          <a:chOff x="0" y="0"/>
          <a:chExt cx="0" cy="0"/>
        </a:xfrm>
      </p:grpSpPr>
      <p:sp>
        <p:nvSpPr>
          <p:cNvPr id="807" name="Google Shape;807;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808" name="Shape 808"/>
        <p:cNvGrpSpPr/>
        <p:nvPr/>
      </p:nvGrpSpPr>
      <p:grpSpPr>
        <a:xfrm>
          <a:off x="0" y="0"/>
          <a:ext cx="0" cy="0"/>
          <a:chOff x="0" y="0"/>
          <a:chExt cx="0" cy="0"/>
        </a:xfrm>
      </p:grpSpPr>
      <p:grpSp>
        <p:nvGrpSpPr>
          <p:cNvPr id="809" name="Google Shape;809;p27"/>
          <p:cNvGrpSpPr/>
          <p:nvPr/>
        </p:nvGrpSpPr>
        <p:grpSpPr>
          <a:xfrm>
            <a:off x="353167" y="163310"/>
            <a:ext cx="8452699" cy="4831682"/>
            <a:chOff x="345766" y="155909"/>
            <a:chExt cx="8452699" cy="4831682"/>
          </a:xfrm>
        </p:grpSpPr>
        <p:grpSp>
          <p:nvGrpSpPr>
            <p:cNvPr id="810" name="Google Shape;810;p27"/>
            <p:cNvGrpSpPr/>
            <p:nvPr/>
          </p:nvGrpSpPr>
          <p:grpSpPr>
            <a:xfrm>
              <a:off x="345766" y="155909"/>
              <a:ext cx="8452699" cy="4831682"/>
              <a:chOff x="271175" y="79714"/>
              <a:chExt cx="8452699" cy="4831682"/>
            </a:xfrm>
          </p:grpSpPr>
          <p:sp>
            <p:nvSpPr>
              <p:cNvPr id="811" name="Google Shape;811;p27"/>
              <p:cNvSpPr/>
              <p:nvPr/>
            </p:nvSpPr>
            <p:spPr>
              <a:xfrm>
                <a:off x="271175" y="79714"/>
                <a:ext cx="8452698" cy="4831682"/>
              </a:xfrm>
              <a:custGeom>
                <a:rect b="b" l="l" r="r" t="t"/>
                <a:pathLst>
                  <a:path extrusionOk="0" h="27968" w="36553">
                    <a:moveTo>
                      <a:pt x="0" y="0"/>
                    </a:moveTo>
                    <a:lnTo>
                      <a:pt x="0" y="27968"/>
                    </a:lnTo>
                    <a:lnTo>
                      <a:pt x="36553" y="27968"/>
                    </a:lnTo>
                    <a:lnTo>
                      <a:pt x="36553" y="0"/>
                    </a:lnTo>
                    <a:close/>
                  </a:path>
                </a:pathLst>
              </a:cu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7"/>
              <p:cNvSpPr/>
              <p:nvPr/>
            </p:nvSpPr>
            <p:spPr>
              <a:xfrm>
                <a:off x="271175" y="79723"/>
                <a:ext cx="8452698" cy="351722"/>
              </a:xfrm>
              <a:custGeom>
                <a:rect b="b" l="l" r="r" t="t"/>
                <a:pathLst>
                  <a:path extrusionOk="0" h="2620" w="36553">
                    <a:moveTo>
                      <a:pt x="0" y="0"/>
                    </a:moveTo>
                    <a:lnTo>
                      <a:pt x="0" y="2619"/>
                    </a:lnTo>
                    <a:lnTo>
                      <a:pt x="36553" y="2619"/>
                    </a:lnTo>
                    <a:lnTo>
                      <a:pt x="36553" y="0"/>
                    </a:lnTo>
                    <a:close/>
                  </a:path>
                </a:pathLst>
              </a:custGeom>
              <a:solidFill>
                <a:schemeClr val="accent4"/>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7"/>
              <p:cNvSpPr/>
              <p:nvPr/>
            </p:nvSpPr>
            <p:spPr>
              <a:xfrm>
                <a:off x="8224103" y="122754"/>
                <a:ext cx="364977" cy="269502"/>
              </a:xfrm>
              <a:custGeom>
                <a:rect b="b" l="l" r="r" t="t"/>
                <a:pathLst>
                  <a:path extrusionOk="0" h="1560" w="2454">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7"/>
              <p:cNvSpPr/>
              <p:nvPr/>
            </p:nvSpPr>
            <p:spPr>
              <a:xfrm>
                <a:off x="4845567" y="161946"/>
                <a:ext cx="1036891" cy="26950"/>
              </a:xfrm>
              <a:custGeom>
                <a:rect b="b" l="l" r="r" t="t"/>
                <a:pathLst>
                  <a:path extrusionOk="0" h="156" w="6002">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5" name="Google Shape;815;p27"/>
            <p:cNvSpPr/>
            <p:nvPr/>
          </p:nvSpPr>
          <p:spPr>
            <a:xfrm>
              <a:off x="697224" y="237642"/>
              <a:ext cx="187269" cy="185369"/>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7"/>
            <p:cNvSpPr/>
            <p:nvPr/>
          </p:nvSpPr>
          <p:spPr>
            <a:xfrm>
              <a:off x="948849" y="237642"/>
              <a:ext cx="187269" cy="185369"/>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7"/>
            <p:cNvSpPr/>
            <p:nvPr/>
          </p:nvSpPr>
          <p:spPr>
            <a:xfrm>
              <a:off x="445599" y="237642"/>
              <a:ext cx="187269" cy="185369"/>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8" name="Google Shape;818;p27"/>
          <p:cNvGrpSpPr/>
          <p:nvPr/>
        </p:nvGrpSpPr>
        <p:grpSpPr>
          <a:xfrm>
            <a:off x="713224" y="1380150"/>
            <a:ext cx="3615093" cy="2964328"/>
            <a:chOff x="956924" y="1380150"/>
            <a:chExt cx="3615093" cy="2964328"/>
          </a:xfrm>
        </p:grpSpPr>
        <p:sp>
          <p:nvSpPr>
            <p:cNvPr id="819" name="Google Shape;819;p27"/>
            <p:cNvSpPr/>
            <p:nvPr/>
          </p:nvSpPr>
          <p:spPr>
            <a:xfrm>
              <a:off x="3600390" y="1452584"/>
              <a:ext cx="200379" cy="171306"/>
            </a:xfrm>
            <a:custGeom>
              <a:rect b="b" l="l" r="r" t="t"/>
              <a:pathLst>
                <a:path extrusionOk="0" h="1314" w="1537">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0" name="Google Shape;820;p27"/>
            <p:cNvGrpSpPr/>
            <p:nvPr/>
          </p:nvGrpSpPr>
          <p:grpSpPr>
            <a:xfrm>
              <a:off x="1777395" y="1474934"/>
              <a:ext cx="2018496" cy="2013992"/>
              <a:chOff x="1097725" y="238125"/>
              <a:chExt cx="5248300" cy="5237950"/>
            </a:xfrm>
          </p:grpSpPr>
          <p:sp>
            <p:nvSpPr>
              <p:cNvPr id="821" name="Google Shape;821;p27"/>
              <p:cNvSpPr/>
              <p:nvPr/>
            </p:nvSpPr>
            <p:spPr>
              <a:xfrm>
                <a:off x="1097725" y="238125"/>
                <a:ext cx="5248300" cy="5237950"/>
              </a:xfrm>
              <a:custGeom>
                <a:rect b="b" l="l" r="r" t="t"/>
                <a:pathLst>
                  <a:path extrusionOk="0" h="209518" w="209932">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7"/>
              <p:cNvSpPr/>
              <p:nvPr/>
            </p:nvSpPr>
            <p:spPr>
              <a:xfrm>
                <a:off x="2714911" y="1955625"/>
                <a:ext cx="665725" cy="914275"/>
              </a:xfrm>
              <a:custGeom>
                <a:rect b="b" l="l" r="r" t="t"/>
                <a:pathLst>
                  <a:path extrusionOk="0" h="36571" w="26629">
                    <a:moveTo>
                      <a:pt x="1" y="1"/>
                    </a:moveTo>
                    <a:lnTo>
                      <a:pt x="1" y="36571"/>
                    </a:lnTo>
                    <a:lnTo>
                      <a:pt x="26628" y="36571"/>
                    </a:lnTo>
                    <a:lnTo>
                      <a:pt x="26628" y="27814"/>
                    </a:lnTo>
                    <a:lnTo>
                      <a:pt x="10044" y="27814"/>
                    </a:lnTo>
                    <a:lnTo>
                      <a:pt x="1004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7"/>
              <p:cNvSpPr/>
              <p:nvPr/>
            </p:nvSpPr>
            <p:spPr>
              <a:xfrm>
                <a:off x="3754036" y="1950475"/>
                <a:ext cx="928425" cy="927150"/>
              </a:xfrm>
              <a:custGeom>
                <a:rect b="b" l="l" r="r" t="t"/>
                <a:pathLst>
                  <a:path extrusionOk="0" h="37086" w="37137">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7"/>
              <p:cNvSpPr/>
              <p:nvPr/>
            </p:nvSpPr>
            <p:spPr>
              <a:xfrm>
                <a:off x="2561011" y="3482125"/>
                <a:ext cx="876900" cy="927125"/>
              </a:xfrm>
              <a:custGeom>
                <a:rect b="b" l="l" r="r" t="t"/>
                <a:pathLst>
                  <a:path extrusionOk="0" h="37085" w="35076">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7"/>
              <p:cNvSpPr/>
              <p:nvPr/>
            </p:nvSpPr>
            <p:spPr>
              <a:xfrm>
                <a:off x="3858961" y="3483425"/>
                <a:ext cx="928425" cy="927125"/>
              </a:xfrm>
              <a:custGeom>
                <a:rect b="b" l="l" r="r" t="t"/>
                <a:pathLst>
                  <a:path extrusionOk="0" h="37085" w="37137">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7"/>
              <p:cNvSpPr/>
              <p:nvPr/>
            </p:nvSpPr>
            <p:spPr>
              <a:xfrm>
                <a:off x="2688125" y="1159000"/>
                <a:ext cx="229325" cy="239450"/>
              </a:xfrm>
              <a:custGeom>
                <a:rect b="b" l="l" r="r" t="t"/>
                <a:pathLst>
                  <a:path extrusionOk="0" h="9578" w="9173">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7"/>
              <p:cNvSpPr/>
              <p:nvPr/>
            </p:nvSpPr>
            <p:spPr>
              <a:xfrm>
                <a:off x="3200025" y="1157650"/>
                <a:ext cx="243200" cy="242825"/>
              </a:xfrm>
              <a:custGeom>
                <a:rect b="b" l="l" r="r" t="t"/>
                <a:pathLst>
                  <a:path extrusionOk="0" h="9713" w="9728">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7"/>
              <p:cNvSpPr/>
              <p:nvPr/>
            </p:nvSpPr>
            <p:spPr>
              <a:xfrm>
                <a:off x="3761200" y="1159000"/>
                <a:ext cx="216200" cy="241500"/>
              </a:xfrm>
              <a:custGeom>
                <a:rect b="b" l="l" r="r" t="t"/>
                <a:pathLst>
                  <a:path extrusionOk="0" h="9660" w="8648">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7"/>
              <p:cNvSpPr/>
              <p:nvPr/>
            </p:nvSpPr>
            <p:spPr>
              <a:xfrm>
                <a:off x="4308525" y="1159000"/>
                <a:ext cx="206775" cy="239475"/>
              </a:xfrm>
              <a:custGeom>
                <a:rect b="b" l="l" r="r" t="t"/>
                <a:pathLst>
                  <a:path extrusionOk="0" h="9579" w="8271">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7"/>
              <p:cNvSpPr/>
              <p:nvPr/>
            </p:nvSpPr>
            <p:spPr>
              <a:xfrm>
                <a:off x="5268025" y="2778925"/>
                <a:ext cx="61375" cy="1937650"/>
              </a:xfrm>
              <a:custGeom>
                <a:rect b="b" l="l" r="r" t="t"/>
                <a:pathLst>
                  <a:path extrusionOk="0" h="77506" w="2455">
                    <a:moveTo>
                      <a:pt x="1" y="0"/>
                    </a:moveTo>
                    <a:lnTo>
                      <a:pt x="1" y="77506"/>
                    </a:lnTo>
                    <a:lnTo>
                      <a:pt x="2454" y="77506"/>
                    </a:lnTo>
                    <a:lnTo>
                      <a:pt x="24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7"/>
              <p:cNvSpPr/>
              <p:nvPr/>
            </p:nvSpPr>
            <p:spPr>
              <a:xfrm>
                <a:off x="1982525" y="1430775"/>
                <a:ext cx="61350" cy="1573050"/>
              </a:xfrm>
              <a:custGeom>
                <a:rect b="b" l="l" r="r" t="t"/>
                <a:pathLst>
                  <a:path extrusionOk="0" h="62922" w="2454">
                    <a:moveTo>
                      <a:pt x="0" y="0"/>
                    </a:moveTo>
                    <a:lnTo>
                      <a:pt x="0" y="62922"/>
                    </a:lnTo>
                    <a:lnTo>
                      <a:pt x="2453" y="62922"/>
                    </a:lnTo>
                    <a:lnTo>
                      <a:pt x="24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7"/>
              <p:cNvSpPr/>
              <p:nvPr/>
            </p:nvSpPr>
            <p:spPr>
              <a:xfrm>
                <a:off x="1882200" y="3263125"/>
                <a:ext cx="236575" cy="236525"/>
              </a:xfrm>
              <a:custGeom>
                <a:rect b="b" l="l" r="r" t="t"/>
                <a:pathLst>
                  <a:path extrusionOk="0" h="9461" w="9463">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7"/>
              <p:cNvSpPr/>
              <p:nvPr/>
            </p:nvSpPr>
            <p:spPr>
              <a:xfrm>
                <a:off x="5180450" y="2322125"/>
                <a:ext cx="236575" cy="236575"/>
              </a:xfrm>
              <a:custGeom>
                <a:rect b="b" l="l" r="r" t="t"/>
                <a:pathLst>
                  <a:path extrusionOk="0" h="9463" w="9463">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4" name="Google Shape;834;p27"/>
            <p:cNvSpPr/>
            <p:nvPr/>
          </p:nvSpPr>
          <p:spPr>
            <a:xfrm>
              <a:off x="956925" y="1380150"/>
              <a:ext cx="3615092" cy="2964328"/>
            </a:xfrm>
            <a:custGeom>
              <a:rect b="b" l="l" r="r" t="t"/>
              <a:pathLst>
                <a:path extrusionOk="0" h="27968" w="36553">
                  <a:moveTo>
                    <a:pt x="0" y="0"/>
                  </a:moveTo>
                  <a:lnTo>
                    <a:pt x="0" y="27968"/>
                  </a:lnTo>
                  <a:lnTo>
                    <a:pt x="36553" y="27968"/>
                  </a:lnTo>
                  <a:lnTo>
                    <a:pt x="36553" y="0"/>
                  </a:lnTo>
                  <a:close/>
                </a:path>
              </a:pathLst>
            </a:custGeom>
            <a:solidFill>
              <a:schemeClr val="l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7"/>
            <p:cNvSpPr/>
            <p:nvPr/>
          </p:nvSpPr>
          <p:spPr>
            <a:xfrm>
              <a:off x="956924" y="1381176"/>
              <a:ext cx="3615092" cy="183518"/>
            </a:xfrm>
            <a:custGeom>
              <a:rect b="b" l="l" r="r" t="t"/>
              <a:pathLst>
                <a:path extrusionOk="0" h="2620" w="36553">
                  <a:moveTo>
                    <a:pt x="0" y="0"/>
                  </a:moveTo>
                  <a:lnTo>
                    <a:pt x="0" y="2619"/>
                  </a:lnTo>
                  <a:lnTo>
                    <a:pt x="36553" y="2619"/>
                  </a:lnTo>
                  <a:lnTo>
                    <a:pt x="36553" y="0"/>
                  </a:lnTo>
                  <a:close/>
                </a:path>
              </a:pathLst>
            </a:custGeom>
            <a:solidFill>
              <a:schemeClr val="accent4"/>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7"/>
            <p:cNvSpPr/>
            <p:nvPr/>
          </p:nvSpPr>
          <p:spPr>
            <a:xfrm>
              <a:off x="1140305" y="1422799"/>
              <a:ext cx="97709" cy="96718"/>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7"/>
            <p:cNvSpPr/>
            <p:nvPr/>
          </p:nvSpPr>
          <p:spPr>
            <a:xfrm>
              <a:off x="1271591" y="1422799"/>
              <a:ext cx="97709" cy="96718"/>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7"/>
            <p:cNvSpPr/>
            <p:nvPr/>
          </p:nvSpPr>
          <p:spPr>
            <a:xfrm>
              <a:off x="1009019" y="1422799"/>
              <a:ext cx="97709" cy="96718"/>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9" name="Google Shape;839;p27"/>
          <p:cNvSpPr txBox="1"/>
          <p:nvPr>
            <p:ph type="title"/>
          </p:nvPr>
        </p:nvSpPr>
        <p:spPr>
          <a:xfrm>
            <a:off x="713225" y="508469"/>
            <a:ext cx="7717500" cy="755700"/>
          </a:xfrm>
          <a:prstGeom prst="rect">
            <a:avLst/>
          </a:prstGeom>
        </p:spPr>
        <p:txBody>
          <a:bodyPr anchorCtr="0" anchor="b" bIns="0" lIns="0" spcFirstLastPara="1" rIns="0" wrap="square" tIns="0">
            <a:noAutofit/>
          </a:bodyPr>
          <a:lstStyle>
            <a:lvl1pPr lvl="0" rtl="0" algn="ctr">
              <a:spcBef>
                <a:spcPts val="0"/>
              </a:spcBef>
              <a:spcAft>
                <a:spcPts val="0"/>
              </a:spcAft>
              <a:buSzPts val="3000"/>
              <a:buNone/>
              <a:defRPr sz="3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40" name="Google Shape;840;p27"/>
          <p:cNvSpPr txBox="1"/>
          <p:nvPr>
            <p:ph idx="1" type="body"/>
          </p:nvPr>
        </p:nvSpPr>
        <p:spPr>
          <a:xfrm>
            <a:off x="5141750" y="2090650"/>
            <a:ext cx="2915400" cy="930600"/>
          </a:xfrm>
          <a:prstGeom prst="rect">
            <a:avLst/>
          </a:prstGeom>
        </p:spPr>
        <p:txBody>
          <a:bodyPr anchorCtr="0" anchor="t" bIns="91425" lIns="91425" spcFirstLastPara="1" rIns="91425" wrap="square" tIns="91425">
            <a:noAutofit/>
          </a:bodyPr>
          <a:lstStyle>
            <a:lvl1pPr indent="-330200" lvl="0" marL="457200" rtl="0" algn="ctr">
              <a:spcBef>
                <a:spcPts val="0"/>
              </a:spcBef>
              <a:spcAft>
                <a:spcPts val="0"/>
              </a:spcAft>
              <a:buSzPts val="1600"/>
              <a:buChar char="●"/>
              <a:defRPr sz="1600"/>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841" name="Google Shape;841;p27"/>
          <p:cNvSpPr/>
          <p:nvPr/>
        </p:nvSpPr>
        <p:spPr>
          <a:xfrm>
            <a:off x="7880460" y="204705"/>
            <a:ext cx="254989" cy="387053"/>
          </a:xfrm>
          <a:custGeom>
            <a:rect b="b" l="l" r="r" t="t"/>
            <a:pathLst>
              <a:path extrusionOk="0" h="3382" w="2228">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8556689" y="513348"/>
            <a:ext cx="412236" cy="625763"/>
          </a:xfrm>
          <a:custGeom>
            <a:rect b="b" l="l" r="r" t="t"/>
            <a:pathLst>
              <a:path extrusionOk="0" h="3382" w="2228">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6"/>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8098500" y="979848"/>
            <a:ext cx="254989" cy="387053"/>
          </a:xfrm>
          <a:custGeom>
            <a:rect b="b" l="l" r="r" t="t"/>
            <a:pathLst>
              <a:path extrusionOk="0" h="3382" w="2228">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3029310" y="1815580"/>
            <a:ext cx="254989" cy="387053"/>
          </a:xfrm>
          <a:custGeom>
            <a:rect b="b" l="l" r="r" t="t"/>
            <a:pathLst>
              <a:path extrusionOk="0" h="3382" w="2228">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3705539" y="2124223"/>
            <a:ext cx="412236" cy="625763"/>
          </a:xfrm>
          <a:custGeom>
            <a:rect b="b" l="l" r="r" t="t"/>
            <a:pathLst>
              <a:path extrusionOk="0" h="3382" w="2228">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6"/>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3481825" y="2883798"/>
            <a:ext cx="254989" cy="387053"/>
          </a:xfrm>
          <a:custGeom>
            <a:rect b="b" l="l" r="r" t="t"/>
            <a:pathLst>
              <a:path extrusionOk="0" h="3382" w="2228">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7"/>
          <p:cNvSpPr/>
          <p:nvPr/>
        </p:nvSpPr>
        <p:spPr>
          <a:xfrm rot="10800000">
            <a:off x="1796636" y="3580073"/>
            <a:ext cx="254989" cy="387053"/>
          </a:xfrm>
          <a:custGeom>
            <a:rect b="b" l="l" r="r" t="t"/>
            <a:pathLst>
              <a:path extrusionOk="0" h="3382" w="2228">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7"/>
          <p:cNvSpPr/>
          <p:nvPr/>
        </p:nvSpPr>
        <p:spPr>
          <a:xfrm rot="10800000">
            <a:off x="972910" y="2915495"/>
            <a:ext cx="412236" cy="625763"/>
          </a:xfrm>
          <a:custGeom>
            <a:rect b="b" l="l" r="r" t="t"/>
            <a:pathLst>
              <a:path extrusionOk="0" h="3382" w="2228">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6"/>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rot="10800000">
            <a:off x="1329446" y="2378230"/>
            <a:ext cx="254989" cy="387053"/>
          </a:xfrm>
          <a:custGeom>
            <a:rect b="b" l="l" r="r" t="t"/>
            <a:pathLst>
              <a:path extrusionOk="0" h="3382" w="2228">
                <a:moveTo>
                  <a:pt x="1168" y="0"/>
                </a:moveTo>
                <a:lnTo>
                  <a:pt x="1049" y="405"/>
                </a:lnTo>
                <a:cubicBezTo>
                  <a:pt x="894" y="917"/>
                  <a:pt x="572" y="1334"/>
                  <a:pt x="144" y="1584"/>
                </a:cubicBezTo>
                <a:lnTo>
                  <a:pt x="1" y="1655"/>
                </a:lnTo>
                <a:lnTo>
                  <a:pt x="144" y="1751"/>
                </a:lnTo>
                <a:cubicBezTo>
                  <a:pt x="560" y="2013"/>
                  <a:pt x="858" y="2453"/>
                  <a:pt x="977" y="2965"/>
                </a:cubicBezTo>
                <a:lnTo>
                  <a:pt x="1072" y="3382"/>
                </a:lnTo>
                <a:lnTo>
                  <a:pt x="1192" y="2965"/>
                </a:lnTo>
                <a:cubicBezTo>
                  <a:pt x="1334" y="2465"/>
                  <a:pt x="1656" y="2036"/>
                  <a:pt x="2084" y="1798"/>
                </a:cubicBezTo>
                <a:lnTo>
                  <a:pt x="2227" y="1715"/>
                </a:lnTo>
                <a:lnTo>
                  <a:pt x="2096" y="1632"/>
                </a:lnTo>
                <a:cubicBezTo>
                  <a:pt x="1680" y="1370"/>
                  <a:pt x="1382" y="929"/>
                  <a:pt x="1263" y="417"/>
                </a:cubicBezTo>
                <a:lnTo>
                  <a:pt x="1168" y="0"/>
                </a:lnTo>
                <a:close/>
              </a:path>
            </a:pathLst>
          </a:custGeom>
          <a:solidFill>
            <a:schemeClr val="accent4"/>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850" name="Shape 850"/>
        <p:cNvGrpSpPr/>
        <p:nvPr/>
      </p:nvGrpSpPr>
      <p:grpSpPr>
        <a:xfrm>
          <a:off x="0" y="0"/>
          <a:ext cx="0" cy="0"/>
          <a:chOff x="0" y="0"/>
          <a:chExt cx="0" cy="0"/>
        </a:xfrm>
      </p:grpSpPr>
      <p:grpSp>
        <p:nvGrpSpPr>
          <p:cNvPr id="851" name="Google Shape;851;p28"/>
          <p:cNvGrpSpPr/>
          <p:nvPr/>
        </p:nvGrpSpPr>
        <p:grpSpPr>
          <a:xfrm>
            <a:off x="353167" y="163310"/>
            <a:ext cx="8452699" cy="4831682"/>
            <a:chOff x="345766" y="155909"/>
            <a:chExt cx="8452699" cy="4831682"/>
          </a:xfrm>
        </p:grpSpPr>
        <p:grpSp>
          <p:nvGrpSpPr>
            <p:cNvPr id="852" name="Google Shape;852;p28"/>
            <p:cNvGrpSpPr/>
            <p:nvPr/>
          </p:nvGrpSpPr>
          <p:grpSpPr>
            <a:xfrm>
              <a:off x="345766" y="155909"/>
              <a:ext cx="8452699" cy="4831682"/>
              <a:chOff x="271175" y="79714"/>
              <a:chExt cx="8452699" cy="4831682"/>
            </a:xfrm>
          </p:grpSpPr>
          <p:sp>
            <p:nvSpPr>
              <p:cNvPr id="853" name="Google Shape;853;p28"/>
              <p:cNvSpPr/>
              <p:nvPr/>
            </p:nvSpPr>
            <p:spPr>
              <a:xfrm>
                <a:off x="271175" y="79714"/>
                <a:ext cx="8452698" cy="4831682"/>
              </a:xfrm>
              <a:custGeom>
                <a:rect b="b" l="l" r="r" t="t"/>
                <a:pathLst>
                  <a:path extrusionOk="0" h="27968" w="36553">
                    <a:moveTo>
                      <a:pt x="0" y="0"/>
                    </a:moveTo>
                    <a:lnTo>
                      <a:pt x="0" y="27968"/>
                    </a:lnTo>
                    <a:lnTo>
                      <a:pt x="36553" y="27968"/>
                    </a:lnTo>
                    <a:lnTo>
                      <a:pt x="36553" y="0"/>
                    </a:lnTo>
                    <a:close/>
                  </a:path>
                </a:pathLst>
              </a:cu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8"/>
              <p:cNvSpPr/>
              <p:nvPr/>
            </p:nvSpPr>
            <p:spPr>
              <a:xfrm>
                <a:off x="271175" y="79723"/>
                <a:ext cx="8452698" cy="351722"/>
              </a:xfrm>
              <a:custGeom>
                <a:rect b="b" l="l" r="r" t="t"/>
                <a:pathLst>
                  <a:path extrusionOk="0" h="2620" w="36553">
                    <a:moveTo>
                      <a:pt x="0" y="0"/>
                    </a:moveTo>
                    <a:lnTo>
                      <a:pt x="0" y="2619"/>
                    </a:lnTo>
                    <a:lnTo>
                      <a:pt x="36553" y="2619"/>
                    </a:lnTo>
                    <a:lnTo>
                      <a:pt x="36553" y="0"/>
                    </a:lnTo>
                    <a:close/>
                  </a:path>
                </a:pathLst>
              </a:custGeom>
              <a:solidFill>
                <a:schemeClr val="accent4"/>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8"/>
              <p:cNvSpPr/>
              <p:nvPr/>
            </p:nvSpPr>
            <p:spPr>
              <a:xfrm>
                <a:off x="8224103" y="122754"/>
                <a:ext cx="364977" cy="269502"/>
              </a:xfrm>
              <a:custGeom>
                <a:rect b="b" l="l" r="r" t="t"/>
                <a:pathLst>
                  <a:path extrusionOk="0" h="1560" w="2454">
                    <a:moveTo>
                      <a:pt x="72" y="0"/>
                    </a:moveTo>
                    <a:cubicBezTo>
                      <a:pt x="24" y="0"/>
                      <a:pt x="0" y="36"/>
                      <a:pt x="0" y="72"/>
                    </a:cubicBezTo>
                    <a:cubicBezTo>
                      <a:pt x="0" y="119"/>
                      <a:pt x="24" y="143"/>
                      <a:pt x="72" y="143"/>
                    </a:cubicBezTo>
                    <a:lnTo>
                      <a:pt x="2310" y="143"/>
                    </a:lnTo>
                    <a:lnTo>
                      <a:pt x="2310" y="1477"/>
                    </a:lnTo>
                    <a:cubicBezTo>
                      <a:pt x="2310" y="1524"/>
                      <a:pt x="2334" y="1560"/>
                      <a:pt x="2382" y="1560"/>
                    </a:cubicBezTo>
                    <a:cubicBezTo>
                      <a:pt x="2417" y="1560"/>
                      <a:pt x="2453" y="1524"/>
                      <a:pt x="2453" y="1477"/>
                    </a:cubicBezTo>
                    <a:lnTo>
                      <a:pt x="2453" y="72"/>
                    </a:lnTo>
                    <a:cubicBezTo>
                      <a:pt x="2453" y="36"/>
                      <a:pt x="2417" y="0"/>
                      <a:pt x="238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8"/>
              <p:cNvSpPr/>
              <p:nvPr/>
            </p:nvSpPr>
            <p:spPr>
              <a:xfrm>
                <a:off x="4845567" y="161946"/>
                <a:ext cx="1036891" cy="26950"/>
              </a:xfrm>
              <a:custGeom>
                <a:rect b="b" l="l" r="r" t="t"/>
                <a:pathLst>
                  <a:path extrusionOk="0" h="156" w="6002">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28"/>
            <p:cNvSpPr/>
            <p:nvPr/>
          </p:nvSpPr>
          <p:spPr>
            <a:xfrm>
              <a:off x="697224" y="237642"/>
              <a:ext cx="187269" cy="185369"/>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8"/>
            <p:cNvSpPr/>
            <p:nvPr/>
          </p:nvSpPr>
          <p:spPr>
            <a:xfrm>
              <a:off x="948849" y="237642"/>
              <a:ext cx="187269" cy="185369"/>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8"/>
            <p:cNvSpPr/>
            <p:nvPr/>
          </p:nvSpPr>
          <p:spPr>
            <a:xfrm>
              <a:off x="445599" y="237642"/>
              <a:ext cx="187269" cy="185369"/>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0" name="Google Shape;860;p28"/>
          <p:cNvGrpSpPr/>
          <p:nvPr/>
        </p:nvGrpSpPr>
        <p:grpSpPr>
          <a:xfrm>
            <a:off x="4806174" y="1380150"/>
            <a:ext cx="3615093" cy="3356090"/>
            <a:chOff x="956924" y="1380150"/>
            <a:chExt cx="3615093" cy="3356090"/>
          </a:xfrm>
        </p:grpSpPr>
        <p:sp>
          <p:nvSpPr>
            <p:cNvPr id="861" name="Google Shape;861;p28"/>
            <p:cNvSpPr/>
            <p:nvPr/>
          </p:nvSpPr>
          <p:spPr>
            <a:xfrm>
              <a:off x="3600390" y="1452584"/>
              <a:ext cx="200379" cy="171306"/>
            </a:xfrm>
            <a:custGeom>
              <a:rect b="b" l="l" r="r" t="t"/>
              <a:pathLst>
                <a:path extrusionOk="0" h="1314" w="1537">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2" name="Google Shape;862;p28"/>
            <p:cNvGrpSpPr/>
            <p:nvPr/>
          </p:nvGrpSpPr>
          <p:grpSpPr>
            <a:xfrm>
              <a:off x="1777395" y="1474934"/>
              <a:ext cx="2018496" cy="2013992"/>
              <a:chOff x="1097725" y="238125"/>
              <a:chExt cx="5248300" cy="5237950"/>
            </a:xfrm>
          </p:grpSpPr>
          <p:sp>
            <p:nvSpPr>
              <p:cNvPr id="863" name="Google Shape;863;p28"/>
              <p:cNvSpPr/>
              <p:nvPr/>
            </p:nvSpPr>
            <p:spPr>
              <a:xfrm>
                <a:off x="1097725" y="238125"/>
                <a:ext cx="5248300" cy="5237950"/>
              </a:xfrm>
              <a:custGeom>
                <a:rect b="b" l="l" r="r" t="t"/>
                <a:pathLst>
                  <a:path extrusionOk="0" h="209518" w="209932">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8"/>
              <p:cNvSpPr/>
              <p:nvPr/>
            </p:nvSpPr>
            <p:spPr>
              <a:xfrm>
                <a:off x="2714911" y="1955625"/>
                <a:ext cx="665725" cy="914275"/>
              </a:xfrm>
              <a:custGeom>
                <a:rect b="b" l="l" r="r" t="t"/>
                <a:pathLst>
                  <a:path extrusionOk="0" h="36571" w="26629">
                    <a:moveTo>
                      <a:pt x="1" y="1"/>
                    </a:moveTo>
                    <a:lnTo>
                      <a:pt x="1" y="36571"/>
                    </a:lnTo>
                    <a:lnTo>
                      <a:pt x="26628" y="36571"/>
                    </a:lnTo>
                    <a:lnTo>
                      <a:pt x="26628" y="27814"/>
                    </a:lnTo>
                    <a:lnTo>
                      <a:pt x="10044" y="27814"/>
                    </a:lnTo>
                    <a:lnTo>
                      <a:pt x="1004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8"/>
              <p:cNvSpPr/>
              <p:nvPr/>
            </p:nvSpPr>
            <p:spPr>
              <a:xfrm>
                <a:off x="3754036" y="1950475"/>
                <a:ext cx="928425" cy="927150"/>
              </a:xfrm>
              <a:custGeom>
                <a:rect b="b" l="l" r="r" t="t"/>
                <a:pathLst>
                  <a:path extrusionOk="0" h="37086" w="37137">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8"/>
              <p:cNvSpPr/>
              <p:nvPr/>
            </p:nvSpPr>
            <p:spPr>
              <a:xfrm>
                <a:off x="2561011" y="3482125"/>
                <a:ext cx="876900" cy="927125"/>
              </a:xfrm>
              <a:custGeom>
                <a:rect b="b" l="l" r="r" t="t"/>
                <a:pathLst>
                  <a:path extrusionOk="0" h="37085" w="35076">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8"/>
              <p:cNvSpPr/>
              <p:nvPr/>
            </p:nvSpPr>
            <p:spPr>
              <a:xfrm>
                <a:off x="3858961" y="3483425"/>
                <a:ext cx="928425" cy="927125"/>
              </a:xfrm>
              <a:custGeom>
                <a:rect b="b" l="l" r="r" t="t"/>
                <a:pathLst>
                  <a:path extrusionOk="0" h="37085" w="37137">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8"/>
              <p:cNvSpPr/>
              <p:nvPr/>
            </p:nvSpPr>
            <p:spPr>
              <a:xfrm>
                <a:off x="2688125" y="1159000"/>
                <a:ext cx="229325" cy="239450"/>
              </a:xfrm>
              <a:custGeom>
                <a:rect b="b" l="l" r="r" t="t"/>
                <a:pathLst>
                  <a:path extrusionOk="0" h="9578" w="9173">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8"/>
              <p:cNvSpPr/>
              <p:nvPr/>
            </p:nvSpPr>
            <p:spPr>
              <a:xfrm>
                <a:off x="3200025" y="1157650"/>
                <a:ext cx="243200" cy="242825"/>
              </a:xfrm>
              <a:custGeom>
                <a:rect b="b" l="l" r="r" t="t"/>
                <a:pathLst>
                  <a:path extrusionOk="0" h="9713" w="9728">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8"/>
              <p:cNvSpPr/>
              <p:nvPr/>
            </p:nvSpPr>
            <p:spPr>
              <a:xfrm>
                <a:off x="3761200" y="1159000"/>
                <a:ext cx="216200" cy="241500"/>
              </a:xfrm>
              <a:custGeom>
                <a:rect b="b" l="l" r="r" t="t"/>
                <a:pathLst>
                  <a:path extrusionOk="0" h="9660" w="8648">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8"/>
              <p:cNvSpPr/>
              <p:nvPr/>
            </p:nvSpPr>
            <p:spPr>
              <a:xfrm>
                <a:off x="4308525" y="1159000"/>
                <a:ext cx="206775" cy="239475"/>
              </a:xfrm>
              <a:custGeom>
                <a:rect b="b" l="l" r="r" t="t"/>
                <a:pathLst>
                  <a:path extrusionOk="0" h="9579" w="8271">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8"/>
              <p:cNvSpPr/>
              <p:nvPr/>
            </p:nvSpPr>
            <p:spPr>
              <a:xfrm>
                <a:off x="5268025" y="2778925"/>
                <a:ext cx="61375" cy="1937650"/>
              </a:xfrm>
              <a:custGeom>
                <a:rect b="b" l="l" r="r" t="t"/>
                <a:pathLst>
                  <a:path extrusionOk="0" h="77506" w="2455">
                    <a:moveTo>
                      <a:pt x="1" y="0"/>
                    </a:moveTo>
                    <a:lnTo>
                      <a:pt x="1" y="77506"/>
                    </a:lnTo>
                    <a:lnTo>
                      <a:pt x="2454" y="77506"/>
                    </a:lnTo>
                    <a:lnTo>
                      <a:pt x="24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1982525" y="1430775"/>
                <a:ext cx="61350" cy="1573050"/>
              </a:xfrm>
              <a:custGeom>
                <a:rect b="b" l="l" r="r" t="t"/>
                <a:pathLst>
                  <a:path extrusionOk="0" h="62922" w="2454">
                    <a:moveTo>
                      <a:pt x="0" y="0"/>
                    </a:moveTo>
                    <a:lnTo>
                      <a:pt x="0" y="62922"/>
                    </a:lnTo>
                    <a:lnTo>
                      <a:pt x="2453" y="62922"/>
                    </a:lnTo>
                    <a:lnTo>
                      <a:pt x="24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1882200" y="3263125"/>
                <a:ext cx="236575" cy="236525"/>
              </a:xfrm>
              <a:custGeom>
                <a:rect b="b" l="l" r="r" t="t"/>
                <a:pathLst>
                  <a:path extrusionOk="0" h="9461" w="9463">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5180450" y="2322125"/>
                <a:ext cx="236575" cy="236575"/>
              </a:xfrm>
              <a:custGeom>
                <a:rect b="b" l="l" r="r" t="t"/>
                <a:pathLst>
                  <a:path extrusionOk="0" h="9463" w="9463">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6" name="Google Shape;876;p28"/>
            <p:cNvSpPr/>
            <p:nvPr/>
          </p:nvSpPr>
          <p:spPr>
            <a:xfrm>
              <a:off x="956925" y="1380150"/>
              <a:ext cx="3615092" cy="3356090"/>
            </a:xfrm>
            <a:custGeom>
              <a:rect b="b" l="l" r="r" t="t"/>
              <a:pathLst>
                <a:path extrusionOk="0" h="27968" w="36553">
                  <a:moveTo>
                    <a:pt x="0" y="0"/>
                  </a:moveTo>
                  <a:lnTo>
                    <a:pt x="0" y="27968"/>
                  </a:lnTo>
                  <a:lnTo>
                    <a:pt x="36553" y="27968"/>
                  </a:lnTo>
                  <a:lnTo>
                    <a:pt x="36553" y="0"/>
                  </a:lnTo>
                  <a:close/>
                </a:path>
              </a:pathLst>
            </a:cu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8"/>
            <p:cNvSpPr/>
            <p:nvPr/>
          </p:nvSpPr>
          <p:spPr>
            <a:xfrm>
              <a:off x="956924" y="1381176"/>
              <a:ext cx="3615092" cy="183518"/>
            </a:xfrm>
            <a:custGeom>
              <a:rect b="b" l="l" r="r" t="t"/>
              <a:pathLst>
                <a:path extrusionOk="0" h="2620" w="36553">
                  <a:moveTo>
                    <a:pt x="0" y="0"/>
                  </a:moveTo>
                  <a:lnTo>
                    <a:pt x="0" y="2619"/>
                  </a:lnTo>
                  <a:lnTo>
                    <a:pt x="36553" y="2619"/>
                  </a:lnTo>
                  <a:lnTo>
                    <a:pt x="36553" y="0"/>
                  </a:lnTo>
                  <a:close/>
                </a:path>
              </a:pathLst>
            </a:custGeom>
            <a:solidFill>
              <a:schemeClr val="accent4"/>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2544424" y="1423060"/>
              <a:ext cx="541005" cy="14061"/>
            </a:xfrm>
            <a:custGeom>
              <a:rect b="b" l="l" r="r" t="t"/>
              <a:pathLst>
                <a:path extrusionOk="0" h="156" w="6002">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8"/>
            <p:cNvSpPr/>
            <p:nvPr/>
          </p:nvSpPr>
          <p:spPr>
            <a:xfrm>
              <a:off x="1140305" y="1422799"/>
              <a:ext cx="97709" cy="96718"/>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8"/>
            <p:cNvSpPr/>
            <p:nvPr/>
          </p:nvSpPr>
          <p:spPr>
            <a:xfrm>
              <a:off x="1271591" y="1422799"/>
              <a:ext cx="97709" cy="96718"/>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8"/>
            <p:cNvSpPr/>
            <p:nvPr/>
          </p:nvSpPr>
          <p:spPr>
            <a:xfrm>
              <a:off x="1009019" y="1422799"/>
              <a:ext cx="97709" cy="96718"/>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 name="Google Shape;882;p28"/>
          <p:cNvGrpSpPr/>
          <p:nvPr/>
        </p:nvGrpSpPr>
        <p:grpSpPr>
          <a:xfrm>
            <a:off x="713224" y="1380150"/>
            <a:ext cx="3615093" cy="3356090"/>
            <a:chOff x="956924" y="1380150"/>
            <a:chExt cx="3615093" cy="3356090"/>
          </a:xfrm>
        </p:grpSpPr>
        <p:sp>
          <p:nvSpPr>
            <p:cNvPr id="883" name="Google Shape;883;p28"/>
            <p:cNvSpPr/>
            <p:nvPr/>
          </p:nvSpPr>
          <p:spPr>
            <a:xfrm>
              <a:off x="3600390" y="1452584"/>
              <a:ext cx="200379" cy="171306"/>
            </a:xfrm>
            <a:custGeom>
              <a:rect b="b" l="l" r="r" t="t"/>
              <a:pathLst>
                <a:path extrusionOk="0" h="1314" w="1537">
                  <a:moveTo>
                    <a:pt x="79" y="1"/>
                  </a:moveTo>
                  <a:cubicBezTo>
                    <a:pt x="73" y="1"/>
                    <a:pt x="67" y="2"/>
                    <a:pt x="60" y="4"/>
                  </a:cubicBezTo>
                  <a:cubicBezTo>
                    <a:pt x="13" y="16"/>
                    <a:pt x="1" y="63"/>
                    <a:pt x="13" y="99"/>
                  </a:cubicBezTo>
                  <a:cubicBezTo>
                    <a:pt x="251" y="802"/>
                    <a:pt x="739" y="1206"/>
                    <a:pt x="1453" y="1314"/>
                  </a:cubicBezTo>
                  <a:lnTo>
                    <a:pt x="1465" y="1314"/>
                  </a:lnTo>
                  <a:cubicBezTo>
                    <a:pt x="1501" y="1314"/>
                    <a:pt x="1525" y="1290"/>
                    <a:pt x="1537" y="1254"/>
                  </a:cubicBezTo>
                  <a:cubicBezTo>
                    <a:pt x="1537" y="1206"/>
                    <a:pt x="1513" y="1171"/>
                    <a:pt x="1477" y="1171"/>
                  </a:cubicBezTo>
                  <a:cubicBezTo>
                    <a:pt x="810" y="1063"/>
                    <a:pt x="382" y="706"/>
                    <a:pt x="156" y="51"/>
                  </a:cubicBezTo>
                  <a:cubicBezTo>
                    <a:pt x="136" y="22"/>
                    <a:pt x="108" y="1"/>
                    <a:pt x="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4" name="Google Shape;884;p28"/>
            <p:cNvGrpSpPr/>
            <p:nvPr/>
          </p:nvGrpSpPr>
          <p:grpSpPr>
            <a:xfrm>
              <a:off x="1777395" y="1474934"/>
              <a:ext cx="2018496" cy="2013992"/>
              <a:chOff x="1097725" y="238125"/>
              <a:chExt cx="5248300" cy="5237950"/>
            </a:xfrm>
          </p:grpSpPr>
          <p:sp>
            <p:nvSpPr>
              <p:cNvPr id="885" name="Google Shape;885;p28"/>
              <p:cNvSpPr/>
              <p:nvPr/>
            </p:nvSpPr>
            <p:spPr>
              <a:xfrm>
                <a:off x="1097725" y="238125"/>
                <a:ext cx="5248300" cy="5237950"/>
              </a:xfrm>
              <a:custGeom>
                <a:rect b="b" l="l" r="r" t="t"/>
                <a:pathLst>
                  <a:path extrusionOk="0" h="209518" w="209932">
                    <a:moveTo>
                      <a:pt x="65541" y="0"/>
                    </a:moveTo>
                    <a:cubicBezTo>
                      <a:pt x="55423" y="0"/>
                      <a:pt x="45718" y="2728"/>
                      <a:pt x="36134" y="9203"/>
                    </a:cubicBezTo>
                    <a:cubicBezTo>
                      <a:pt x="12586" y="25110"/>
                      <a:pt x="1" y="54754"/>
                      <a:pt x="11842" y="105441"/>
                    </a:cubicBezTo>
                    <a:cubicBezTo>
                      <a:pt x="23683" y="156129"/>
                      <a:pt x="36089" y="200108"/>
                      <a:pt x="58757" y="207564"/>
                    </a:cubicBezTo>
                    <a:cubicBezTo>
                      <a:pt x="62781" y="208888"/>
                      <a:pt x="66999" y="209518"/>
                      <a:pt x="71406" y="209518"/>
                    </a:cubicBezTo>
                    <a:cubicBezTo>
                      <a:pt x="92252" y="209518"/>
                      <a:pt x="117322" y="195421"/>
                      <a:pt x="145959" y="173937"/>
                    </a:cubicBezTo>
                    <a:cubicBezTo>
                      <a:pt x="180649" y="147909"/>
                      <a:pt x="209932" y="125747"/>
                      <a:pt x="209622" y="97815"/>
                    </a:cubicBezTo>
                    <a:cubicBezTo>
                      <a:pt x="209324" y="71150"/>
                      <a:pt x="183909" y="51283"/>
                      <a:pt x="141267" y="28684"/>
                    </a:cubicBezTo>
                    <a:cubicBezTo>
                      <a:pt x="111969" y="13156"/>
                      <a:pt x="87759" y="0"/>
                      <a:pt x="655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2714911" y="1955625"/>
                <a:ext cx="665725" cy="914275"/>
              </a:xfrm>
              <a:custGeom>
                <a:rect b="b" l="l" r="r" t="t"/>
                <a:pathLst>
                  <a:path extrusionOk="0" h="36571" w="26629">
                    <a:moveTo>
                      <a:pt x="1" y="1"/>
                    </a:moveTo>
                    <a:lnTo>
                      <a:pt x="1" y="36571"/>
                    </a:lnTo>
                    <a:lnTo>
                      <a:pt x="26628" y="36571"/>
                    </a:lnTo>
                    <a:lnTo>
                      <a:pt x="26628" y="27814"/>
                    </a:lnTo>
                    <a:lnTo>
                      <a:pt x="10044" y="27814"/>
                    </a:lnTo>
                    <a:lnTo>
                      <a:pt x="1004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8"/>
              <p:cNvSpPr/>
              <p:nvPr/>
            </p:nvSpPr>
            <p:spPr>
              <a:xfrm>
                <a:off x="3754036" y="1950475"/>
                <a:ext cx="928425" cy="927150"/>
              </a:xfrm>
              <a:custGeom>
                <a:rect b="b" l="l" r="r" t="t"/>
                <a:pathLst>
                  <a:path extrusionOk="0" h="37086" w="37137">
                    <a:moveTo>
                      <a:pt x="18542" y="8910"/>
                    </a:moveTo>
                    <a:cubicBezTo>
                      <a:pt x="19949" y="8910"/>
                      <a:pt x="21177" y="9176"/>
                      <a:pt x="22224" y="9709"/>
                    </a:cubicBezTo>
                    <a:cubicBezTo>
                      <a:pt x="23271" y="10241"/>
                      <a:pt x="24148" y="10945"/>
                      <a:pt x="24851" y="11820"/>
                    </a:cubicBezTo>
                    <a:cubicBezTo>
                      <a:pt x="25556" y="12695"/>
                      <a:pt x="26080" y="13708"/>
                      <a:pt x="26423" y="14860"/>
                    </a:cubicBezTo>
                    <a:cubicBezTo>
                      <a:pt x="26766" y="16011"/>
                      <a:pt x="26937" y="17204"/>
                      <a:pt x="26937" y="18439"/>
                    </a:cubicBezTo>
                    <a:cubicBezTo>
                      <a:pt x="26937" y="19642"/>
                      <a:pt x="26773" y="20837"/>
                      <a:pt x="26448" y="21993"/>
                    </a:cubicBezTo>
                    <a:cubicBezTo>
                      <a:pt x="26122" y="23161"/>
                      <a:pt x="25624" y="24200"/>
                      <a:pt x="24955" y="25110"/>
                    </a:cubicBezTo>
                    <a:cubicBezTo>
                      <a:pt x="24285" y="26019"/>
                      <a:pt x="23417" y="26757"/>
                      <a:pt x="22353" y="27324"/>
                    </a:cubicBezTo>
                    <a:cubicBezTo>
                      <a:pt x="21289" y="27891"/>
                      <a:pt x="20036" y="28174"/>
                      <a:pt x="18594" y="28174"/>
                    </a:cubicBezTo>
                    <a:cubicBezTo>
                      <a:pt x="17151" y="28174"/>
                      <a:pt x="15907" y="27899"/>
                      <a:pt x="14860" y="27350"/>
                    </a:cubicBezTo>
                    <a:cubicBezTo>
                      <a:pt x="13813" y="26801"/>
                      <a:pt x="12946" y="26080"/>
                      <a:pt x="12258" y="25187"/>
                    </a:cubicBezTo>
                    <a:cubicBezTo>
                      <a:pt x="11571" y="24296"/>
                      <a:pt x="11056" y="23274"/>
                      <a:pt x="10713" y="22123"/>
                    </a:cubicBezTo>
                    <a:cubicBezTo>
                      <a:pt x="10370" y="20972"/>
                      <a:pt x="10199" y="19779"/>
                      <a:pt x="10199" y="18543"/>
                    </a:cubicBezTo>
                    <a:cubicBezTo>
                      <a:pt x="10197" y="17349"/>
                      <a:pt x="10362" y="16161"/>
                      <a:pt x="10687" y="15014"/>
                    </a:cubicBezTo>
                    <a:cubicBezTo>
                      <a:pt x="11013" y="13863"/>
                      <a:pt x="11519" y="12834"/>
                      <a:pt x="12207" y="11924"/>
                    </a:cubicBezTo>
                    <a:cubicBezTo>
                      <a:pt x="12894" y="11014"/>
                      <a:pt x="13761" y="10284"/>
                      <a:pt x="14808" y="9735"/>
                    </a:cubicBezTo>
                    <a:cubicBezTo>
                      <a:pt x="15855" y="9186"/>
                      <a:pt x="17099" y="8910"/>
                      <a:pt x="18542" y="8910"/>
                    </a:cubicBezTo>
                    <a:close/>
                    <a:moveTo>
                      <a:pt x="18697" y="1"/>
                    </a:moveTo>
                    <a:cubicBezTo>
                      <a:pt x="15984" y="1"/>
                      <a:pt x="13487" y="508"/>
                      <a:pt x="11203" y="1521"/>
                    </a:cubicBezTo>
                    <a:cubicBezTo>
                      <a:pt x="8920" y="2535"/>
                      <a:pt x="6946" y="3891"/>
                      <a:pt x="5279" y="5590"/>
                    </a:cubicBezTo>
                    <a:cubicBezTo>
                      <a:pt x="3615" y="7289"/>
                      <a:pt x="2319" y="9256"/>
                      <a:pt x="1391" y="11487"/>
                    </a:cubicBezTo>
                    <a:cubicBezTo>
                      <a:pt x="464" y="13720"/>
                      <a:pt x="0" y="16037"/>
                      <a:pt x="0" y="18440"/>
                    </a:cubicBezTo>
                    <a:cubicBezTo>
                      <a:pt x="1" y="20809"/>
                      <a:pt x="447" y="23110"/>
                      <a:pt x="1339" y="25343"/>
                    </a:cubicBezTo>
                    <a:cubicBezTo>
                      <a:pt x="2232" y="27574"/>
                      <a:pt x="3485" y="29558"/>
                      <a:pt x="5099" y="31291"/>
                    </a:cubicBezTo>
                    <a:cubicBezTo>
                      <a:pt x="6713" y="33025"/>
                      <a:pt x="8654" y="34424"/>
                      <a:pt x="10920" y="35489"/>
                    </a:cubicBezTo>
                    <a:cubicBezTo>
                      <a:pt x="13187" y="36553"/>
                      <a:pt x="15710" y="37086"/>
                      <a:pt x="18492" y="37086"/>
                    </a:cubicBezTo>
                    <a:cubicBezTo>
                      <a:pt x="21204" y="37085"/>
                      <a:pt x="23702" y="36570"/>
                      <a:pt x="25986" y="35541"/>
                    </a:cubicBezTo>
                    <a:cubicBezTo>
                      <a:pt x="28270" y="34510"/>
                      <a:pt x="30235" y="33145"/>
                      <a:pt x="31882" y="31446"/>
                    </a:cubicBezTo>
                    <a:cubicBezTo>
                      <a:pt x="33532" y="29745"/>
                      <a:pt x="34819" y="27788"/>
                      <a:pt x="35746" y="25574"/>
                    </a:cubicBezTo>
                    <a:cubicBezTo>
                      <a:pt x="36672" y="23359"/>
                      <a:pt x="37136" y="21050"/>
                      <a:pt x="37136" y="18646"/>
                    </a:cubicBezTo>
                    <a:cubicBezTo>
                      <a:pt x="37135" y="16312"/>
                      <a:pt x="36698" y="14029"/>
                      <a:pt x="35823" y="11796"/>
                    </a:cubicBezTo>
                    <a:cubicBezTo>
                      <a:pt x="34948" y="9564"/>
                      <a:pt x="33702" y="7572"/>
                      <a:pt x="32089" y="5821"/>
                    </a:cubicBezTo>
                    <a:cubicBezTo>
                      <a:pt x="30476" y="4070"/>
                      <a:pt x="28536" y="2662"/>
                      <a:pt x="26269" y="1597"/>
                    </a:cubicBezTo>
                    <a:cubicBezTo>
                      <a:pt x="24003" y="533"/>
                      <a:pt x="21478" y="1"/>
                      <a:pt x="186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8"/>
              <p:cNvSpPr/>
              <p:nvPr/>
            </p:nvSpPr>
            <p:spPr>
              <a:xfrm>
                <a:off x="2561011" y="3482125"/>
                <a:ext cx="876900" cy="927125"/>
              </a:xfrm>
              <a:custGeom>
                <a:rect b="b" l="l" r="r" t="t"/>
                <a:pathLst>
                  <a:path extrusionOk="0" h="37085" w="35076">
                    <a:moveTo>
                      <a:pt x="18749" y="0"/>
                    </a:moveTo>
                    <a:cubicBezTo>
                      <a:pt x="16104" y="0"/>
                      <a:pt x="13641" y="472"/>
                      <a:pt x="11357" y="1416"/>
                    </a:cubicBezTo>
                    <a:cubicBezTo>
                      <a:pt x="9074" y="2362"/>
                      <a:pt x="7090" y="3649"/>
                      <a:pt x="5409" y="5279"/>
                    </a:cubicBezTo>
                    <a:cubicBezTo>
                      <a:pt x="3726" y="6911"/>
                      <a:pt x="2404" y="8834"/>
                      <a:pt x="1442" y="11048"/>
                    </a:cubicBezTo>
                    <a:cubicBezTo>
                      <a:pt x="481" y="13263"/>
                      <a:pt x="0" y="15658"/>
                      <a:pt x="0" y="18234"/>
                    </a:cubicBezTo>
                    <a:cubicBezTo>
                      <a:pt x="0" y="21220"/>
                      <a:pt x="480" y="23882"/>
                      <a:pt x="1442" y="26217"/>
                    </a:cubicBezTo>
                    <a:cubicBezTo>
                      <a:pt x="2404" y="28553"/>
                      <a:pt x="3691" y="30527"/>
                      <a:pt x="5306" y="32140"/>
                    </a:cubicBezTo>
                    <a:cubicBezTo>
                      <a:pt x="6918" y="33755"/>
                      <a:pt x="8807" y="34982"/>
                      <a:pt x="10971" y="35823"/>
                    </a:cubicBezTo>
                    <a:cubicBezTo>
                      <a:pt x="13136" y="36664"/>
                      <a:pt x="15401" y="37084"/>
                      <a:pt x="17769" y="37084"/>
                    </a:cubicBezTo>
                    <a:cubicBezTo>
                      <a:pt x="17771" y="37084"/>
                      <a:pt x="17773" y="37084"/>
                      <a:pt x="17775" y="37084"/>
                    </a:cubicBezTo>
                    <a:cubicBezTo>
                      <a:pt x="21171" y="37084"/>
                      <a:pt x="24174" y="35985"/>
                      <a:pt x="26784" y="33789"/>
                    </a:cubicBezTo>
                    <a:lnTo>
                      <a:pt x="26784" y="33789"/>
                    </a:lnTo>
                    <a:lnTo>
                      <a:pt x="26783" y="36827"/>
                    </a:lnTo>
                    <a:lnTo>
                      <a:pt x="35076" y="36827"/>
                    </a:lnTo>
                    <a:lnTo>
                      <a:pt x="35076" y="17357"/>
                    </a:lnTo>
                    <a:lnTo>
                      <a:pt x="20036" y="17357"/>
                    </a:lnTo>
                    <a:lnTo>
                      <a:pt x="20036" y="24569"/>
                    </a:lnTo>
                    <a:lnTo>
                      <a:pt x="26372" y="24569"/>
                    </a:lnTo>
                    <a:cubicBezTo>
                      <a:pt x="24140" y="26972"/>
                      <a:pt x="21564" y="28173"/>
                      <a:pt x="18646" y="28173"/>
                    </a:cubicBezTo>
                    <a:cubicBezTo>
                      <a:pt x="17376" y="28173"/>
                      <a:pt x="16225" y="27941"/>
                      <a:pt x="15195" y="27478"/>
                    </a:cubicBezTo>
                    <a:cubicBezTo>
                      <a:pt x="14165" y="27015"/>
                      <a:pt x="13281" y="26363"/>
                      <a:pt x="12543" y="25522"/>
                    </a:cubicBezTo>
                    <a:cubicBezTo>
                      <a:pt x="11805" y="24680"/>
                      <a:pt x="11229" y="23676"/>
                      <a:pt x="10817" y="22508"/>
                    </a:cubicBezTo>
                    <a:cubicBezTo>
                      <a:pt x="10405" y="21341"/>
                      <a:pt x="10199" y="20036"/>
                      <a:pt x="10199" y="18594"/>
                    </a:cubicBezTo>
                    <a:cubicBezTo>
                      <a:pt x="10199" y="17185"/>
                      <a:pt x="10405" y="15889"/>
                      <a:pt x="10817" y="14705"/>
                    </a:cubicBezTo>
                    <a:cubicBezTo>
                      <a:pt x="11229" y="13520"/>
                      <a:pt x="11797" y="12497"/>
                      <a:pt x="12517" y="11640"/>
                    </a:cubicBezTo>
                    <a:cubicBezTo>
                      <a:pt x="13237" y="10782"/>
                      <a:pt x="14095" y="10113"/>
                      <a:pt x="15092" y="9632"/>
                    </a:cubicBezTo>
                    <a:cubicBezTo>
                      <a:pt x="16087" y="9151"/>
                      <a:pt x="17185" y="8911"/>
                      <a:pt x="18388" y="8911"/>
                    </a:cubicBezTo>
                    <a:cubicBezTo>
                      <a:pt x="20002" y="8911"/>
                      <a:pt x="21530" y="9349"/>
                      <a:pt x="22973" y="10224"/>
                    </a:cubicBezTo>
                    <a:cubicBezTo>
                      <a:pt x="24415" y="11099"/>
                      <a:pt x="25496" y="12259"/>
                      <a:pt x="26217" y="13701"/>
                    </a:cubicBezTo>
                    <a:lnTo>
                      <a:pt x="33687" y="7984"/>
                    </a:lnTo>
                    <a:cubicBezTo>
                      <a:pt x="33033" y="6748"/>
                      <a:pt x="32192" y="5640"/>
                      <a:pt x="31162" y="4662"/>
                    </a:cubicBezTo>
                    <a:cubicBezTo>
                      <a:pt x="30132" y="3683"/>
                      <a:pt x="28974" y="2842"/>
                      <a:pt x="27687" y="2138"/>
                    </a:cubicBezTo>
                    <a:cubicBezTo>
                      <a:pt x="26398" y="1433"/>
                      <a:pt x="24998" y="901"/>
                      <a:pt x="23487" y="540"/>
                    </a:cubicBezTo>
                    <a:cubicBezTo>
                      <a:pt x="21975" y="180"/>
                      <a:pt x="20396" y="0"/>
                      <a:pt x="187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8"/>
              <p:cNvSpPr/>
              <p:nvPr/>
            </p:nvSpPr>
            <p:spPr>
              <a:xfrm>
                <a:off x="3858961" y="3483425"/>
                <a:ext cx="928425" cy="927125"/>
              </a:xfrm>
              <a:custGeom>
                <a:rect b="b" l="l" r="r" t="t"/>
                <a:pathLst>
                  <a:path extrusionOk="0" h="37085" w="37137">
                    <a:moveTo>
                      <a:pt x="18542" y="8909"/>
                    </a:moveTo>
                    <a:cubicBezTo>
                      <a:pt x="19949" y="8909"/>
                      <a:pt x="21178" y="9175"/>
                      <a:pt x="22225" y="9708"/>
                    </a:cubicBezTo>
                    <a:cubicBezTo>
                      <a:pt x="23272" y="10240"/>
                      <a:pt x="24148" y="10943"/>
                      <a:pt x="24851" y="11819"/>
                    </a:cubicBezTo>
                    <a:cubicBezTo>
                      <a:pt x="25557" y="12694"/>
                      <a:pt x="26081" y="13708"/>
                      <a:pt x="26424" y="14858"/>
                    </a:cubicBezTo>
                    <a:cubicBezTo>
                      <a:pt x="26767" y="16009"/>
                      <a:pt x="26938" y="17202"/>
                      <a:pt x="26938" y="18439"/>
                    </a:cubicBezTo>
                    <a:cubicBezTo>
                      <a:pt x="26938" y="19640"/>
                      <a:pt x="26774" y="20835"/>
                      <a:pt x="26449" y="21992"/>
                    </a:cubicBezTo>
                    <a:cubicBezTo>
                      <a:pt x="26123" y="23161"/>
                      <a:pt x="25625" y="24199"/>
                      <a:pt x="24956" y="25109"/>
                    </a:cubicBezTo>
                    <a:cubicBezTo>
                      <a:pt x="24285" y="26018"/>
                      <a:pt x="23418" y="26756"/>
                      <a:pt x="22354" y="27323"/>
                    </a:cubicBezTo>
                    <a:cubicBezTo>
                      <a:pt x="21290" y="27889"/>
                      <a:pt x="20037" y="28174"/>
                      <a:pt x="18594" y="28174"/>
                    </a:cubicBezTo>
                    <a:cubicBezTo>
                      <a:pt x="17152" y="28172"/>
                      <a:pt x="15908" y="27897"/>
                      <a:pt x="14861" y="27349"/>
                    </a:cubicBezTo>
                    <a:cubicBezTo>
                      <a:pt x="13814" y="26800"/>
                      <a:pt x="12946" y="26079"/>
                      <a:pt x="12259" y="25186"/>
                    </a:cubicBezTo>
                    <a:cubicBezTo>
                      <a:pt x="11571" y="24294"/>
                      <a:pt x="11056" y="23273"/>
                      <a:pt x="10714" y="22123"/>
                    </a:cubicBezTo>
                    <a:cubicBezTo>
                      <a:pt x="10371" y="20971"/>
                      <a:pt x="10199" y="19778"/>
                      <a:pt x="10199" y="18542"/>
                    </a:cubicBezTo>
                    <a:lnTo>
                      <a:pt x="10200" y="18542"/>
                    </a:lnTo>
                    <a:cubicBezTo>
                      <a:pt x="10198" y="17348"/>
                      <a:pt x="10362" y="16161"/>
                      <a:pt x="10688" y="15013"/>
                    </a:cubicBezTo>
                    <a:cubicBezTo>
                      <a:pt x="11014" y="13863"/>
                      <a:pt x="11520" y="12833"/>
                      <a:pt x="12208" y="11922"/>
                    </a:cubicBezTo>
                    <a:cubicBezTo>
                      <a:pt x="12894" y="11012"/>
                      <a:pt x="13761" y="10283"/>
                      <a:pt x="14809" y="9734"/>
                    </a:cubicBezTo>
                    <a:cubicBezTo>
                      <a:pt x="15856" y="9184"/>
                      <a:pt x="17100" y="8909"/>
                      <a:pt x="18542" y="8909"/>
                    </a:cubicBezTo>
                    <a:close/>
                    <a:moveTo>
                      <a:pt x="18688" y="0"/>
                    </a:moveTo>
                    <a:cubicBezTo>
                      <a:pt x="15979" y="0"/>
                      <a:pt x="13485" y="506"/>
                      <a:pt x="11204" y="1520"/>
                    </a:cubicBezTo>
                    <a:cubicBezTo>
                      <a:pt x="8921" y="2533"/>
                      <a:pt x="6946" y="3889"/>
                      <a:pt x="5280" y="5588"/>
                    </a:cubicBezTo>
                    <a:cubicBezTo>
                      <a:pt x="3616" y="7288"/>
                      <a:pt x="2319" y="9254"/>
                      <a:pt x="1392" y="11485"/>
                    </a:cubicBezTo>
                    <a:cubicBezTo>
                      <a:pt x="464" y="13718"/>
                      <a:pt x="1" y="16035"/>
                      <a:pt x="1" y="18439"/>
                    </a:cubicBezTo>
                    <a:cubicBezTo>
                      <a:pt x="1" y="20807"/>
                      <a:pt x="447" y="23107"/>
                      <a:pt x="1340" y="25341"/>
                    </a:cubicBezTo>
                    <a:cubicBezTo>
                      <a:pt x="2232" y="27574"/>
                      <a:pt x="3486" y="29557"/>
                      <a:pt x="5100" y="31290"/>
                    </a:cubicBezTo>
                    <a:cubicBezTo>
                      <a:pt x="6714" y="33025"/>
                      <a:pt x="8655" y="34424"/>
                      <a:pt x="10921" y="35488"/>
                    </a:cubicBezTo>
                    <a:cubicBezTo>
                      <a:pt x="13186" y="36552"/>
                      <a:pt x="15710" y="37084"/>
                      <a:pt x="18491" y="37084"/>
                    </a:cubicBezTo>
                    <a:cubicBezTo>
                      <a:pt x="21204" y="37084"/>
                      <a:pt x="23702" y="36569"/>
                      <a:pt x="25987" y="35539"/>
                    </a:cubicBezTo>
                    <a:cubicBezTo>
                      <a:pt x="28270" y="34509"/>
                      <a:pt x="30236" y="33145"/>
                      <a:pt x="31883" y="31444"/>
                    </a:cubicBezTo>
                    <a:cubicBezTo>
                      <a:pt x="33532" y="29745"/>
                      <a:pt x="34819" y="27787"/>
                      <a:pt x="35747" y="25572"/>
                    </a:cubicBezTo>
                    <a:cubicBezTo>
                      <a:pt x="36673" y="23358"/>
                      <a:pt x="37137" y="21048"/>
                      <a:pt x="37137" y="18645"/>
                    </a:cubicBezTo>
                    <a:cubicBezTo>
                      <a:pt x="37136" y="16310"/>
                      <a:pt x="36699" y="14027"/>
                      <a:pt x="35824" y="11796"/>
                    </a:cubicBezTo>
                    <a:cubicBezTo>
                      <a:pt x="34949" y="9563"/>
                      <a:pt x="33703" y="7571"/>
                      <a:pt x="32090" y="5820"/>
                    </a:cubicBezTo>
                    <a:cubicBezTo>
                      <a:pt x="30476" y="4069"/>
                      <a:pt x="28536" y="2661"/>
                      <a:pt x="26269" y="1597"/>
                    </a:cubicBezTo>
                    <a:cubicBezTo>
                      <a:pt x="24002" y="532"/>
                      <a:pt x="21478" y="0"/>
                      <a:pt x="18697" y="0"/>
                    </a:cubicBezTo>
                    <a:cubicBezTo>
                      <a:pt x="18694" y="0"/>
                      <a:pt x="18691" y="0"/>
                      <a:pt x="186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8"/>
              <p:cNvSpPr/>
              <p:nvPr/>
            </p:nvSpPr>
            <p:spPr>
              <a:xfrm>
                <a:off x="2688125" y="1159000"/>
                <a:ext cx="229325" cy="239450"/>
              </a:xfrm>
              <a:custGeom>
                <a:rect b="b" l="l" r="r" t="t"/>
                <a:pathLst>
                  <a:path extrusionOk="0" h="9578" w="9173">
                    <a:moveTo>
                      <a:pt x="0" y="1"/>
                    </a:moveTo>
                    <a:lnTo>
                      <a:pt x="3249" y="6381"/>
                    </a:lnTo>
                    <a:lnTo>
                      <a:pt x="3249" y="9577"/>
                    </a:lnTo>
                    <a:lnTo>
                      <a:pt x="5867" y="9577"/>
                    </a:lnTo>
                    <a:lnTo>
                      <a:pt x="5867" y="6407"/>
                    </a:lnTo>
                    <a:lnTo>
                      <a:pt x="9172" y="1"/>
                    </a:lnTo>
                    <a:lnTo>
                      <a:pt x="6312" y="1"/>
                    </a:lnTo>
                    <a:lnTo>
                      <a:pt x="4558" y="4141"/>
                    </a:lnTo>
                    <a:lnTo>
                      <a:pt x="284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8"/>
              <p:cNvSpPr/>
              <p:nvPr/>
            </p:nvSpPr>
            <p:spPr>
              <a:xfrm>
                <a:off x="3200025" y="1157650"/>
                <a:ext cx="243200" cy="242825"/>
              </a:xfrm>
              <a:custGeom>
                <a:rect b="b" l="l" r="r" t="t"/>
                <a:pathLst>
                  <a:path extrusionOk="0" h="9713" w="9728">
                    <a:moveTo>
                      <a:pt x="4857" y="2334"/>
                    </a:moveTo>
                    <a:cubicBezTo>
                      <a:pt x="5226" y="2335"/>
                      <a:pt x="5547" y="2404"/>
                      <a:pt x="5823" y="2543"/>
                    </a:cubicBezTo>
                    <a:cubicBezTo>
                      <a:pt x="6089" y="2677"/>
                      <a:pt x="6323" y="2865"/>
                      <a:pt x="6510" y="3096"/>
                    </a:cubicBezTo>
                    <a:cubicBezTo>
                      <a:pt x="6698" y="3332"/>
                      <a:pt x="6837" y="3602"/>
                      <a:pt x="6922" y="3892"/>
                    </a:cubicBezTo>
                    <a:cubicBezTo>
                      <a:pt x="7011" y="4196"/>
                      <a:pt x="7057" y="4512"/>
                      <a:pt x="7057" y="4830"/>
                    </a:cubicBezTo>
                    <a:cubicBezTo>
                      <a:pt x="7057" y="5145"/>
                      <a:pt x="7012" y="5457"/>
                      <a:pt x="6927" y="5761"/>
                    </a:cubicBezTo>
                    <a:cubicBezTo>
                      <a:pt x="6843" y="6068"/>
                      <a:pt x="6712" y="6338"/>
                      <a:pt x="6537" y="6577"/>
                    </a:cubicBezTo>
                    <a:cubicBezTo>
                      <a:pt x="6361" y="6815"/>
                      <a:pt x="6135" y="7008"/>
                      <a:pt x="5855" y="7157"/>
                    </a:cubicBezTo>
                    <a:cubicBezTo>
                      <a:pt x="5576" y="7305"/>
                      <a:pt x="5250" y="7380"/>
                      <a:pt x="4872" y="7380"/>
                    </a:cubicBezTo>
                    <a:cubicBezTo>
                      <a:pt x="4492" y="7380"/>
                      <a:pt x="4167" y="7307"/>
                      <a:pt x="3892" y="7163"/>
                    </a:cubicBezTo>
                    <a:cubicBezTo>
                      <a:pt x="3617" y="7020"/>
                      <a:pt x="3391" y="6831"/>
                      <a:pt x="3212" y="6596"/>
                    </a:cubicBezTo>
                    <a:cubicBezTo>
                      <a:pt x="3027" y="6356"/>
                      <a:pt x="2890" y="6084"/>
                      <a:pt x="2807" y="5794"/>
                    </a:cubicBezTo>
                    <a:cubicBezTo>
                      <a:pt x="2716" y="5490"/>
                      <a:pt x="2671" y="5174"/>
                      <a:pt x="2672" y="4856"/>
                    </a:cubicBezTo>
                    <a:cubicBezTo>
                      <a:pt x="2672" y="4544"/>
                      <a:pt x="2715" y="4234"/>
                      <a:pt x="2800" y="3932"/>
                    </a:cubicBezTo>
                    <a:cubicBezTo>
                      <a:pt x="2881" y="3640"/>
                      <a:pt x="3016" y="3366"/>
                      <a:pt x="3197" y="3123"/>
                    </a:cubicBezTo>
                    <a:cubicBezTo>
                      <a:pt x="3380" y="2884"/>
                      <a:pt x="3612" y="2687"/>
                      <a:pt x="3879" y="2550"/>
                    </a:cubicBezTo>
                    <a:cubicBezTo>
                      <a:pt x="4154" y="2406"/>
                      <a:pt x="4479" y="2334"/>
                      <a:pt x="4857" y="2334"/>
                    </a:cubicBezTo>
                    <a:close/>
                    <a:moveTo>
                      <a:pt x="4897" y="1"/>
                    </a:moveTo>
                    <a:cubicBezTo>
                      <a:pt x="4186" y="1"/>
                      <a:pt x="3531" y="133"/>
                      <a:pt x="2935" y="398"/>
                    </a:cubicBezTo>
                    <a:cubicBezTo>
                      <a:pt x="2337" y="664"/>
                      <a:pt x="1819" y="1020"/>
                      <a:pt x="1384" y="1464"/>
                    </a:cubicBezTo>
                    <a:cubicBezTo>
                      <a:pt x="948" y="1909"/>
                      <a:pt x="601" y="2433"/>
                      <a:pt x="365" y="3009"/>
                    </a:cubicBezTo>
                    <a:cubicBezTo>
                      <a:pt x="124" y="3586"/>
                      <a:pt x="0" y="4205"/>
                      <a:pt x="1" y="4830"/>
                    </a:cubicBezTo>
                    <a:cubicBezTo>
                      <a:pt x="0" y="5449"/>
                      <a:pt x="119" y="6063"/>
                      <a:pt x="352" y="6637"/>
                    </a:cubicBezTo>
                    <a:cubicBezTo>
                      <a:pt x="580" y="7213"/>
                      <a:pt x="914" y="7742"/>
                      <a:pt x="1336" y="8196"/>
                    </a:cubicBezTo>
                    <a:cubicBezTo>
                      <a:pt x="1758" y="8650"/>
                      <a:pt x="2267" y="9017"/>
                      <a:pt x="2860" y="9295"/>
                    </a:cubicBezTo>
                    <a:cubicBezTo>
                      <a:pt x="3454" y="9574"/>
                      <a:pt x="4115" y="9713"/>
                      <a:pt x="4844" y="9713"/>
                    </a:cubicBezTo>
                    <a:cubicBezTo>
                      <a:pt x="5553" y="9713"/>
                      <a:pt x="6207" y="9577"/>
                      <a:pt x="6805" y="9308"/>
                    </a:cubicBezTo>
                    <a:cubicBezTo>
                      <a:pt x="7404" y="9038"/>
                      <a:pt x="7919" y="8682"/>
                      <a:pt x="8351" y="8235"/>
                    </a:cubicBezTo>
                    <a:cubicBezTo>
                      <a:pt x="8782" y="7792"/>
                      <a:pt x="9125" y="7270"/>
                      <a:pt x="9361" y="6698"/>
                    </a:cubicBezTo>
                    <a:cubicBezTo>
                      <a:pt x="9603" y="6124"/>
                      <a:pt x="9727" y="5507"/>
                      <a:pt x="9726" y="4883"/>
                    </a:cubicBezTo>
                    <a:cubicBezTo>
                      <a:pt x="9725" y="4270"/>
                      <a:pt x="9608" y="3661"/>
                      <a:pt x="9382" y="3089"/>
                    </a:cubicBezTo>
                    <a:cubicBezTo>
                      <a:pt x="9157" y="2512"/>
                      <a:pt x="8826" y="1981"/>
                      <a:pt x="8405" y="1524"/>
                    </a:cubicBezTo>
                    <a:cubicBezTo>
                      <a:pt x="7981" y="1066"/>
                      <a:pt x="7473" y="697"/>
                      <a:pt x="6880" y="418"/>
                    </a:cubicBezTo>
                    <a:cubicBezTo>
                      <a:pt x="6288" y="140"/>
                      <a:pt x="5627" y="1"/>
                      <a:pt x="48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8"/>
              <p:cNvSpPr/>
              <p:nvPr/>
            </p:nvSpPr>
            <p:spPr>
              <a:xfrm>
                <a:off x="3761200" y="1159000"/>
                <a:ext cx="216200" cy="241500"/>
              </a:xfrm>
              <a:custGeom>
                <a:rect b="b" l="l" r="r" t="t"/>
                <a:pathLst>
                  <a:path extrusionOk="0" h="9660" w="8648">
                    <a:moveTo>
                      <a:pt x="0" y="1"/>
                    </a:moveTo>
                    <a:lnTo>
                      <a:pt x="0" y="4926"/>
                    </a:lnTo>
                    <a:cubicBezTo>
                      <a:pt x="0" y="5564"/>
                      <a:pt x="82" y="6169"/>
                      <a:pt x="244" y="6739"/>
                    </a:cubicBezTo>
                    <a:cubicBezTo>
                      <a:pt x="406" y="7310"/>
                      <a:pt x="663" y="7811"/>
                      <a:pt x="1012" y="8243"/>
                    </a:cubicBezTo>
                    <a:cubicBezTo>
                      <a:pt x="1363" y="8675"/>
                      <a:pt x="1810" y="9019"/>
                      <a:pt x="2355" y="9275"/>
                    </a:cubicBezTo>
                    <a:cubicBezTo>
                      <a:pt x="2900" y="9532"/>
                      <a:pt x="3554" y="9660"/>
                      <a:pt x="4318" y="9660"/>
                    </a:cubicBezTo>
                    <a:cubicBezTo>
                      <a:pt x="5055" y="9660"/>
                      <a:pt x="5696" y="9539"/>
                      <a:pt x="6239" y="9295"/>
                    </a:cubicBezTo>
                    <a:cubicBezTo>
                      <a:pt x="6784" y="9052"/>
                      <a:pt x="7235" y="8720"/>
                      <a:pt x="7595" y="8297"/>
                    </a:cubicBezTo>
                    <a:cubicBezTo>
                      <a:pt x="7955" y="7875"/>
                      <a:pt x="8220" y="7373"/>
                      <a:pt x="8391" y="6794"/>
                    </a:cubicBezTo>
                    <a:cubicBezTo>
                      <a:pt x="8562" y="6213"/>
                      <a:pt x="8647" y="5590"/>
                      <a:pt x="8647" y="4926"/>
                    </a:cubicBezTo>
                    <a:lnTo>
                      <a:pt x="8647" y="1"/>
                    </a:lnTo>
                    <a:lnTo>
                      <a:pt x="6017" y="1"/>
                    </a:lnTo>
                    <a:lnTo>
                      <a:pt x="6017" y="4924"/>
                    </a:lnTo>
                    <a:cubicBezTo>
                      <a:pt x="6018" y="5228"/>
                      <a:pt x="5987" y="5531"/>
                      <a:pt x="5923" y="5828"/>
                    </a:cubicBezTo>
                    <a:cubicBezTo>
                      <a:pt x="5860" y="6115"/>
                      <a:pt x="5760" y="6370"/>
                      <a:pt x="5626" y="6590"/>
                    </a:cubicBezTo>
                    <a:cubicBezTo>
                      <a:pt x="5494" y="6807"/>
                      <a:pt x="5314" y="6989"/>
                      <a:pt x="5099" y="7123"/>
                    </a:cubicBezTo>
                    <a:cubicBezTo>
                      <a:pt x="4883" y="7258"/>
                      <a:pt x="4623" y="7326"/>
                      <a:pt x="4317" y="7326"/>
                    </a:cubicBezTo>
                    <a:cubicBezTo>
                      <a:pt x="4010" y="7326"/>
                      <a:pt x="3752" y="7260"/>
                      <a:pt x="3543" y="7130"/>
                    </a:cubicBezTo>
                    <a:cubicBezTo>
                      <a:pt x="3330" y="6998"/>
                      <a:pt x="3152" y="6818"/>
                      <a:pt x="3023" y="6604"/>
                    </a:cubicBezTo>
                    <a:cubicBezTo>
                      <a:pt x="2888" y="6384"/>
                      <a:pt x="2787" y="6128"/>
                      <a:pt x="2726" y="5836"/>
                    </a:cubicBezTo>
                    <a:cubicBezTo>
                      <a:pt x="2662" y="5536"/>
                      <a:pt x="2630" y="5231"/>
                      <a:pt x="2630" y="4926"/>
                    </a:cubicBezTo>
                    <a:lnTo>
                      <a:pt x="263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8"/>
              <p:cNvSpPr/>
              <p:nvPr/>
            </p:nvSpPr>
            <p:spPr>
              <a:xfrm>
                <a:off x="4308525" y="1159000"/>
                <a:ext cx="206775" cy="239475"/>
              </a:xfrm>
              <a:custGeom>
                <a:rect b="b" l="l" r="r" t="t"/>
                <a:pathLst>
                  <a:path extrusionOk="0" h="9579" w="8271">
                    <a:moveTo>
                      <a:pt x="4223" y="2295"/>
                    </a:moveTo>
                    <a:cubicBezTo>
                      <a:pt x="4384" y="2295"/>
                      <a:pt x="4546" y="2382"/>
                      <a:pt x="4708" y="2557"/>
                    </a:cubicBezTo>
                    <a:cubicBezTo>
                      <a:pt x="4871" y="2733"/>
                      <a:pt x="4953" y="2987"/>
                      <a:pt x="4953" y="3319"/>
                    </a:cubicBezTo>
                    <a:cubicBezTo>
                      <a:pt x="4951" y="3643"/>
                      <a:pt x="4881" y="3894"/>
                      <a:pt x="4742" y="4074"/>
                    </a:cubicBezTo>
                    <a:cubicBezTo>
                      <a:pt x="4603" y="4254"/>
                      <a:pt x="4452" y="4345"/>
                      <a:pt x="4290" y="4345"/>
                    </a:cubicBezTo>
                    <a:lnTo>
                      <a:pt x="2631" y="4345"/>
                    </a:lnTo>
                    <a:lnTo>
                      <a:pt x="2631" y="2295"/>
                    </a:lnTo>
                    <a:close/>
                    <a:moveTo>
                      <a:pt x="1" y="1"/>
                    </a:moveTo>
                    <a:lnTo>
                      <a:pt x="1" y="9578"/>
                    </a:lnTo>
                    <a:lnTo>
                      <a:pt x="2631" y="9578"/>
                    </a:lnTo>
                    <a:lnTo>
                      <a:pt x="2631" y="6637"/>
                    </a:lnTo>
                    <a:lnTo>
                      <a:pt x="3617" y="6637"/>
                    </a:lnTo>
                    <a:lnTo>
                      <a:pt x="5302" y="9578"/>
                    </a:lnTo>
                    <a:lnTo>
                      <a:pt x="8271" y="9578"/>
                    </a:lnTo>
                    <a:lnTo>
                      <a:pt x="6246" y="6058"/>
                    </a:lnTo>
                    <a:cubicBezTo>
                      <a:pt x="6679" y="5751"/>
                      <a:pt x="7016" y="5358"/>
                      <a:pt x="7259" y="4877"/>
                    </a:cubicBezTo>
                    <a:cubicBezTo>
                      <a:pt x="7501" y="4396"/>
                      <a:pt x="7622" y="3877"/>
                      <a:pt x="7622" y="3319"/>
                    </a:cubicBezTo>
                    <a:cubicBezTo>
                      <a:pt x="7622" y="2914"/>
                      <a:pt x="7542" y="2512"/>
                      <a:pt x="7380" y="2111"/>
                    </a:cubicBezTo>
                    <a:cubicBezTo>
                      <a:pt x="7222" y="1719"/>
                      <a:pt x="6996" y="1358"/>
                      <a:pt x="6712" y="1046"/>
                    </a:cubicBezTo>
                    <a:cubicBezTo>
                      <a:pt x="6429" y="736"/>
                      <a:pt x="6089" y="483"/>
                      <a:pt x="5693" y="291"/>
                    </a:cubicBezTo>
                    <a:cubicBezTo>
                      <a:pt x="5297" y="97"/>
                      <a:pt x="4865" y="1"/>
                      <a:pt x="43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8"/>
              <p:cNvSpPr/>
              <p:nvPr/>
            </p:nvSpPr>
            <p:spPr>
              <a:xfrm>
                <a:off x="5268025" y="2778925"/>
                <a:ext cx="61375" cy="1937650"/>
              </a:xfrm>
              <a:custGeom>
                <a:rect b="b" l="l" r="r" t="t"/>
                <a:pathLst>
                  <a:path extrusionOk="0" h="77506" w="2455">
                    <a:moveTo>
                      <a:pt x="1" y="0"/>
                    </a:moveTo>
                    <a:lnTo>
                      <a:pt x="1" y="77506"/>
                    </a:lnTo>
                    <a:lnTo>
                      <a:pt x="2454" y="77506"/>
                    </a:lnTo>
                    <a:lnTo>
                      <a:pt x="245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8"/>
              <p:cNvSpPr/>
              <p:nvPr/>
            </p:nvSpPr>
            <p:spPr>
              <a:xfrm>
                <a:off x="1982525" y="1430775"/>
                <a:ext cx="61350" cy="1573050"/>
              </a:xfrm>
              <a:custGeom>
                <a:rect b="b" l="l" r="r" t="t"/>
                <a:pathLst>
                  <a:path extrusionOk="0" h="62922" w="2454">
                    <a:moveTo>
                      <a:pt x="0" y="0"/>
                    </a:moveTo>
                    <a:lnTo>
                      <a:pt x="0" y="62922"/>
                    </a:lnTo>
                    <a:lnTo>
                      <a:pt x="2453" y="62922"/>
                    </a:lnTo>
                    <a:lnTo>
                      <a:pt x="24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8"/>
              <p:cNvSpPr/>
              <p:nvPr/>
            </p:nvSpPr>
            <p:spPr>
              <a:xfrm>
                <a:off x="1882200" y="3263125"/>
                <a:ext cx="236575" cy="236525"/>
              </a:xfrm>
              <a:custGeom>
                <a:rect b="b" l="l" r="r" t="t"/>
                <a:pathLst>
                  <a:path extrusionOk="0" h="9461" w="9463">
                    <a:moveTo>
                      <a:pt x="4732" y="2452"/>
                    </a:moveTo>
                    <a:cubicBezTo>
                      <a:pt x="5987" y="2452"/>
                      <a:pt x="7010" y="3475"/>
                      <a:pt x="7010" y="4730"/>
                    </a:cubicBezTo>
                    <a:cubicBezTo>
                      <a:pt x="7010" y="5987"/>
                      <a:pt x="5989" y="7009"/>
                      <a:pt x="4732" y="7009"/>
                    </a:cubicBezTo>
                    <a:cubicBezTo>
                      <a:pt x="3475" y="7009"/>
                      <a:pt x="2453" y="5988"/>
                      <a:pt x="2453" y="4730"/>
                    </a:cubicBezTo>
                    <a:cubicBezTo>
                      <a:pt x="2453" y="3473"/>
                      <a:pt x="3475" y="2452"/>
                      <a:pt x="4732" y="2452"/>
                    </a:cubicBezTo>
                    <a:close/>
                    <a:moveTo>
                      <a:pt x="4732" y="0"/>
                    </a:moveTo>
                    <a:cubicBezTo>
                      <a:pt x="2124" y="0"/>
                      <a:pt x="1" y="2122"/>
                      <a:pt x="1" y="4730"/>
                    </a:cubicBezTo>
                    <a:cubicBezTo>
                      <a:pt x="1" y="7338"/>
                      <a:pt x="2124" y="9461"/>
                      <a:pt x="4732" y="9461"/>
                    </a:cubicBezTo>
                    <a:cubicBezTo>
                      <a:pt x="7341" y="9461"/>
                      <a:pt x="9463" y="7338"/>
                      <a:pt x="9463" y="4730"/>
                    </a:cubicBezTo>
                    <a:cubicBezTo>
                      <a:pt x="9463" y="2123"/>
                      <a:pt x="7339" y="0"/>
                      <a:pt x="4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8"/>
              <p:cNvSpPr/>
              <p:nvPr/>
            </p:nvSpPr>
            <p:spPr>
              <a:xfrm>
                <a:off x="5180450" y="2322125"/>
                <a:ext cx="236575" cy="236575"/>
              </a:xfrm>
              <a:custGeom>
                <a:rect b="b" l="l" r="r" t="t"/>
                <a:pathLst>
                  <a:path extrusionOk="0" h="9463" w="9463">
                    <a:moveTo>
                      <a:pt x="4731" y="2452"/>
                    </a:moveTo>
                    <a:cubicBezTo>
                      <a:pt x="5987" y="2452"/>
                      <a:pt x="7009" y="3475"/>
                      <a:pt x="7009" y="4731"/>
                    </a:cubicBezTo>
                    <a:cubicBezTo>
                      <a:pt x="7009" y="5988"/>
                      <a:pt x="5988" y="7010"/>
                      <a:pt x="4731" y="7010"/>
                    </a:cubicBezTo>
                    <a:cubicBezTo>
                      <a:pt x="3474" y="7010"/>
                      <a:pt x="2452" y="5988"/>
                      <a:pt x="2452" y="4731"/>
                    </a:cubicBezTo>
                    <a:cubicBezTo>
                      <a:pt x="2452" y="3475"/>
                      <a:pt x="3474" y="2454"/>
                      <a:pt x="4731" y="2454"/>
                    </a:cubicBezTo>
                    <a:lnTo>
                      <a:pt x="4731" y="2452"/>
                    </a:lnTo>
                    <a:close/>
                    <a:moveTo>
                      <a:pt x="4731" y="0"/>
                    </a:moveTo>
                    <a:cubicBezTo>
                      <a:pt x="2123" y="0"/>
                      <a:pt x="0" y="2123"/>
                      <a:pt x="0" y="4731"/>
                    </a:cubicBezTo>
                    <a:cubicBezTo>
                      <a:pt x="0" y="7340"/>
                      <a:pt x="2123" y="9462"/>
                      <a:pt x="4731" y="9462"/>
                    </a:cubicBezTo>
                    <a:cubicBezTo>
                      <a:pt x="7340" y="9462"/>
                      <a:pt x="9462" y="7339"/>
                      <a:pt x="9462" y="4731"/>
                    </a:cubicBezTo>
                    <a:cubicBezTo>
                      <a:pt x="9462" y="2123"/>
                      <a:pt x="7338" y="0"/>
                      <a:pt x="47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8" name="Google Shape;898;p28"/>
            <p:cNvSpPr/>
            <p:nvPr/>
          </p:nvSpPr>
          <p:spPr>
            <a:xfrm>
              <a:off x="956925" y="1380150"/>
              <a:ext cx="3615092" cy="3356090"/>
            </a:xfrm>
            <a:custGeom>
              <a:rect b="b" l="l" r="r" t="t"/>
              <a:pathLst>
                <a:path extrusionOk="0" h="27968" w="36553">
                  <a:moveTo>
                    <a:pt x="0" y="0"/>
                  </a:moveTo>
                  <a:lnTo>
                    <a:pt x="0" y="27968"/>
                  </a:lnTo>
                  <a:lnTo>
                    <a:pt x="36553" y="27968"/>
                  </a:lnTo>
                  <a:lnTo>
                    <a:pt x="36553" y="0"/>
                  </a:lnTo>
                  <a:close/>
                </a:path>
              </a:pathLst>
            </a:cu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8"/>
            <p:cNvSpPr/>
            <p:nvPr/>
          </p:nvSpPr>
          <p:spPr>
            <a:xfrm>
              <a:off x="956924" y="1381176"/>
              <a:ext cx="3615092" cy="183518"/>
            </a:xfrm>
            <a:custGeom>
              <a:rect b="b" l="l" r="r" t="t"/>
              <a:pathLst>
                <a:path extrusionOk="0" h="2620" w="36553">
                  <a:moveTo>
                    <a:pt x="0" y="0"/>
                  </a:moveTo>
                  <a:lnTo>
                    <a:pt x="0" y="2619"/>
                  </a:lnTo>
                  <a:lnTo>
                    <a:pt x="36553" y="2619"/>
                  </a:lnTo>
                  <a:lnTo>
                    <a:pt x="36553" y="0"/>
                  </a:lnTo>
                  <a:close/>
                </a:path>
              </a:pathLst>
            </a:custGeom>
            <a:solidFill>
              <a:schemeClr val="accent4"/>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8"/>
            <p:cNvSpPr/>
            <p:nvPr/>
          </p:nvSpPr>
          <p:spPr>
            <a:xfrm>
              <a:off x="2544424" y="1423060"/>
              <a:ext cx="541005" cy="14061"/>
            </a:xfrm>
            <a:custGeom>
              <a:rect b="b" l="l" r="r" t="t"/>
              <a:pathLst>
                <a:path extrusionOk="0" h="156" w="6002">
                  <a:moveTo>
                    <a:pt x="72" y="0"/>
                  </a:moveTo>
                  <a:cubicBezTo>
                    <a:pt x="36" y="0"/>
                    <a:pt x="1" y="36"/>
                    <a:pt x="1" y="72"/>
                  </a:cubicBezTo>
                  <a:cubicBezTo>
                    <a:pt x="1" y="119"/>
                    <a:pt x="36" y="155"/>
                    <a:pt x="72" y="155"/>
                  </a:cubicBezTo>
                  <a:lnTo>
                    <a:pt x="5930" y="155"/>
                  </a:lnTo>
                  <a:cubicBezTo>
                    <a:pt x="5978" y="155"/>
                    <a:pt x="6001" y="119"/>
                    <a:pt x="6001" y="72"/>
                  </a:cubicBezTo>
                  <a:cubicBezTo>
                    <a:pt x="6001" y="36"/>
                    <a:pt x="5978" y="0"/>
                    <a:pt x="59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8"/>
            <p:cNvSpPr/>
            <p:nvPr/>
          </p:nvSpPr>
          <p:spPr>
            <a:xfrm>
              <a:off x="1140305" y="1422799"/>
              <a:ext cx="97709" cy="96718"/>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8"/>
            <p:cNvSpPr/>
            <p:nvPr/>
          </p:nvSpPr>
          <p:spPr>
            <a:xfrm>
              <a:off x="1271591" y="1422799"/>
              <a:ext cx="97709" cy="96718"/>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8"/>
            <p:cNvSpPr/>
            <p:nvPr/>
          </p:nvSpPr>
          <p:spPr>
            <a:xfrm>
              <a:off x="1009019" y="1422799"/>
              <a:ext cx="97709" cy="96718"/>
            </a:xfrm>
            <a:custGeom>
              <a:rect b="b" l="l" r="r" t="t"/>
              <a:pathLst>
                <a:path extrusionOk="0" h="1073" w="1084">
                  <a:moveTo>
                    <a:pt x="548" y="1"/>
                  </a:moveTo>
                  <a:cubicBezTo>
                    <a:pt x="250" y="1"/>
                    <a:pt x="0" y="239"/>
                    <a:pt x="0" y="536"/>
                  </a:cubicBezTo>
                  <a:cubicBezTo>
                    <a:pt x="0" y="834"/>
                    <a:pt x="250" y="1072"/>
                    <a:pt x="548" y="1072"/>
                  </a:cubicBezTo>
                  <a:cubicBezTo>
                    <a:pt x="846" y="1072"/>
                    <a:pt x="1084" y="834"/>
                    <a:pt x="1084" y="536"/>
                  </a:cubicBezTo>
                  <a:cubicBezTo>
                    <a:pt x="1084" y="239"/>
                    <a:pt x="846" y="1"/>
                    <a:pt x="548" y="1"/>
                  </a:cubicBezTo>
                  <a:close/>
                </a:path>
              </a:pathLst>
            </a:custGeom>
            <a:solidFill>
              <a:schemeClr val="accent6"/>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4" name="Google Shape;904;p28"/>
          <p:cNvSpPr txBox="1"/>
          <p:nvPr>
            <p:ph idx="1" type="body"/>
          </p:nvPr>
        </p:nvSpPr>
        <p:spPr>
          <a:xfrm>
            <a:off x="779900" y="1947850"/>
            <a:ext cx="3366300" cy="24687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0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905" name="Google Shape;905;p28"/>
          <p:cNvSpPr txBox="1"/>
          <p:nvPr>
            <p:ph idx="2" type="body"/>
          </p:nvPr>
        </p:nvSpPr>
        <p:spPr>
          <a:xfrm>
            <a:off x="5061100" y="1947850"/>
            <a:ext cx="3366300" cy="24687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0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906" name="Google Shape;906;p2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07" name="Google Shape;907;p28"/>
          <p:cNvSpPr txBox="1"/>
          <p:nvPr>
            <p:ph type="title"/>
          </p:nvPr>
        </p:nvSpPr>
        <p:spPr>
          <a:xfrm>
            <a:off x="713225" y="588084"/>
            <a:ext cx="7717800" cy="572700"/>
          </a:xfrm>
          <a:prstGeom prst="rect">
            <a:avLst/>
          </a:prstGeom>
        </p:spPr>
        <p:txBody>
          <a:bodyPr anchorCtr="0" anchor="t" bIns="0" lIns="0" spcFirstLastPara="1" rIns="0" wrap="square" tIns="0">
            <a:noAutofit/>
          </a:bodyPr>
          <a:lstStyle>
            <a:lvl1pPr lvl="0" rtl="0" algn="ctr">
              <a:spcBef>
                <a:spcPts val="0"/>
              </a:spcBef>
              <a:spcAft>
                <a:spcPts val="0"/>
              </a:spcAft>
              <a:buSzPts val="30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8" name="Google Shape;908;p28"/>
          <p:cNvSpPr txBox="1"/>
          <p:nvPr>
            <p:ph idx="3" type="title"/>
          </p:nvPr>
        </p:nvSpPr>
        <p:spPr>
          <a:xfrm>
            <a:off x="854825" y="1470325"/>
            <a:ext cx="2944500" cy="572700"/>
          </a:xfrm>
          <a:prstGeom prst="rect">
            <a:avLst/>
          </a:prstGeom>
        </p:spPr>
        <p:txBody>
          <a:bodyPr anchorCtr="0" anchor="b" bIns="0" lIns="0" spcFirstLastPara="1" rIns="0" wrap="square" tIns="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909" name="Google Shape;909;p28"/>
          <p:cNvSpPr txBox="1"/>
          <p:nvPr>
            <p:ph idx="4" type="title"/>
          </p:nvPr>
        </p:nvSpPr>
        <p:spPr>
          <a:xfrm>
            <a:off x="5123606" y="1465469"/>
            <a:ext cx="2944500" cy="572700"/>
          </a:xfrm>
          <a:prstGeom prst="rect">
            <a:avLst/>
          </a:prstGeom>
        </p:spPr>
        <p:txBody>
          <a:bodyPr anchorCtr="0" anchor="b" bIns="0" lIns="0" spcFirstLastPara="1" rIns="0" wrap="square" tIns="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4"/>
          <p:cNvSpPr/>
          <p:nvPr/>
        </p:nvSpPr>
        <p:spPr>
          <a:xfrm>
            <a:off x="8740343" y="1780347"/>
            <a:ext cx="20479" cy="58449"/>
          </a:xfrm>
          <a:custGeom>
            <a:rect b="b" l="l" r="r" t="t"/>
            <a:pathLst>
              <a:path extrusionOk="0" h="1403" w="488">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4"/>
          <p:cNvGrpSpPr/>
          <p:nvPr/>
        </p:nvGrpSpPr>
        <p:grpSpPr>
          <a:xfrm>
            <a:off x="-1700" y="329"/>
            <a:ext cx="9147400" cy="5142843"/>
            <a:chOff x="238125" y="854700"/>
            <a:chExt cx="7142500" cy="4015650"/>
          </a:xfrm>
        </p:grpSpPr>
        <p:sp>
          <p:nvSpPr>
            <p:cNvPr id="58" name="Google Shape;58;p4"/>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4"/>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4"/>
          <p:cNvSpPr txBox="1"/>
          <p:nvPr>
            <p:ph type="title"/>
          </p:nvPr>
        </p:nvSpPr>
        <p:spPr>
          <a:xfrm>
            <a:off x="720000" y="540000"/>
            <a:ext cx="7704000" cy="360000"/>
          </a:xfrm>
          <a:prstGeom prst="rect">
            <a:avLst/>
          </a:prstGeom>
        </p:spPr>
        <p:txBody>
          <a:bodyPr anchorCtr="0" anchor="t" bIns="0" lIns="0" spcFirstLastPara="1" rIns="0" wrap="square" tIns="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1" name="Google Shape;81;p4"/>
          <p:cNvSpPr txBox="1"/>
          <p:nvPr>
            <p:ph idx="1" type="body"/>
          </p:nvPr>
        </p:nvSpPr>
        <p:spPr>
          <a:xfrm>
            <a:off x="720000" y="1246924"/>
            <a:ext cx="7704000" cy="3440100"/>
          </a:xfrm>
          <a:prstGeom prst="rect">
            <a:avLst/>
          </a:prstGeom>
        </p:spPr>
        <p:txBody>
          <a:bodyPr anchorCtr="0" anchor="t" bIns="91425" lIns="91425" spcFirstLastPara="1" rIns="91425" wrap="square" tIns="91425">
            <a:noAutofit/>
          </a:bodyPr>
          <a:lstStyle>
            <a:lvl1pPr indent="-304800" lvl="0" marL="457200" rtl="0">
              <a:lnSpc>
                <a:spcPct val="85000"/>
              </a:lnSpc>
              <a:spcBef>
                <a:spcPts val="0"/>
              </a:spcBef>
              <a:spcAft>
                <a:spcPts val="0"/>
              </a:spcAft>
              <a:buClr>
                <a:schemeClr val="dk1"/>
              </a:buClr>
              <a:buSzPts val="1200"/>
              <a:buChar char="●"/>
              <a:defRPr sz="1200"/>
            </a:lvl1pPr>
            <a:lvl2pPr indent="-304800" lvl="1" marL="914400" rtl="0">
              <a:spcBef>
                <a:spcPts val="5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2" name="Google Shape;82;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83" name="Shape 83"/>
        <p:cNvGrpSpPr/>
        <p:nvPr/>
      </p:nvGrpSpPr>
      <p:grpSpPr>
        <a:xfrm>
          <a:off x="0" y="0"/>
          <a:ext cx="0" cy="0"/>
          <a:chOff x="0" y="0"/>
          <a:chExt cx="0" cy="0"/>
        </a:xfrm>
      </p:grpSpPr>
      <p:grpSp>
        <p:nvGrpSpPr>
          <p:cNvPr id="84" name="Google Shape;84;p5"/>
          <p:cNvGrpSpPr/>
          <p:nvPr/>
        </p:nvGrpSpPr>
        <p:grpSpPr>
          <a:xfrm>
            <a:off x="-174525" y="-22399"/>
            <a:ext cx="9487164" cy="5193049"/>
            <a:chOff x="-174525" y="-22399"/>
            <a:chExt cx="9487164" cy="5193049"/>
          </a:xfrm>
        </p:grpSpPr>
        <p:sp>
          <p:nvSpPr>
            <p:cNvPr id="85" name="Google Shape;85;p5"/>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5"/>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nvGrpSpPr>
            <p:cNvPr id="87" name="Google Shape;87;p5"/>
            <p:cNvGrpSpPr/>
            <p:nvPr/>
          </p:nvGrpSpPr>
          <p:grpSpPr>
            <a:xfrm>
              <a:off x="263005" y="845117"/>
              <a:ext cx="3790149" cy="3960313"/>
              <a:chOff x="263005" y="845117"/>
              <a:chExt cx="3790149" cy="3960313"/>
            </a:xfrm>
          </p:grpSpPr>
          <p:sp>
            <p:nvSpPr>
              <p:cNvPr id="88" name="Google Shape;88;p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5"/>
            <p:cNvGrpSpPr/>
            <p:nvPr/>
          </p:nvGrpSpPr>
          <p:grpSpPr>
            <a:xfrm>
              <a:off x="5055305" y="845117"/>
              <a:ext cx="3790149" cy="3960313"/>
              <a:chOff x="263005" y="845117"/>
              <a:chExt cx="3790149" cy="3960313"/>
            </a:xfrm>
          </p:grpSpPr>
          <p:sp>
            <p:nvSpPr>
              <p:cNvPr id="104" name="Google Shape;104;p5"/>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9" name="Google Shape;119;p5"/>
            <p:cNvCxnSpPr/>
            <p:nvPr/>
          </p:nvCxnSpPr>
          <p:spPr>
            <a:xfrm>
              <a:off x="4625700" y="540000"/>
              <a:ext cx="4679100" cy="0"/>
            </a:xfrm>
            <a:prstGeom prst="straightConnector1">
              <a:avLst/>
            </a:prstGeom>
            <a:noFill/>
            <a:ln cap="flat" cmpd="sng" w="9525">
              <a:solidFill>
                <a:srgbClr val="6D9EEB"/>
              </a:solidFill>
              <a:prstDash val="solid"/>
              <a:round/>
              <a:headEnd len="med" w="med" type="none"/>
              <a:tailEnd len="med" w="med" type="none"/>
            </a:ln>
          </p:spPr>
        </p:cxnSp>
        <p:cxnSp>
          <p:nvCxnSpPr>
            <p:cNvPr id="120" name="Google Shape;120;p5"/>
            <p:cNvCxnSpPr/>
            <p:nvPr/>
          </p:nvCxnSpPr>
          <p:spPr>
            <a:xfrm>
              <a:off x="40493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121" name="Google Shape;121;p5"/>
            <p:cNvCxnSpPr/>
            <p:nvPr/>
          </p:nvCxnSpPr>
          <p:spPr>
            <a:xfrm>
              <a:off x="41129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122" name="Google Shape;122;p5"/>
            <p:cNvCxnSpPr/>
            <p:nvPr/>
          </p:nvCxnSpPr>
          <p:spPr>
            <a:xfrm>
              <a:off x="49917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123" name="Google Shape;123;p5"/>
            <p:cNvCxnSpPr/>
            <p:nvPr/>
          </p:nvCxnSpPr>
          <p:spPr>
            <a:xfrm>
              <a:off x="50553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124" name="Google Shape;124;p5"/>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sp>
        <p:nvSpPr>
          <p:cNvPr id="125" name="Google Shape;125;p5"/>
          <p:cNvSpPr txBox="1"/>
          <p:nvPr>
            <p:ph type="title"/>
          </p:nvPr>
        </p:nvSpPr>
        <p:spPr>
          <a:xfrm>
            <a:off x="720000" y="540000"/>
            <a:ext cx="3368700" cy="572700"/>
          </a:xfrm>
          <a:prstGeom prst="rect">
            <a:avLst/>
          </a:prstGeom>
        </p:spPr>
        <p:txBody>
          <a:bodyPr anchorCtr="0" anchor="t" bIns="0" lIns="0" spcFirstLastPara="1" rIns="0" wrap="square" tIns="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26" name="Google Shape;126;p5"/>
          <p:cNvSpPr txBox="1"/>
          <p:nvPr>
            <p:ph idx="1" type="subTitle"/>
          </p:nvPr>
        </p:nvSpPr>
        <p:spPr>
          <a:xfrm>
            <a:off x="906900" y="3292127"/>
            <a:ext cx="2506200" cy="34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27" name="Google Shape;127;p5"/>
          <p:cNvSpPr txBox="1"/>
          <p:nvPr>
            <p:ph idx="2" type="subTitle"/>
          </p:nvPr>
        </p:nvSpPr>
        <p:spPr>
          <a:xfrm>
            <a:off x="5676900" y="3292127"/>
            <a:ext cx="2506200" cy="34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28" name="Google Shape;128;p5"/>
          <p:cNvSpPr txBox="1"/>
          <p:nvPr>
            <p:ph idx="3" type="subTitle"/>
          </p:nvPr>
        </p:nvSpPr>
        <p:spPr>
          <a:xfrm>
            <a:off x="906900" y="1584571"/>
            <a:ext cx="2506200" cy="40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29" name="Google Shape;129;p5"/>
          <p:cNvSpPr txBox="1"/>
          <p:nvPr>
            <p:ph idx="4" type="subTitle"/>
          </p:nvPr>
        </p:nvSpPr>
        <p:spPr>
          <a:xfrm>
            <a:off x="5676900" y="1584571"/>
            <a:ext cx="2506200" cy="40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0" name="Google Shape;130;p5"/>
          <p:cNvSpPr txBox="1"/>
          <p:nvPr>
            <p:ph idx="5" type="subTitle"/>
          </p:nvPr>
        </p:nvSpPr>
        <p:spPr>
          <a:xfrm>
            <a:off x="906900" y="2076621"/>
            <a:ext cx="2506200" cy="572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1" name="Google Shape;131;p5"/>
          <p:cNvSpPr txBox="1"/>
          <p:nvPr>
            <p:ph idx="6" type="subTitle"/>
          </p:nvPr>
        </p:nvSpPr>
        <p:spPr>
          <a:xfrm>
            <a:off x="5676900" y="2076621"/>
            <a:ext cx="2506200" cy="572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2" name="Google Shape;132;p5"/>
          <p:cNvSpPr txBox="1"/>
          <p:nvPr>
            <p:ph idx="7" type="subTitle"/>
          </p:nvPr>
        </p:nvSpPr>
        <p:spPr>
          <a:xfrm>
            <a:off x="906900" y="3755202"/>
            <a:ext cx="2506200" cy="572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3" name="Google Shape;133;p5"/>
          <p:cNvSpPr txBox="1"/>
          <p:nvPr>
            <p:ph idx="8" type="subTitle"/>
          </p:nvPr>
        </p:nvSpPr>
        <p:spPr>
          <a:xfrm>
            <a:off x="5676900" y="3755202"/>
            <a:ext cx="2506200" cy="5727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34" name="Google Shape;134;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5" name="Shape 135"/>
        <p:cNvGrpSpPr/>
        <p:nvPr/>
      </p:nvGrpSpPr>
      <p:grpSpPr>
        <a:xfrm>
          <a:off x="0" y="0"/>
          <a:ext cx="0" cy="0"/>
          <a:chOff x="0" y="0"/>
          <a:chExt cx="0" cy="0"/>
        </a:xfrm>
      </p:grpSpPr>
      <p:grpSp>
        <p:nvGrpSpPr>
          <p:cNvPr id="136" name="Google Shape;136;p6"/>
          <p:cNvGrpSpPr/>
          <p:nvPr/>
        </p:nvGrpSpPr>
        <p:grpSpPr>
          <a:xfrm>
            <a:off x="-174525" y="-22399"/>
            <a:ext cx="9487164" cy="5193049"/>
            <a:chOff x="-174525" y="-22399"/>
            <a:chExt cx="9487164" cy="5193049"/>
          </a:xfrm>
        </p:grpSpPr>
        <p:sp>
          <p:nvSpPr>
            <p:cNvPr id="137" name="Google Shape;137;p6"/>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8" name="Google Shape;138;p6"/>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nvGrpSpPr>
            <p:cNvPr id="139" name="Google Shape;139;p6"/>
            <p:cNvGrpSpPr/>
            <p:nvPr/>
          </p:nvGrpSpPr>
          <p:grpSpPr>
            <a:xfrm>
              <a:off x="263005" y="845117"/>
              <a:ext cx="3790149" cy="3960313"/>
              <a:chOff x="263005" y="845117"/>
              <a:chExt cx="3790149" cy="3960313"/>
            </a:xfrm>
          </p:grpSpPr>
          <p:sp>
            <p:nvSpPr>
              <p:cNvPr id="140" name="Google Shape;140;p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6"/>
            <p:cNvGrpSpPr/>
            <p:nvPr/>
          </p:nvGrpSpPr>
          <p:grpSpPr>
            <a:xfrm>
              <a:off x="5055305" y="845117"/>
              <a:ext cx="3790149" cy="3960313"/>
              <a:chOff x="263005" y="845117"/>
              <a:chExt cx="3790149" cy="3960313"/>
            </a:xfrm>
          </p:grpSpPr>
          <p:sp>
            <p:nvSpPr>
              <p:cNvPr id="156" name="Google Shape;156;p6"/>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1" name="Google Shape;171;p6"/>
            <p:cNvCxnSpPr/>
            <p:nvPr/>
          </p:nvCxnSpPr>
          <p:spPr>
            <a:xfrm>
              <a:off x="4625700" y="540000"/>
              <a:ext cx="4679100" cy="0"/>
            </a:xfrm>
            <a:prstGeom prst="straightConnector1">
              <a:avLst/>
            </a:prstGeom>
            <a:noFill/>
            <a:ln cap="flat" cmpd="sng" w="9525">
              <a:solidFill>
                <a:srgbClr val="6D9EEB"/>
              </a:solidFill>
              <a:prstDash val="solid"/>
              <a:round/>
              <a:headEnd len="med" w="med" type="none"/>
              <a:tailEnd len="med" w="med" type="none"/>
            </a:ln>
          </p:spPr>
        </p:cxnSp>
        <p:cxnSp>
          <p:nvCxnSpPr>
            <p:cNvPr id="172" name="Google Shape;172;p6"/>
            <p:cNvCxnSpPr/>
            <p:nvPr/>
          </p:nvCxnSpPr>
          <p:spPr>
            <a:xfrm>
              <a:off x="40493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173" name="Google Shape;173;p6"/>
            <p:cNvCxnSpPr/>
            <p:nvPr/>
          </p:nvCxnSpPr>
          <p:spPr>
            <a:xfrm>
              <a:off x="41129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174" name="Google Shape;174;p6"/>
            <p:cNvCxnSpPr/>
            <p:nvPr/>
          </p:nvCxnSpPr>
          <p:spPr>
            <a:xfrm>
              <a:off x="49917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175" name="Google Shape;175;p6"/>
            <p:cNvCxnSpPr/>
            <p:nvPr/>
          </p:nvCxnSpPr>
          <p:spPr>
            <a:xfrm>
              <a:off x="50553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176" name="Google Shape;176;p6"/>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sp>
        <p:nvSpPr>
          <p:cNvPr id="177" name="Google Shape;177;p6"/>
          <p:cNvSpPr txBox="1"/>
          <p:nvPr>
            <p:ph type="title"/>
          </p:nvPr>
        </p:nvSpPr>
        <p:spPr>
          <a:xfrm>
            <a:off x="720000" y="540000"/>
            <a:ext cx="3378600" cy="1017000"/>
          </a:xfrm>
          <a:prstGeom prst="rect">
            <a:avLst/>
          </a:prstGeom>
        </p:spPr>
        <p:txBody>
          <a:bodyPr anchorCtr="0" anchor="t"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8" name="Google Shape;178;p6"/>
          <p:cNvSpPr txBox="1"/>
          <p:nvPr>
            <p:ph idx="1" type="body"/>
          </p:nvPr>
        </p:nvSpPr>
        <p:spPr>
          <a:xfrm>
            <a:off x="470700" y="3119125"/>
            <a:ext cx="3378600" cy="1285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79" name="Google Shape;179;p6"/>
          <p:cNvSpPr txBox="1"/>
          <p:nvPr>
            <p:ph idx="2" type="body"/>
          </p:nvPr>
        </p:nvSpPr>
        <p:spPr>
          <a:xfrm>
            <a:off x="5368500" y="3105175"/>
            <a:ext cx="3177000" cy="1285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80" name="Google Shape;180;p6"/>
          <p:cNvSpPr txBox="1"/>
          <p:nvPr>
            <p:ph idx="3" type="subTitle"/>
          </p:nvPr>
        </p:nvSpPr>
        <p:spPr>
          <a:xfrm>
            <a:off x="906900" y="2586400"/>
            <a:ext cx="2506200" cy="40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81" name="Google Shape;181;p6"/>
          <p:cNvSpPr txBox="1"/>
          <p:nvPr>
            <p:ph idx="4" type="subTitle"/>
          </p:nvPr>
        </p:nvSpPr>
        <p:spPr>
          <a:xfrm>
            <a:off x="5703900" y="2572450"/>
            <a:ext cx="2506200" cy="406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82" name="Google Shape;182;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CUSTOM_3">
    <p:spTree>
      <p:nvGrpSpPr>
        <p:cNvPr id="183" name="Shape 183"/>
        <p:cNvGrpSpPr/>
        <p:nvPr/>
      </p:nvGrpSpPr>
      <p:grpSpPr>
        <a:xfrm>
          <a:off x="0" y="0"/>
          <a:ext cx="0" cy="0"/>
          <a:chOff x="0" y="0"/>
          <a:chExt cx="0" cy="0"/>
        </a:xfrm>
      </p:grpSpPr>
      <p:grpSp>
        <p:nvGrpSpPr>
          <p:cNvPr id="184" name="Google Shape;184;p7"/>
          <p:cNvGrpSpPr/>
          <p:nvPr/>
        </p:nvGrpSpPr>
        <p:grpSpPr>
          <a:xfrm>
            <a:off x="-174525" y="-22399"/>
            <a:ext cx="9487164" cy="5193049"/>
            <a:chOff x="-174525" y="-22399"/>
            <a:chExt cx="9487164" cy="5193049"/>
          </a:xfrm>
        </p:grpSpPr>
        <p:sp>
          <p:nvSpPr>
            <p:cNvPr id="185" name="Google Shape;185;p7"/>
            <p:cNvSpPr/>
            <p:nvPr/>
          </p:nvSpPr>
          <p:spPr>
            <a:xfrm>
              <a:off x="-174525" y="-22399"/>
              <a:ext cx="9487164" cy="5188298"/>
            </a:xfrm>
            <a:custGeom>
              <a:rect b="b" l="l" r="r" t="t"/>
              <a:pathLst>
                <a:path extrusionOk="0" h="144360" w="264469">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6" name="Google Shape;186;p7"/>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nvGrpSpPr>
            <p:cNvPr id="187" name="Google Shape;187;p7"/>
            <p:cNvGrpSpPr/>
            <p:nvPr/>
          </p:nvGrpSpPr>
          <p:grpSpPr>
            <a:xfrm>
              <a:off x="263005" y="845117"/>
              <a:ext cx="3790149" cy="3960313"/>
              <a:chOff x="263005" y="845117"/>
              <a:chExt cx="3790149" cy="3960313"/>
            </a:xfrm>
          </p:grpSpPr>
          <p:sp>
            <p:nvSpPr>
              <p:cNvPr id="188" name="Google Shape;188;p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7"/>
            <p:cNvGrpSpPr/>
            <p:nvPr/>
          </p:nvGrpSpPr>
          <p:grpSpPr>
            <a:xfrm>
              <a:off x="5055305" y="845117"/>
              <a:ext cx="3790149" cy="3960313"/>
              <a:chOff x="263005" y="845117"/>
              <a:chExt cx="3790149" cy="3960313"/>
            </a:xfrm>
          </p:grpSpPr>
          <p:sp>
            <p:nvSpPr>
              <p:cNvPr id="204" name="Google Shape;204;p7"/>
              <p:cNvSpPr/>
              <p:nvPr/>
            </p:nvSpPr>
            <p:spPr>
              <a:xfrm>
                <a:off x="263005" y="3941386"/>
                <a:ext cx="3790149" cy="19569"/>
              </a:xfrm>
              <a:custGeom>
                <a:rect b="b" l="l" r="r" t="t"/>
                <a:pathLst>
                  <a:path extrusionOk="0" h="551" w="109629">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263005" y="4223091"/>
                <a:ext cx="3790149" cy="19249"/>
              </a:xfrm>
              <a:custGeom>
                <a:rect b="b" l="l" r="r" t="t"/>
                <a:pathLst>
                  <a:path extrusionOk="0" h="542" w="109629">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263005" y="4504476"/>
                <a:ext cx="3790149" cy="19249"/>
              </a:xfrm>
              <a:custGeom>
                <a:rect b="b" l="l" r="r" t="t"/>
                <a:pathLst>
                  <a:path extrusionOk="0" h="542" w="109629">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263005" y="3378615"/>
                <a:ext cx="3790149" cy="19214"/>
              </a:xfrm>
              <a:custGeom>
                <a:rect b="b" l="l" r="r" t="t"/>
                <a:pathLst>
                  <a:path extrusionOk="0" h="541" w="109629">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263005" y="3660001"/>
                <a:ext cx="3790149" cy="19249"/>
              </a:xfrm>
              <a:custGeom>
                <a:rect b="b" l="l" r="r" t="t"/>
                <a:pathLst>
                  <a:path extrusionOk="0" h="542" w="109629">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263005" y="3097194"/>
                <a:ext cx="3790149" cy="19249"/>
              </a:xfrm>
              <a:custGeom>
                <a:rect b="b" l="l" r="r" t="t"/>
                <a:pathLst>
                  <a:path extrusionOk="0" h="542" w="109629">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263005" y="2252683"/>
                <a:ext cx="3790149" cy="19249"/>
              </a:xfrm>
              <a:custGeom>
                <a:rect b="b" l="l" r="r" t="t"/>
                <a:pathLst>
                  <a:path extrusionOk="0" h="542" w="109629">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263005" y="2534104"/>
                <a:ext cx="3790149" cy="19249"/>
              </a:xfrm>
              <a:custGeom>
                <a:rect b="b" l="l" r="r" t="t"/>
                <a:pathLst>
                  <a:path extrusionOk="0" h="542" w="109629">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263005" y="1970978"/>
                <a:ext cx="3790149" cy="19285"/>
              </a:xfrm>
              <a:custGeom>
                <a:rect b="b" l="l" r="r" t="t"/>
                <a:pathLst>
                  <a:path extrusionOk="0" h="543" w="109629">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263005" y="1408208"/>
                <a:ext cx="3790149" cy="19249"/>
              </a:xfrm>
              <a:custGeom>
                <a:rect b="b" l="l" r="r" t="t"/>
                <a:pathLst>
                  <a:path extrusionOk="0" h="542" w="109629">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263005" y="845117"/>
                <a:ext cx="3790149" cy="19214"/>
              </a:xfrm>
              <a:custGeom>
                <a:rect b="b" l="l" r="r" t="t"/>
                <a:pathLst>
                  <a:path extrusionOk="0" h="541" w="109629">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263005" y="1126503"/>
                <a:ext cx="3790149" cy="19249"/>
              </a:xfrm>
              <a:custGeom>
                <a:rect b="b" l="l" r="r" t="t"/>
                <a:pathLst>
                  <a:path extrusionOk="0" h="542" w="109629">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263005" y="1689593"/>
                <a:ext cx="3790149" cy="19249"/>
              </a:xfrm>
              <a:custGeom>
                <a:rect b="b" l="l" r="r" t="t"/>
                <a:pathLst>
                  <a:path extrusionOk="0" h="542" w="109629">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263005" y="2815489"/>
                <a:ext cx="3790149" cy="19249"/>
              </a:xfrm>
              <a:custGeom>
                <a:rect b="b" l="l" r="r" t="t"/>
                <a:pathLst>
                  <a:path extrusionOk="0" h="542" w="109629">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263005" y="4785897"/>
                <a:ext cx="3790149" cy="19533"/>
              </a:xfrm>
              <a:custGeom>
                <a:rect b="b" l="l" r="r" t="t"/>
                <a:pathLst>
                  <a:path extrusionOk="0" h="550" w="109629">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9" name="Google Shape;219;p7"/>
            <p:cNvCxnSpPr/>
            <p:nvPr/>
          </p:nvCxnSpPr>
          <p:spPr>
            <a:xfrm>
              <a:off x="4625700" y="540000"/>
              <a:ext cx="4679100" cy="0"/>
            </a:xfrm>
            <a:prstGeom prst="straightConnector1">
              <a:avLst/>
            </a:prstGeom>
            <a:noFill/>
            <a:ln cap="flat" cmpd="sng" w="9525">
              <a:solidFill>
                <a:srgbClr val="6D9EEB"/>
              </a:solidFill>
              <a:prstDash val="solid"/>
              <a:round/>
              <a:headEnd len="med" w="med" type="none"/>
              <a:tailEnd len="med" w="med" type="none"/>
            </a:ln>
          </p:spPr>
        </p:cxnSp>
        <p:cxnSp>
          <p:nvCxnSpPr>
            <p:cNvPr id="220" name="Google Shape;220;p7"/>
            <p:cNvCxnSpPr/>
            <p:nvPr/>
          </p:nvCxnSpPr>
          <p:spPr>
            <a:xfrm>
              <a:off x="40493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221" name="Google Shape;221;p7"/>
            <p:cNvCxnSpPr/>
            <p:nvPr/>
          </p:nvCxnSpPr>
          <p:spPr>
            <a:xfrm>
              <a:off x="4112975"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222" name="Google Shape;222;p7"/>
            <p:cNvCxnSpPr/>
            <p:nvPr/>
          </p:nvCxnSpPr>
          <p:spPr>
            <a:xfrm>
              <a:off x="49917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223" name="Google Shape;223;p7"/>
            <p:cNvCxnSpPr/>
            <p:nvPr/>
          </p:nvCxnSpPr>
          <p:spPr>
            <a:xfrm>
              <a:off x="5055300" y="545250"/>
              <a:ext cx="0" cy="4625400"/>
            </a:xfrm>
            <a:prstGeom prst="straightConnector1">
              <a:avLst/>
            </a:prstGeom>
            <a:noFill/>
            <a:ln cap="flat" cmpd="sng" w="9525">
              <a:solidFill>
                <a:srgbClr val="6D9EEB"/>
              </a:solidFill>
              <a:prstDash val="solid"/>
              <a:round/>
              <a:headEnd len="med" w="med" type="none"/>
              <a:tailEnd len="med" w="med" type="none"/>
            </a:ln>
          </p:spPr>
        </p:cxnSp>
        <p:cxnSp>
          <p:nvCxnSpPr>
            <p:cNvPr id="224" name="Google Shape;224;p7"/>
            <p:cNvCxnSpPr/>
            <p:nvPr/>
          </p:nvCxnSpPr>
          <p:spPr>
            <a:xfrm>
              <a:off x="-166800" y="540000"/>
              <a:ext cx="4681500" cy="0"/>
            </a:xfrm>
            <a:prstGeom prst="straightConnector1">
              <a:avLst/>
            </a:prstGeom>
            <a:noFill/>
            <a:ln cap="flat" cmpd="sng" w="9525">
              <a:solidFill>
                <a:srgbClr val="6D9EEB"/>
              </a:solidFill>
              <a:prstDash val="solid"/>
              <a:round/>
              <a:headEnd len="med" w="med" type="none"/>
              <a:tailEnd len="med" w="med" type="none"/>
            </a:ln>
          </p:spPr>
        </p:cxnSp>
      </p:grpSp>
      <p:sp>
        <p:nvSpPr>
          <p:cNvPr id="225" name="Google Shape;225;p7"/>
          <p:cNvSpPr txBox="1"/>
          <p:nvPr>
            <p:ph type="title"/>
          </p:nvPr>
        </p:nvSpPr>
        <p:spPr>
          <a:xfrm>
            <a:off x="720000" y="540000"/>
            <a:ext cx="3087300" cy="1459200"/>
          </a:xfrm>
          <a:prstGeom prst="rect">
            <a:avLst/>
          </a:prstGeom>
        </p:spPr>
        <p:txBody>
          <a:bodyPr anchorCtr="0" anchor="t"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6" name="Google Shape;226;p7"/>
          <p:cNvSpPr txBox="1"/>
          <p:nvPr>
            <p:ph idx="1" type="subTitle"/>
          </p:nvPr>
        </p:nvSpPr>
        <p:spPr>
          <a:xfrm>
            <a:off x="5703898" y="867200"/>
            <a:ext cx="1041600" cy="406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27" name="Google Shape;227;p7"/>
          <p:cNvSpPr txBox="1"/>
          <p:nvPr>
            <p:ph idx="2" type="subTitle"/>
          </p:nvPr>
        </p:nvSpPr>
        <p:spPr>
          <a:xfrm>
            <a:off x="5703898" y="2856550"/>
            <a:ext cx="1041600" cy="406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28" name="Google Shape;228;p7"/>
          <p:cNvSpPr txBox="1"/>
          <p:nvPr>
            <p:ph idx="3" type="subTitle"/>
          </p:nvPr>
        </p:nvSpPr>
        <p:spPr>
          <a:xfrm>
            <a:off x="906900" y="2856550"/>
            <a:ext cx="1041600" cy="406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b="1" sz="2000">
                <a:solidFill>
                  <a:schemeClr val="dk1"/>
                </a:solidFill>
                <a:latin typeface="Itim"/>
                <a:ea typeface="Itim"/>
                <a:cs typeface="Itim"/>
                <a:sym typeface="Itim"/>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29" name="Google Shape;229;p7"/>
          <p:cNvSpPr txBox="1"/>
          <p:nvPr>
            <p:ph idx="4" type="subTitle"/>
          </p:nvPr>
        </p:nvSpPr>
        <p:spPr>
          <a:xfrm>
            <a:off x="906900" y="3263350"/>
            <a:ext cx="2506200" cy="113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30" name="Google Shape;230;p7"/>
          <p:cNvSpPr txBox="1"/>
          <p:nvPr>
            <p:ph idx="5" type="subTitle"/>
          </p:nvPr>
        </p:nvSpPr>
        <p:spPr>
          <a:xfrm>
            <a:off x="5703900" y="3263350"/>
            <a:ext cx="2506200" cy="113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31" name="Google Shape;231;p7"/>
          <p:cNvSpPr txBox="1"/>
          <p:nvPr>
            <p:ph idx="6" type="subTitle"/>
          </p:nvPr>
        </p:nvSpPr>
        <p:spPr>
          <a:xfrm>
            <a:off x="5703900" y="1289800"/>
            <a:ext cx="2506200" cy="1134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32" name="Google Shape;232;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4">
    <p:spTree>
      <p:nvGrpSpPr>
        <p:cNvPr id="233" name="Shape 233"/>
        <p:cNvGrpSpPr/>
        <p:nvPr/>
      </p:nvGrpSpPr>
      <p:grpSpPr>
        <a:xfrm>
          <a:off x="0" y="0"/>
          <a:ext cx="0" cy="0"/>
          <a:chOff x="0" y="0"/>
          <a:chExt cx="0" cy="0"/>
        </a:xfrm>
      </p:grpSpPr>
      <p:grpSp>
        <p:nvGrpSpPr>
          <p:cNvPr id="234" name="Google Shape;234;p8"/>
          <p:cNvGrpSpPr/>
          <p:nvPr/>
        </p:nvGrpSpPr>
        <p:grpSpPr>
          <a:xfrm>
            <a:off x="-1700" y="329"/>
            <a:ext cx="9147400" cy="5142843"/>
            <a:chOff x="238125" y="854700"/>
            <a:chExt cx="7142500" cy="4015650"/>
          </a:xfrm>
        </p:grpSpPr>
        <p:sp>
          <p:nvSpPr>
            <p:cNvPr id="235" name="Google Shape;235;p8"/>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8"/>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8"/>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p:nvPr/>
          </p:nvSpPr>
          <p:spPr>
            <a:xfrm>
              <a:off x="561875" y="10727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p:nvPr/>
          </p:nvSpPr>
          <p:spPr>
            <a:xfrm>
              <a:off x="561875" y="12703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8"/>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p:nvPr/>
          </p:nvSpPr>
          <p:spPr>
            <a:xfrm>
              <a:off x="561875" y="47219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8"/>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8"/>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8"/>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chemeClr val="dk1"/>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 name="Google Shape;257;p8"/>
          <p:cNvSpPr txBox="1"/>
          <p:nvPr>
            <p:ph type="title"/>
          </p:nvPr>
        </p:nvSpPr>
        <p:spPr>
          <a:xfrm>
            <a:off x="5314275" y="982000"/>
            <a:ext cx="3109500" cy="1338600"/>
          </a:xfrm>
          <a:prstGeom prst="rect">
            <a:avLst/>
          </a:prstGeom>
        </p:spPr>
        <p:txBody>
          <a:bodyPr anchorCtr="0" anchor="t" bIns="0" lIns="0" spcFirstLastPara="1" rIns="0" wrap="square" tIns="0">
            <a:noAutofit/>
          </a:bodyPr>
          <a:lstStyle>
            <a:lvl1pPr lvl="0" rtl="0" algn="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8" name="Google Shape;258;p8"/>
          <p:cNvSpPr txBox="1"/>
          <p:nvPr>
            <p:ph idx="1" type="subTitle"/>
          </p:nvPr>
        </p:nvSpPr>
        <p:spPr>
          <a:xfrm>
            <a:off x="6241125" y="2642075"/>
            <a:ext cx="2182800" cy="143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59" name="Google Shape;259;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5">
    <p:bg>
      <p:bgPr>
        <a:solidFill>
          <a:schemeClr val="lt2"/>
        </a:solidFill>
      </p:bgPr>
    </p:bg>
    <p:spTree>
      <p:nvGrpSpPr>
        <p:cNvPr id="260" name="Shape 260"/>
        <p:cNvGrpSpPr/>
        <p:nvPr/>
      </p:nvGrpSpPr>
      <p:grpSpPr>
        <a:xfrm>
          <a:off x="0" y="0"/>
          <a:ext cx="0" cy="0"/>
          <a:chOff x="0" y="0"/>
          <a:chExt cx="0" cy="0"/>
        </a:xfrm>
      </p:grpSpPr>
      <p:sp>
        <p:nvSpPr>
          <p:cNvPr id="261" name="Google Shape;261;p9"/>
          <p:cNvSpPr txBox="1"/>
          <p:nvPr>
            <p:ph type="title"/>
          </p:nvPr>
        </p:nvSpPr>
        <p:spPr>
          <a:xfrm>
            <a:off x="3223200" y="1570950"/>
            <a:ext cx="2697600" cy="2001600"/>
          </a:xfrm>
          <a:prstGeom prst="rect">
            <a:avLst/>
          </a:prstGeom>
        </p:spPr>
        <p:txBody>
          <a:bodyPr anchorCtr="0" anchor="t" bIns="0" lIns="0" spcFirstLastPara="1" rIns="0" wrap="square" tIns="0">
            <a:noAutofit/>
          </a:bodyPr>
          <a:lstStyle>
            <a:lvl1pPr lvl="0" algn="ctr">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262" name="Google Shape;262;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3" name="Shape 263"/>
        <p:cNvGrpSpPr/>
        <p:nvPr/>
      </p:nvGrpSpPr>
      <p:grpSpPr>
        <a:xfrm>
          <a:off x="0" y="0"/>
          <a:ext cx="0" cy="0"/>
          <a:chOff x="0" y="0"/>
          <a:chExt cx="0" cy="0"/>
        </a:xfrm>
      </p:grpSpPr>
      <p:grpSp>
        <p:nvGrpSpPr>
          <p:cNvPr id="264" name="Google Shape;264;p10"/>
          <p:cNvGrpSpPr/>
          <p:nvPr/>
        </p:nvGrpSpPr>
        <p:grpSpPr>
          <a:xfrm>
            <a:off x="-1700" y="329"/>
            <a:ext cx="9147400" cy="5142843"/>
            <a:chOff x="238125" y="854700"/>
            <a:chExt cx="7142500" cy="4015650"/>
          </a:xfrm>
        </p:grpSpPr>
        <p:sp>
          <p:nvSpPr>
            <p:cNvPr id="265" name="Google Shape;265;p10"/>
            <p:cNvSpPr/>
            <p:nvPr/>
          </p:nvSpPr>
          <p:spPr>
            <a:xfrm>
              <a:off x="238125" y="854700"/>
              <a:ext cx="7142500" cy="4015650"/>
            </a:xfrm>
            <a:custGeom>
              <a:rect b="b" l="l" r="r" t="t"/>
              <a:pathLst>
                <a:path extrusionOk="0" h="160626" w="28570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p:nvPr/>
          </p:nvSpPr>
          <p:spPr>
            <a:xfrm>
              <a:off x="561875" y="2486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
            <p:cNvSpPr/>
            <p:nvPr/>
          </p:nvSpPr>
          <p:spPr>
            <a:xfrm>
              <a:off x="561875" y="2694675"/>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
            <p:cNvSpPr/>
            <p:nvPr/>
          </p:nvSpPr>
          <p:spPr>
            <a:xfrm>
              <a:off x="561875" y="28923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
            <p:cNvSpPr/>
            <p:nvPr/>
          </p:nvSpPr>
          <p:spPr>
            <a:xfrm>
              <a:off x="561875" y="31000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561875" y="16757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p:nvPr/>
          </p:nvSpPr>
          <p:spPr>
            <a:xfrm>
              <a:off x="561875" y="188370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
            <p:cNvSpPr/>
            <p:nvPr/>
          </p:nvSpPr>
          <p:spPr>
            <a:xfrm>
              <a:off x="561875" y="20813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0"/>
            <p:cNvSpPr/>
            <p:nvPr/>
          </p:nvSpPr>
          <p:spPr>
            <a:xfrm>
              <a:off x="561875" y="22890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0"/>
            <p:cNvSpPr/>
            <p:nvPr/>
          </p:nvSpPr>
          <p:spPr>
            <a:xfrm>
              <a:off x="561875" y="14780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0"/>
            <p:cNvSpPr/>
            <p:nvPr/>
          </p:nvSpPr>
          <p:spPr>
            <a:xfrm>
              <a:off x="561875" y="4108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0"/>
            <p:cNvSpPr/>
            <p:nvPr/>
          </p:nvSpPr>
          <p:spPr>
            <a:xfrm>
              <a:off x="561875" y="431660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p:nvPr/>
          </p:nvSpPr>
          <p:spPr>
            <a:xfrm>
              <a:off x="561875" y="4514250"/>
              <a:ext cx="6818750" cy="25"/>
            </a:xfrm>
            <a:custGeom>
              <a:rect b="b" l="l" r="r" t="t"/>
              <a:pathLst>
                <a:path extrusionOk="0" fill="none" h="1"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p:nvPr/>
          </p:nvSpPr>
          <p:spPr>
            <a:xfrm>
              <a:off x="561875" y="3297650"/>
              <a:ext cx="6818750" cy="0"/>
            </a:xfrm>
            <a:custGeom>
              <a:rect b="b" l="l" r="r" t="t"/>
              <a:pathLst>
                <a:path extrusionOk="0" fill="none" h="0" w="272750">
                  <a:moveTo>
                    <a:pt x="272750" y="0"/>
                  </a:moveTo>
                  <a:lnTo>
                    <a:pt x="0" y="0"/>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p:nvPr/>
          </p:nvSpPr>
          <p:spPr>
            <a:xfrm>
              <a:off x="561875" y="350562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p:nvPr/>
          </p:nvSpPr>
          <p:spPr>
            <a:xfrm>
              <a:off x="561875" y="3703275"/>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
            <p:cNvSpPr/>
            <p:nvPr/>
          </p:nvSpPr>
          <p:spPr>
            <a:xfrm>
              <a:off x="561875" y="3910950"/>
              <a:ext cx="6818750" cy="25"/>
            </a:xfrm>
            <a:custGeom>
              <a:rect b="b" l="l" r="r" t="t"/>
              <a:pathLst>
                <a:path extrusionOk="0" fill="none" h="1" w="272750">
                  <a:moveTo>
                    <a:pt x="272750" y="1"/>
                  </a:moveTo>
                  <a:lnTo>
                    <a:pt x="0" y="1"/>
                  </a:lnTo>
                </a:path>
              </a:pathLst>
            </a:custGeom>
            <a:noFill/>
            <a:ln cap="flat" cmpd="sng" w="10975">
              <a:solidFill>
                <a:srgbClr val="D9D9D9"/>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p:nvPr/>
          </p:nvSpPr>
          <p:spPr>
            <a:xfrm>
              <a:off x="514825" y="859725"/>
              <a:ext cx="25" cy="4005275"/>
            </a:xfrm>
            <a:custGeom>
              <a:rect b="b" l="l" r="r" t="t"/>
              <a:pathLst>
                <a:path extrusionOk="0" fill="none" h="160211" w="1">
                  <a:moveTo>
                    <a:pt x="0" y="0"/>
                  </a:moveTo>
                  <a:lnTo>
                    <a:pt x="0"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0"/>
            <p:cNvSpPr/>
            <p:nvPr/>
          </p:nvSpPr>
          <p:spPr>
            <a:xfrm>
              <a:off x="563750" y="859725"/>
              <a:ext cx="25" cy="4005275"/>
            </a:xfrm>
            <a:custGeom>
              <a:rect b="b" l="l" r="r" t="t"/>
              <a:pathLst>
                <a:path extrusionOk="0" fill="none" h="160211" w="1">
                  <a:moveTo>
                    <a:pt x="1" y="0"/>
                  </a:moveTo>
                  <a:lnTo>
                    <a:pt x="1" y="160211"/>
                  </a:lnTo>
                </a:path>
              </a:pathLst>
            </a:custGeom>
            <a:noFill/>
            <a:ln cap="flat" cmpd="sng" w="7850">
              <a:solidFill>
                <a:srgbClr val="6D9EEB"/>
              </a:solidFill>
              <a:prstDash val="solid"/>
              <a:miter lim="1254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84" name="Google Shape;284;p10"/>
          <p:cNvCxnSpPr/>
          <p:nvPr/>
        </p:nvCxnSpPr>
        <p:spPr>
          <a:xfrm>
            <a:off x="-62550" y="540000"/>
            <a:ext cx="9269100" cy="0"/>
          </a:xfrm>
          <a:prstGeom prst="straightConnector1">
            <a:avLst/>
          </a:prstGeom>
          <a:noFill/>
          <a:ln cap="flat" cmpd="sng" w="9525">
            <a:solidFill>
              <a:srgbClr val="6D9EEB"/>
            </a:solidFill>
            <a:prstDash val="solid"/>
            <a:round/>
            <a:headEnd len="med" w="med" type="none"/>
            <a:tailEnd len="med" w="med" type="none"/>
          </a:ln>
        </p:spPr>
      </p:cxnSp>
      <p:sp>
        <p:nvSpPr>
          <p:cNvPr id="285" name="Google Shape;285;p10"/>
          <p:cNvSpPr/>
          <p:nvPr/>
        </p:nvSpPr>
        <p:spPr>
          <a:xfrm>
            <a:off x="-14550" y="5010825"/>
            <a:ext cx="9160200" cy="156300"/>
          </a:xfrm>
          <a:prstGeom prst="rect">
            <a:avLst/>
          </a:pr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txBox="1"/>
          <p:nvPr>
            <p:ph type="title"/>
          </p:nvPr>
        </p:nvSpPr>
        <p:spPr>
          <a:xfrm>
            <a:off x="720000" y="540000"/>
            <a:ext cx="5363400" cy="572700"/>
          </a:xfrm>
          <a:prstGeom prst="rect">
            <a:avLst/>
          </a:prstGeom>
        </p:spPr>
        <p:txBody>
          <a:bodyPr anchorCtr="0" anchor="t" bIns="0" lIns="0" spcFirstLastPara="1" rIns="0" wrap="square" tIns="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7" name="Google Shape;287;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t" bIns="0" lIns="0" spcFirstLastPara="1" rIns="0" wrap="square" tIns="0">
            <a:noAutofit/>
          </a:bodyPr>
          <a:lstStyle>
            <a:lvl1pPr lvl="0">
              <a:spcBef>
                <a:spcPts val="0"/>
              </a:spcBef>
              <a:spcAft>
                <a:spcPts val="0"/>
              </a:spcAft>
              <a:buClr>
                <a:schemeClr val="dk1"/>
              </a:buClr>
              <a:buSzPts val="3000"/>
              <a:buFont typeface="Itim"/>
              <a:buNone/>
              <a:defRPr b="1" sz="3000">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b="1" sz="2800">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b="1" sz="2800">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b="1" sz="2800">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b="1" sz="2800">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b="1" sz="2800">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b="1" sz="2800">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b="1" sz="2800">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b="1" sz="2800">
                <a:solidFill>
                  <a:schemeClr val="dk1"/>
                </a:solidFill>
                <a:latin typeface="Itim"/>
                <a:ea typeface="Itim"/>
                <a:cs typeface="Itim"/>
                <a:sym typeface="Itim"/>
              </a:defRPr>
            </a:lvl9pPr>
          </a:lstStyle>
          <a:p/>
        </p:txBody>
      </p:sp>
      <p:sp>
        <p:nvSpPr>
          <p:cNvPr id="7" name="Google Shape;7;p1"/>
          <p:cNvSpPr txBox="1"/>
          <p:nvPr>
            <p:ph idx="1" type="body"/>
          </p:nvPr>
        </p:nvSpPr>
        <p:spPr>
          <a:xfrm>
            <a:off x="720000" y="1187100"/>
            <a:ext cx="7704000" cy="3416400"/>
          </a:xfrm>
          <a:prstGeom prst="rect">
            <a:avLst/>
          </a:prstGeom>
          <a:noFill/>
          <a:ln>
            <a:noFill/>
          </a:ln>
        </p:spPr>
        <p:txBody>
          <a:bodyPr anchorCtr="0" anchor="t" bIns="91425" lIns="91425" spcFirstLastPara="1" rIns="91425" wrap="square" tIns="91425">
            <a:noAutofit/>
          </a:bodyPr>
          <a:lstStyle>
            <a:lvl1pPr indent="-330200" lvl="0" marL="457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indent="-330200" lvl="1" marL="9144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indent="-330200" lvl="2" marL="13716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indent="-330200" lvl="3" marL="18288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indent="-330200" lvl="4" marL="22860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indent="-330200" lvl="5" marL="2743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indent="-330200" lvl="6" marL="32004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indent="-330200" lvl="7" marL="36576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indent="-330200" lvl="8" marL="41148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2"/>
                </a:solidFill>
                <a:latin typeface="Muli"/>
                <a:ea typeface="Muli"/>
                <a:cs typeface="Muli"/>
                <a:sym typeface="Muli"/>
              </a:defRPr>
            </a:lvl1pPr>
            <a:lvl2pPr lvl="1" algn="r">
              <a:buNone/>
              <a:defRPr sz="1300">
                <a:solidFill>
                  <a:schemeClr val="dk2"/>
                </a:solidFill>
                <a:latin typeface="Muli"/>
                <a:ea typeface="Muli"/>
                <a:cs typeface="Muli"/>
                <a:sym typeface="Muli"/>
              </a:defRPr>
            </a:lvl2pPr>
            <a:lvl3pPr lvl="2" algn="r">
              <a:buNone/>
              <a:defRPr sz="1300">
                <a:solidFill>
                  <a:schemeClr val="dk2"/>
                </a:solidFill>
                <a:latin typeface="Muli"/>
                <a:ea typeface="Muli"/>
                <a:cs typeface="Muli"/>
                <a:sym typeface="Muli"/>
              </a:defRPr>
            </a:lvl3pPr>
            <a:lvl4pPr lvl="3" algn="r">
              <a:buNone/>
              <a:defRPr sz="1300">
                <a:solidFill>
                  <a:schemeClr val="dk2"/>
                </a:solidFill>
                <a:latin typeface="Muli"/>
                <a:ea typeface="Muli"/>
                <a:cs typeface="Muli"/>
                <a:sym typeface="Muli"/>
              </a:defRPr>
            </a:lvl4pPr>
            <a:lvl5pPr lvl="4" algn="r">
              <a:buNone/>
              <a:defRPr sz="1300">
                <a:solidFill>
                  <a:schemeClr val="dk2"/>
                </a:solidFill>
                <a:latin typeface="Muli"/>
                <a:ea typeface="Muli"/>
                <a:cs typeface="Muli"/>
                <a:sym typeface="Muli"/>
              </a:defRPr>
            </a:lvl5pPr>
            <a:lvl6pPr lvl="5" algn="r">
              <a:buNone/>
              <a:defRPr sz="1300">
                <a:solidFill>
                  <a:schemeClr val="dk2"/>
                </a:solidFill>
                <a:latin typeface="Muli"/>
                <a:ea typeface="Muli"/>
                <a:cs typeface="Muli"/>
                <a:sym typeface="Muli"/>
              </a:defRPr>
            </a:lvl6pPr>
            <a:lvl7pPr lvl="6" algn="r">
              <a:buNone/>
              <a:defRPr sz="1300">
                <a:solidFill>
                  <a:schemeClr val="dk2"/>
                </a:solidFill>
                <a:latin typeface="Muli"/>
                <a:ea typeface="Muli"/>
                <a:cs typeface="Muli"/>
                <a:sym typeface="Muli"/>
              </a:defRPr>
            </a:lvl7pPr>
            <a:lvl8pPr lvl="7" algn="r">
              <a:buNone/>
              <a:defRPr sz="1300">
                <a:solidFill>
                  <a:schemeClr val="dk2"/>
                </a:solidFill>
                <a:latin typeface="Muli"/>
                <a:ea typeface="Muli"/>
                <a:cs typeface="Muli"/>
                <a:sym typeface="Muli"/>
              </a:defRPr>
            </a:lvl8pPr>
            <a:lvl9pPr lvl="8" algn="r">
              <a:buNone/>
              <a:defRPr sz="1300">
                <a:solidFill>
                  <a:schemeClr val="dk2"/>
                </a:solidFill>
                <a:latin typeface="Muli"/>
                <a:ea typeface="Muli"/>
                <a:cs typeface="Muli"/>
                <a:sym typeface="Mul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rainn.org/" TargetMode="External"/><Relationship Id="rId4" Type="http://schemas.openxmlformats.org/officeDocument/2006/relationships/hyperlink" Target="http://www.vibs.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omments" Target="../comments/commen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hyperlink" Target="https://docs.google.com/forms/d/e/1FAIpQLScAPNpMbZ8EeTEhJKPcrFqjux1NG9mcWeZY-1Os0cseWc_RuQ/viewfor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15" name="Google Shape;915;p29"/>
          <p:cNvSpPr txBox="1"/>
          <p:nvPr/>
        </p:nvSpPr>
        <p:spPr>
          <a:xfrm>
            <a:off x="1245400" y="4191400"/>
            <a:ext cx="5994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2"/>
              </a:buClr>
              <a:buSzPts val="1100"/>
              <a:buFont typeface="Arial"/>
              <a:buNone/>
            </a:pPr>
            <a:r>
              <a:rPr b="1" lang="en" sz="1600">
                <a:solidFill>
                  <a:schemeClr val="dk2"/>
                </a:solidFill>
              </a:rPr>
              <a:t>MÓDULO 1/ ACTIVIDAD A</a:t>
            </a:r>
            <a:endParaRPr b="1" sz="1600">
              <a:solidFill>
                <a:schemeClr val="dk2"/>
              </a:solidFill>
            </a:endParaRPr>
          </a:p>
          <a:p>
            <a:pPr indent="0" lvl="0" marL="0" rtl="0" algn="l">
              <a:spcBef>
                <a:spcPts val="0"/>
              </a:spcBef>
              <a:spcAft>
                <a:spcPts val="0"/>
              </a:spcAft>
              <a:buNone/>
            </a:pPr>
            <a:r>
              <a:t/>
            </a:r>
            <a:endParaRPr>
              <a:latin typeface="Muli"/>
              <a:ea typeface="Muli"/>
              <a:cs typeface="Muli"/>
              <a:sym typeface="Muli"/>
            </a:endParaRPr>
          </a:p>
        </p:txBody>
      </p:sp>
      <p:sp>
        <p:nvSpPr>
          <p:cNvPr id="916" name="Google Shape;916;p29"/>
          <p:cNvSpPr txBox="1"/>
          <p:nvPr/>
        </p:nvSpPr>
        <p:spPr>
          <a:xfrm>
            <a:off x="956575" y="822875"/>
            <a:ext cx="76002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500">
              <a:latin typeface="Muli"/>
              <a:ea typeface="Muli"/>
              <a:cs typeface="Muli"/>
              <a:sym typeface="Muli"/>
            </a:endParaRPr>
          </a:p>
          <a:p>
            <a:pPr indent="0" lvl="0" marL="0" rtl="0" algn="l">
              <a:spcBef>
                <a:spcPts val="0"/>
              </a:spcBef>
              <a:spcAft>
                <a:spcPts val="0"/>
              </a:spcAft>
              <a:buNone/>
            </a:pPr>
            <a:r>
              <a:t/>
            </a:r>
            <a:endParaRPr b="1" sz="2500">
              <a:latin typeface="Muli"/>
              <a:ea typeface="Muli"/>
              <a:cs typeface="Muli"/>
              <a:sym typeface="Muli"/>
            </a:endParaRPr>
          </a:p>
          <a:p>
            <a:pPr indent="0" lvl="0" marL="0" rtl="0" algn="l">
              <a:spcBef>
                <a:spcPts val="0"/>
              </a:spcBef>
              <a:spcAft>
                <a:spcPts val="0"/>
              </a:spcAft>
              <a:buNone/>
            </a:pPr>
            <a:r>
              <a:rPr b="1" lang="en" sz="3100">
                <a:latin typeface="Muli"/>
                <a:ea typeface="Muli"/>
                <a:cs typeface="Muli"/>
                <a:sym typeface="Muli"/>
              </a:rPr>
              <a:t>Sean orgullosos! Sean Responsables! </a:t>
            </a:r>
            <a:endParaRPr b="1" sz="3100">
              <a:latin typeface="Muli"/>
              <a:ea typeface="Muli"/>
              <a:cs typeface="Muli"/>
              <a:sym typeface="Muli"/>
            </a:endParaRPr>
          </a:p>
          <a:p>
            <a:pPr indent="0" lvl="0" marL="0" rtl="0" algn="l">
              <a:spcBef>
                <a:spcPts val="0"/>
              </a:spcBef>
              <a:spcAft>
                <a:spcPts val="0"/>
              </a:spcAft>
              <a:buNone/>
            </a:pPr>
            <a:r>
              <a:t/>
            </a:r>
            <a:endParaRPr b="1" sz="2500">
              <a:latin typeface="Muli"/>
              <a:ea typeface="Muli"/>
              <a:cs typeface="Muli"/>
              <a:sym typeface="Muli"/>
            </a:endParaRPr>
          </a:p>
          <a:p>
            <a:pPr indent="0" lvl="0" marL="0" rtl="0" algn="l">
              <a:spcBef>
                <a:spcPts val="0"/>
              </a:spcBef>
              <a:spcAft>
                <a:spcPts val="0"/>
              </a:spcAft>
              <a:buNone/>
            </a:pPr>
            <a:r>
              <a:t/>
            </a:r>
            <a:endParaRPr b="1" sz="2500">
              <a:latin typeface="Muli"/>
              <a:ea typeface="Muli"/>
              <a:cs typeface="Muli"/>
              <a:sym typeface="Muli"/>
            </a:endParaRPr>
          </a:p>
          <a:p>
            <a:pPr indent="0" lvl="0" marL="0" rtl="0" algn="l">
              <a:spcBef>
                <a:spcPts val="0"/>
              </a:spcBef>
              <a:spcAft>
                <a:spcPts val="0"/>
              </a:spcAft>
              <a:buNone/>
            </a:pPr>
            <a:r>
              <a:t/>
            </a:r>
            <a:endParaRPr b="1" sz="2500">
              <a:latin typeface="Muli"/>
              <a:ea typeface="Muli"/>
              <a:cs typeface="Muli"/>
              <a:sym typeface="Mul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80" name="Google Shape;980;p38"/>
          <p:cNvSpPr txBox="1"/>
          <p:nvPr/>
        </p:nvSpPr>
        <p:spPr>
          <a:xfrm>
            <a:off x="293550" y="400600"/>
            <a:ext cx="85569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t>Les doy la bienvenida a nuestro programa:</a:t>
            </a:r>
            <a:endParaRPr b="1" sz="2200"/>
          </a:p>
          <a:p>
            <a:pPr indent="0" lvl="0" marL="0" rtl="0" algn="l">
              <a:spcBef>
                <a:spcPts val="0"/>
              </a:spcBef>
              <a:spcAft>
                <a:spcPts val="0"/>
              </a:spcAft>
              <a:buNone/>
            </a:pPr>
            <a:r>
              <a:rPr b="1" lang="en" sz="2200">
                <a:solidFill>
                  <a:schemeClr val="dk2"/>
                </a:solidFill>
              </a:rPr>
              <a:t>¡</a:t>
            </a:r>
            <a:r>
              <a:rPr b="1" lang="en" sz="2200">
                <a:solidFill>
                  <a:schemeClr val="dk2"/>
                </a:solidFill>
              </a:rPr>
              <a:t>Sean orgullosos! ¡Sean Responsables! </a:t>
            </a:r>
            <a:endParaRPr b="1" sz="2200"/>
          </a:p>
        </p:txBody>
      </p:sp>
      <p:sp>
        <p:nvSpPr>
          <p:cNvPr id="981" name="Google Shape;981;p38"/>
          <p:cNvSpPr txBox="1"/>
          <p:nvPr/>
        </p:nvSpPr>
        <p:spPr>
          <a:xfrm>
            <a:off x="293550" y="1782775"/>
            <a:ext cx="8556900" cy="244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Este programa se llama ¡Sean orgullosos! ¡Sean Responsables!  </a:t>
            </a:r>
            <a:r>
              <a:rPr lang="en">
                <a:highlight>
                  <a:schemeClr val="lt1"/>
                </a:highlight>
              </a:rPr>
              <a:t>Algunos de los temas que vamos a </a:t>
            </a:r>
            <a:r>
              <a:rPr lang="en">
                <a:highlight>
                  <a:schemeClr val="lt1"/>
                </a:highlight>
              </a:rPr>
              <a:t>compartir</a:t>
            </a:r>
            <a:r>
              <a:rPr lang="en">
                <a:highlight>
                  <a:schemeClr val="lt1"/>
                </a:highlight>
              </a:rPr>
              <a:t> son:</a:t>
            </a:r>
            <a:endParaRPr/>
          </a:p>
          <a:p>
            <a:pPr indent="-317500" lvl="0" marL="457200" rtl="0" algn="l">
              <a:lnSpc>
                <a:spcPct val="115000"/>
              </a:lnSpc>
              <a:spcBef>
                <a:spcPts val="500"/>
              </a:spcBef>
              <a:spcAft>
                <a:spcPts val="0"/>
              </a:spcAft>
              <a:buClr>
                <a:srgbClr val="000000"/>
              </a:buClr>
              <a:buSzPts val="1400"/>
              <a:buFont typeface="Arial"/>
              <a:buChar char="●"/>
            </a:pPr>
            <a:r>
              <a:rPr lang="en"/>
              <a:t>Hablaremos del VIH y del SIDA.</a:t>
            </a:r>
            <a:endParaRPr/>
          </a:p>
          <a:p>
            <a:pPr indent="-317500" lvl="0" marL="457200" rtl="0" algn="l">
              <a:lnSpc>
                <a:spcPct val="115000"/>
              </a:lnSpc>
              <a:spcBef>
                <a:spcPts val="0"/>
              </a:spcBef>
              <a:spcAft>
                <a:spcPts val="0"/>
              </a:spcAft>
              <a:buClr>
                <a:srgbClr val="000000"/>
              </a:buClr>
              <a:buSzPts val="1400"/>
              <a:buFont typeface="Arial"/>
              <a:buChar char="●"/>
            </a:pPr>
            <a:r>
              <a:rPr lang="en"/>
              <a:t>Aprenderemos sobre </a:t>
            </a:r>
            <a:r>
              <a:rPr lang="en"/>
              <a:t>cómo</a:t>
            </a:r>
            <a:r>
              <a:rPr lang="en"/>
              <a:t> podemos </a:t>
            </a:r>
            <a:r>
              <a:rPr lang="en"/>
              <a:t>protegernos.</a:t>
            </a:r>
            <a:endParaRPr/>
          </a:p>
          <a:p>
            <a:pPr indent="-317500" lvl="0" marL="457200" rtl="0" algn="l">
              <a:lnSpc>
                <a:spcPct val="115000"/>
              </a:lnSpc>
              <a:spcBef>
                <a:spcPts val="0"/>
              </a:spcBef>
              <a:spcAft>
                <a:spcPts val="0"/>
              </a:spcAft>
              <a:buClr>
                <a:srgbClr val="000000"/>
              </a:buClr>
              <a:buSzPts val="1400"/>
              <a:buFont typeface="Arial"/>
              <a:buChar char="●"/>
            </a:pPr>
            <a:r>
              <a:rPr lang="en"/>
              <a:t>Nos enfocaremos en el conocimiento, las </a:t>
            </a:r>
            <a:r>
              <a:rPr lang="en"/>
              <a:t>actitudes, los comportamientos </a:t>
            </a:r>
            <a:r>
              <a:rPr lang="en"/>
              <a:t>y las técnicas para prevenir el VIH y otras infecciones transmitidas sexualmente (ITS.)  </a:t>
            </a:r>
            <a:endParaRPr/>
          </a:p>
          <a:p>
            <a:pPr indent="-317500" lvl="0" marL="457200" rtl="0" algn="l">
              <a:lnSpc>
                <a:spcPct val="115000"/>
              </a:lnSpc>
              <a:spcBef>
                <a:spcPts val="0"/>
              </a:spcBef>
              <a:spcAft>
                <a:spcPts val="0"/>
              </a:spcAft>
              <a:buClr>
                <a:srgbClr val="000000"/>
              </a:buClr>
              <a:buSzPts val="1400"/>
              <a:buFont typeface="Arial"/>
              <a:buChar char="●"/>
            </a:pPr>
            <a:r>
              <a:rPr lang="en"/>
              <a:t>También hablaremos de asuntos de relaciones entre pareja, comportamientos sexuales, como hacer decisiones saludables y cómo negociar situaciones difíciles.</a:t>
            </a:r>
            <a:endParaRPr/>
          </a:p>
          <a:p>
            <a:pPr indent="0" lvl="0" marL="0" rtl="0" algn="l">
              <a:lnSpc>
                <a:spcPct val="115000"/>
              </a:lnSpc>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87" name="Google Shape;987;p39"/>
          <p:cNvSpPr txBox="1"/>
          <p:nvPr/>
        </p:nvSpPr>
        <p:spPr>
          <a:xfrm>
            <a:off x="576825" y="541800"/>
            <a:ext cx="3000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¿Qué significa tener orgullo?</a:t>
            </a:r>
            <a:endParaRPr b="1" sz="3000"/>
          </a:p>
        </p:txBody>
      </p:sp>
      <p:sp>
        <p:nvSpPr>
          <p:cNvPr id="988" name="Google Shape;988;p39"/>
          <p:cNvSpPr txBox="1"/>
          <p:nvPr/>
        </p:nvSpPr>
        <p:spPr>
          <a:xfrm>
            <a:off x="4886900" y="541800"/>
            <a:ext cx="3621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¿Qué significa ser </a:t>
            </a:r>
            <a:endParaRPr b="1" sz="3000"/>
          </a:p>
          <a:p>
            <a:pPr indent="0" lvl="0" marL="0" rtl="0" algn="ctr">
              <a:spcBef>
                <a:spcPts val="0"/>
              </a:spcBef>
              <a:spcAft>
                <a:spcPts val="0"/>
              </a:spcAft>
              <a:buNone/>
            </a:pPr>
            <a:r>
              <a:rPr b="1" lang="en" sz="3000"/>
              <a:t>responsable?</a:t>
            </a:r>
            <a:endParaRPr b="1" sz="3000"/>
          </a:p>
        </p:txBody>
      </p:sp>
      <p:sp>
        <p:nvSpPr>
          <p:cNvPr id="989" name="Google Shape;989;p39"/>
          <p:cNvSpPr txBox="1"/>
          <p:nvPr/>
        </p:nvSpPr>
        <p:spPr>
          <a:xfrm>
            <a:off x="576825" y="1898563"/>
            <a:ext cx="300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2000"/>
          </a:p>
        </p:txBody>
      </p:sp>
      <p:sp>
        <p:nvSpPr>
          <p:cNvPr id="990" name="Google Shape;990;p39"/>
          <p:cNvSpPr txBox="1"/>
          <p:nvPr/>
        </p:nvSpPr>
        <p:spPr>
          <a:xfrm>
            <a:off x="144200" y="2391175"/>
            <a:ext cx="4086000" cy="23826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0"/>
              </a:spcBef>
              <a:spcAft>
                <a:spcPts val="0"/>
              </a:spcAft>
              <a:buClr>
                <a:schemeClr val="dk2"/>
              </a:buClr>
              <a:buSzPts val="1400"/>
              <a:buFont typeface="Muli"/>
              <a:buChar char="●"/>
            </a:pPr>
            <a:r>
              <a:rPr lang="en">
                <a:solidFill>
                  <a:schemeClr val="dk2"/>
                </a:solidFill>
                <a:latin typeface="Muli"/>
                <a:ea typeface="Muli"/>
                <a:cs typeface="Muli"/>
                <a:sym typeface="Muli"/>
              </a:rPr>
              <a:t>Tener</a:t>
            </a:r>
            <a:r>
              <a:rPr lang="en">
                <a:solidFill>
                  <a:schemeClr val="dk2"/>
                </a:solidFill>
                <a:latin typeface="Muli"/>
                <a:ea typeface="Muli"/>
                <a:cs typeface="Muli"/>
                <a:sym typeface="Muli"/>
              </a:rPr>
              <a:t> orgullo significa sentirse feliz y tener </a:t>
            </a:r>
            <a:r>
              <a:rPr lang="en">
                <a:solidFill>
                  <a:schemeClr val="dk2"/>
                </a:solidFill>
                <a:latin typeface="Muli"/>
                <a:ea typeface="Muli"/>
                <a:cs typeface="Muli"/>
                <a:sym typeface="Muli"/>
              </a:rPr>
              <a:t>satisfacción</a:t>
            </a:r>
            <a:r>
              <a:rPr lang="en">
                <a:solidFill>
                  <a:schemeClr val="dk2"/>
                </a:solidFill>
                <a:latin typeface="Muli"/>
                <a:ea typeface="Muli"/>
                <a:cs typeface="Muli"/>
                <a:sym typeface="Muli"/>
              </a:rPr>
              <a:t> de algo que uno ha hecho; sentirse que ha logrado sus </a:t>
            </a:r>
            <a:r>
              <a:rPr lang="en">
                <a:solidFill>
                  <a:schemeClr val="dk2"/>
                </a:solidFill>
                <a:latin typeface="Muli"/>
                <a:ea typeface="Muli"/>
                <a:cs typeface="Muli"/>
                <a:sym typeface="Muli"/>
              </a:rPr>
              <a:t>propias</a:t>
            </a:r>
            <a:r>
              <a:rPr lang="en">
                <a:solidFill>
                  <a:schemeClr val="dk2"/>
                </a:solidFill>
                <a:latin typeface="Muli"/>
                <a:ea typeface="Muli"/>
                <a:cs typeface="Muli"/>
                <a:sym typeface="Muli"/>
              </a:rPr>
              <a:t> expectativas o se ha comportado de acuerdo a sus valores propios y de su comunidad.</a:t>
            </a:r>
            <a:endParaRPr>
              <a:solidFill>
                <a:schemeClr val="dk2"/>
              </a:solidFill>
              <a:latin typeface="Muli"/>
              <a:ea typeface="Muli"/>
              <a:cs typeface="Muli"/>
              <a:sym typeface="Muli"/>
            </a:endParaRPr>
          </a:p>
          <a:p>
            <a:pPr indent="-317500" lvl="0" marL="457200" rtl="0" algn="just">
              <a:lnSpc>
                <a:spcPct val="115000"/>
              </a:lnSpc>
              <a:spcBef>
                <a:spcPts val="0"/>
              </a:spcBef>
              <a:spcAft>
                <a:spcPts val="0"/>
              </a:spcAft>
              <a:buClr>
                <a:schemeClr val="dk2"/>
              </a:buClr>
              <a:buSzPts val="1400"/>
              <a:buFont typeface="Muli"/>
              <a:buChar char="●"/>
            </a:pPr>
            <a:r>
              <a:rPr lang="en">
                <a:solidFill>
                  <a:schemeClr val="dk2"/>
                </a:solidFill>
                <a:latin typeface="Muli"/>
                <a:ea typeface="Muli"/>
                <a:cs typeface="Muli"/>
                <a:sym typeface="Muli"/>
              </a:rPr>
              <a:t>Significa tener seguridad y confianza; tener un sentido de amor propio, honradez y dignidad.</a:t>
            </a:r>
            <a:endParaRPr sz="2700">
              <a:solidFill>
                <a:schemeClr val="dk2"/>
              </a:solidFill>
              <a:latin typeface="Muli"/>
              <a:ea typeface="Muli"/>
              <a:cs typeface="Muli"/>
              <a:sym typeface="Muli"/>
            </a:endParaRPr>
          </a:p>
        </p:txBody>
      </p:sp>
      <p:sp>
        <p:nvSpPr>
          <p:cNvPr id="991" name="Google Shape;991;p39"/>
          <p:cNvSpPr txBox="1"/>
          <p:nvPr/>
        </p:nvSpPr>
        <p:spPr>
          <a:xfrm>
            <a:off x="4886900" y="2391175"/>
            <a:ext cx="3621600" cy="1743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2"/>
              </a:buClr>
              <a:buSzPts val="1500"/>
              <a:buFont typeface="Muli"/>
              <a:buChar char="●"/>
            </a:pPr>
            <a:r>
              <a:rPr lang="en" sz="1500">
                <a:solidFill>
                  <a:schemeClr val="dk2"/>
                </a:solidFill>
                <a:latin typeface="Muli"/>
                <a:ea typeface="Muli"/>
                <a:cs typeface="Muli"/>
                <a:sym typeface="Muli"/>
              </a:rPr>
              <a:t>Ser responsable significa ser confiable, dedicado/a, comprometido/a y honesto/a.</a:t>
            </a:r>
            <a:endParaRPr sz="1500">
              <a:solidFill>
                <a:schemeClr val="dk2"/>
              </a:solidFill>
              <a:latin typeface="Muli"/>
              <a:ea typeface="Muli"/>
              <a:cs typeface="Muli"/>
              <a:sym typeface="Muli"/>
            </a:endParaRPr>
          </a:p>
          <a:p>
            <a:pPr indent="-323850" lvl="0" marL="457200" rtl="0" algn="l">
              <a:lnSpc>
                <a:spcPct val="115000"/>
              </a:lnSpc>
              <a:spcBef>
                <a:spcPts val="0"/>
              </a:spcBef>
              <a:spcAft>
                <a:spcPts val="0"/>
              </a:spcAft>
              <a:buClr>
                <a:schemeClr val="dk2"/>
              </a:buClr>
              <a:buSzPts val="1500"/>
              <a:buFont typeface="Muli"/>
              <a:buChar char="●"/>
            </a:pPr>
            <a:r>
              <a:rPr lang="en" sz="1500">
                <a:solidFill>
                  <a:schemeClr val="dk2"/>
                </a:solidFill>
                <a:latin typeface="Muli"/>
                <a:ea typeface="Muli"/>
                <a:cs typeface="Muli"/>
                <a:sym typeface="Muli"/>
              </a:rPr>
              <a:t>Ser responsable significa ser confiable, tener dedicación, compromiso y honestidad </a:t>
            </a:r>
            <a:endParaRPr sz="1500">
              <a:solidFill>
                <a:schemeClr val="dk2"/>
              </a:solidFill>
              <a:latin typeface="Muli"/>
              <a:ea typeface="Muli"/>
              <a:cs typeface="Muli"/>
              <a:sym typeface="Mul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7"/>
                                        </p:tgtEl>
                                        <p:attrNameLst>
                                          <p:attrName>style.visibility</p:attrName>
                                        </p:attrNameLst>
                                      </p:cBhvr>
                                      <p:to>
                                        <p:strVal val="visible"/>
                                      </p:to>
                                    </p:set>
                                    <p:animEffect filter="fade" transition="in">
                                      <p:cBhvr>
                                        <p:cTn dur="900"/>
                                        <p:tgtEl>
                                          <p:spTgt spid="9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1000"/>
                                        <p:tgtEl>
                                          <p:spTgt spid="9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8"/>
                                        </p:tgtEl>
                                        <p:attrNameLst>
                                          <p:attrName>style.visibility</p:attrName>
                                        </p:attrNameLst>
                                      </p:cBhvr>
                                      <p:to>
                                        <p:strVal val="visible"/>
                                      </p:to>
                                    </p:set>
                                    <p:animEffect filter="fade" transition="in">
                                      <p:cBhvr>
                                        <p:cTn dur="1000"/>
                                        <p:tgtEl>
                                          <p:spTgt spid="9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1"/>
                                        </p:tgtEl>
                                        <p:attrNameLst>
                                          <p:attrName>style.visibility</p:attrName>
                                        </p:attrNameLst>
                                      </p:cBhvr>
                                      <p:to>
                                        <p:strVal val="visible"/>
                                      </p:to>
                                    </p:set>
                                    <p:animEffect filter="fade" transition="in">
                                      <p:cBhvr>
                                        <p:cTn dur="1000"/>
                                        <p:tgtEl>
                                          <p:spTgt spid="9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97" name="Google Shape;997;p40"/>
          <p:cNvSpPr txBox="1"/>
          <p:nvPr/>
        </p:nvSpPr>
        <p:spPr>
          <a:xfrm>
            <a:off x="2064000" y="1283100"/>
            <a:ext cx="50160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a:t>
            </a:r>
            <a:r>
              <a:rPr b="1" lang="en" sz="3000"/>
              <a:t>Qué</a:t>
            </a:r>
            <a:r>
              <a:rPr b="1" lang="en" sz="3000"/>
              <a:t> comportamientos les hacen sentir orgullo</a:t>
            </a:r>
            <a:endParaRPr b="1" sz="3000"/>
          </a:p>
          <a:p>
            <a:pPr indent="0" lvl="0" marL="0" rtl="0" algn="ctr">
              <a:spcBef>
                <a:spcPts val="0"/>
              </a:spcBef>
              <a:spcAft>
                <a:spcPts val="0"/>
              </a:spcAft>
              <a:buNone/>
            </a:pPr>
            <a:r>
              <a:rPr b="1" lang="en" sz="3000"/>
              <a:t> y les dan un sentido de responsabilidad? </a:t>
            </a:r>
            <a:endParaRPr b="1"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03" name="Google Shape;1003;p41"/>
          <p:cNvSpPr txBox="1"/>
          <p:nvPr/>
        </p:nvSpPr>
        <p:spPr>
          <a:xfrm>
            <a:off x="272400" y="160250"/>
            <a:ext cx="844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04" name="Google Shape;1004;p41"/>
          <p:cNvSpPr txBox="1"/>
          <p:nvPr/>
        </p:nvSpPr>
        <p:spPr>
          <a:xfrm>
            <a:off x="560825" y="3605250"/>
            <a:ext cx="3000000" cy="9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2"/>
                </a:solidFill>
                <a:latin typeface="Muli"/>
                <a:ea typeface="Muli"/>
                <a:cs typeface="Muli"/>
                <a:sym typeface="Muli"/>
              </a:rPr>
              <a:t>Protegerse usando condón/barreras de látex durante el sexo</a:t>
            </a:r>
            <a:endParaRPr/>
          </a:p>
        </p:txBody>
      </p:sp>
      <p:sp>
        <p:nvSpPr>
          <p:cNvPr id="1005" name="Google Shape;1005;p41"/>
          <p:cNvSpPr txBox="1"/>
          <p:nvPr/>
        </p:nvSpPr>
        <p:spPr>
          <a:xfrm>
            <a:off x="3897275" y="4035550"/>
            <a:ext cx="3000000" cy="9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2"/>
                </a:solidFill>
                <a:latin typeface="Muli"/>
                <a:ea typeface="Muli"/>
                <a:cs typeface="Muli"/>
                <a:sym typeface="Muli"/>
              </a:rPr>
              <a:t>Si no hay </a:t>
            </a:r>
            <a:r>
              <a:rPr lang="en" sz="1600">
                <a:solidFill>
                  <a:schemeClr val="dk2"/>
                </a:solidFill>
                <a:latin typeface="Muli"/>
                <a:ea typeface="Muli"/>
                <a:cs typeface="Muli"/>
                <a:sym typeface="Muli"/>
              </a:rPr>
              <a:t>condón/barreras de látex</a:t>
            </a:r>
            <a:r>
              <a:rPr lang="en" sz="1600">
                <a:solidFill>
                  <a:schemeClr val="dk2"/>
                </a:solidFill>
                <a:latin typeface="Muli"/>
                <a:ea typeface="Muli"/>
                <a:cs typeface="Muli"/>
                <a:sym typeface="Muli"/>
              </a:rPr>
              <a:t>, no tener ningún tipo de sexo.</a:t>
            </a:r>
            <a:endParaRPr/>
          </a:p>
        </p:txBody>
      </p:sp>
      <p:sp>
        <p:nvSpPr>
          <p:cNvPr id="1006" name="Google Shape;1006;p41"/>
          <p:cNvSpPr txBox="1"/>
          <p:nvPr/>
        </p:nvSpPr>
        <p:spPr>
          <a:xfrm>
            <a:off x="6105475" y="2970388"/>
            <a:ext cx="3000000" cy="9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2"/>
                </a:solidFill>
                <a:latin typeface="Muli"/>
                <a:ea typeface="Muli"/>
                <a:cs typeface="Muli"/>
                <a:sym typeface="Muli"/>
              </a:rPr>
              <a:t>Elegir la abstinencia sexual si es su decisión</a:t>
            </a:r>
            <a:endParaRPr sz="2100">
              <a:solidFill>
                <a:schemeClr val="dk2"/>
              </a:solidFill>
              <a:latin typeface="Muli"/>
              <a:ea typeface="Muli"/>
              <a:cs typeface="Muli"/>
              <a:sym typeface="Muli"/>
            </a:endParaRPr>
          </a:p>
          <a:p>
            <a:pPr indent="0" lvl="0" marL="0" rtl="0" algn="ctr">
              <a:spcBef>
                <a:spcPts val="0"/>
              </a:spcBef>
              <a:spcAft>
                <a:spcPts val="0"/>
              </a:spcAft>
              <a:buNone/>
            </a:pPr>
            <a:r>
              <a:t/>
            </a:r>
            <a:endParaRPr sz="1600">
              <a:solidFill>
                <a:schemeClr val="dk2"/>
              </a:solidFill>
              <a:latin typeface="Muli"/>
              <a:ea typeface="Muli"/>
              <a:cs typeface="Muli"/>
              <a:sym typeface="Muli"/>
            </a:endParaRPr>
          </a:p>
        </p:txBody>
      </p:sp>
      <p:sp>
        <p:nvSpPr>
          <p:cNvPr id="1007" name="Google Shape;1007;p41"/>
          <p:cNvSpPr txBox="1"/>
          <p:nvPr/>
        </p:nvSpPr>
        <p:spPr>
          <a:xfrm>
            <a:off x="5928625" y="1474125"/>
            <a:ext cx="30000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2"/>
                </a:solidFill>
                <a:latin typeface="Muli"/>
                <a:ea typeface="Muli"/>
                <a:cs typeface="Muli"/>
                <a:sym typeface="Muli"/>
              </a:rPr>
              <a:t>No tomar alcohol ni usar drogas</a:t>
            </a:r>
            <a:endParaRPr sz="2500">
              <a:solidFill>
                <a:schemeClr val="dk2"/>
              </a:solidFill>
              <a:latin typeface="Muli"/>
              <a:ea typeface="Muli"/>
              <a:cs typeface="Muli"/>
              <a:sym typeface="Muli"/>
            </a:endParaRPr>
          </a:p>
        </p:txBody>
      </p:sp>
      <p:sp>
        <p:nvSpPr>
          <p:cNvPr id="1008" name="Google Shape;1008;p41"/>
          <p:cNvSpPr txBox="1"/>
          <p:nvPr/>
        </p:nvSpPr>
        <p:spPr>
          <a:xfrm>
            <a:off x="384550" y="1574763"/>
            <a:ext cx="3000000" cy="128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2"/>
                </a:solidFill>
                <a:latin typeface="Muli"/>
                <a:ea typeface="Muli"/>
                <a:cs typeface="Muli"/>
                <a:sym typeface="Muli"/>
              </a:rPr>
              <a:t>Hablar con amistades, parejas y familiares sobre los comportamientos riesgosos y animarlos a que se protejan.</a:t>
            </a:r>
            <a:endParaRPr sz="1600">
              <a:solidFill>
                <a:schemeClr val="dk2"/>
              </a:solidFill>
              <a:latin typeface="Muli"/>
              <a:ea typeface="Muli"/>
              <a:cs typeface="Muli"/>
              <a:sym typeface="Muli"/>
            </a:endParaRPr>
          </a:p>
        </p:txBody>
      </p:sp>
      <p:sp>
        <p:nvSpPr>
          <p:cNvPr id="1009" name="Google Shape;1009;p41"/>
          <p:cNvSpPr/>
          <p:nvPr/>
        </p:nvSpPr>
        <p:spPr>
          <a:xfrm rot="4691603">
            <a:off x="3992397" y="2034772"/>
            <a:ext cx="1328391" cy="1346115"/>
          </a:xfrm>
          <a:custGeom>
            <a:rect b="b" l="l" r="r" t="t"/>
            <a:pathLst>
              <a:path extrusionOk="0" h="53847" w="53138">
                <a:moveTo>
                  <a:pt x="31395" y="1"/>
                </a:moveTo>
                <a:cubicBezTo>
                  <a:pt x="30756" y="1"/>
                  <a:pt x="30099" y="16"/>
                  <a:pt x="29422" y="48"/>
                </a:cubicBezTo>
                <a:cubicBezTo>
                  <a:pt x="17097" y="618"/>
                  <a:pt x="0" y="13195"/>
                  <a:pt x="0" y="25521"/>
                </a:cubicBezTo>
                <a:cubicBezTo>
                  <a:pt x="0" y="37869"/>
                  <a:pt x="13810" y="53847"/>
                  <a:pt x="26158" y="53847"/>
                </a:cubicBezTo>
                <a:cubicBezTo>
                  <a:pt x="38484" y="53847"/>
                  <a:pt x="53138" y="39650"/>
                  <a:pt x="53138" y="27324"/>
                </a:cubicBezTo>
                <a:cubicBezTo>
                  <a:pt x="53138" y="15356"/>
                  <a:pt x="51487" y="1"/>
                  <a:pt x="313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0" name="Google Shape;1010;p41"/>
          <p:cNvGrpSpPr/>
          <p:nvPr/>
        </p:nvGrpSpPr>
        <p:grpSpPr>
          <a:xfrm rot="4691603">
            <a:off x="3469245" y="1840502"/>
            <a:ext cx="1912265" cy="1978212"/>
            <a:chOff x="2801825" y="1784650"/>
            <a:chExt cx="1912350" cy="1978300"/>
          </a:xfrm>
        </p:grpSpPr>
        <p:sp>
          <p:nvSpPr>
            <p:cNvPr id="1011" name="Google Shape;1011;p41"/>
            <p:cNvSpPr/>
            <p:nvPr/>
          </p:nvSpPr>
          <p:spPr>
            <a:xfrm>
              <a:off x="2948050" y="2068550"/>
              <a:ext cx="1328450" cy="1346175"/>
            </a:xfrm>
            <a:custGeom>
              <a:rect b="b" l="l" r="r" t="t"/>
              <a:pathLst>
                <a:path extrusionOk="0" h="53847" w="53138">
                  <a:moveTo>
                    <a:pt x="31395" y="1"/>
                  </a:moveTo>
                  <a:cubicBezTo>
                    <a:pt x="30756" y="1"/>
                    <a:pt x="30099" y="16"/>
                    <a:pt x="29422" y="48"/>
                  </a:cubicBezTo>
                  <a:cubicBezTo>
                    <a:pt x="17097" y="618"/>
                    <a:pt x="0" y="13195"/>
                    <a:pt x="0" y="25521"/>
                  </a:cubicBezTo>
                  <a:cubicBezTo>
                    <a:pt x="0" y="37869"/>
                    <a:pt x="13810" y="53847"/>
                    <a:pt x="26158" y="53847"/>
                  </a:cubicBezTo>
                  <a:cubicBezTo>
                    <a:pt x="38484" y="53847"/>
                    <a:pt x="53138" y="39650"/>
                    <a:pt x="53138" y="27324"/>
                  </a:cubicBezTo>
                  <a:cubicBezTo>
                    <a:pt x="53138" y="15356"/>
                    <a:pt x="51487" y="1"/>
                    <a:pt x="313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1"/>
            <p:cNvSpPr/>
            <p:nvPr/>
          </p:nvSpPr>
          <p:spPr>
            <a:xfrm>
              <a:off x="2801825" y="1784650"/>
              <a:ext cx="1912350" cy="1978300"/>
            </a:xfrm>
            <a:custGeom>
              <a:rect b="b" l="l" r="r" t="t"/>
              <a:pathLst>
                <a:path extrusionOk="0" h="79132" w="76494">
                  <a:moveTo>
                    <a:pt x="69669" y="6473"/>
                  </a:moveTo>
                  <a:cubicBezTo>
                    <a:pt x="69852" y="6610"/>
                    <a:pt x="70011" y="6770"/>
                    <a:pt x="70171" y="6907"/>
                  </a:cubicBezTo>
                  <a:cubicBezTo>
                    <a:pt x="70171" y="6930"/>
                    <a:pt x="70171" y="6930"/>
                    <a:pt x="70171" y="6930"/>
                  </a:cubicBezTo>
                  <a:cubicBezTo>
                    <a:pt x="69988" y="6793"/>
                    <a:pt x="69829" y="6633"/>
                    <a:pt x="69669" y="6473"/>
                  </a:cubicBezTo>
                  <a:close/>
                  <a:moveTo>
                    <a:pt x="71563" y="7638"/>
                  </a:moveTo>
                  <a:lnTo>
                    <a:pt x="71563" y="7683"/>
                  </a:lnTo>
                  <a:lnTo>
                    <a:pt x="71518" y="7683"/>
                  </a:lnTo>
                  <a:cubicBezTo>
                    <a:pt x="71518" y="7660"/>
                    <a:pt x="71541" y="7660"/>
                    <a:pt x="71563" y="7638"/>
                  </a:cubicBezTo>
                  <a:close/>
                  <a:moveTo>
                    <a:pt x="36337" y="12206"/>
                  </a:moveTo>
                  <a:cubicBezTo>
                    <a:pt x="37400" y="12206"/>
                    <a:pt x="38479" y="12257"/>
                    <a:pt x="39585" y="12362"/>
                  </a:cubicBezTo>
                  <a:cubicBezTo>
                    <a:pt x="43077" y="12705"/>
                    <a:pt x="46410" y="13161"/>
                    <a:pt x="49560" y="14805"/>
                  </a:cubicBezTo>
                  <a:cubicBezTo>
                    <a:pt x="54513" y="17361"/>
                    <a:pt x="57617" y="22223"/>
                    <a:pt x="58873" y="27564"/>
                  </a:cubicBezTo>
                  <a:cubicBezTo>
                    <a:pt x="61383" y="38360"/>
                    <a:pt x="56750" y="51097"/>
                    <a:pt x="47802" y="57648"/>
                  </a:cubicBezTo>
                  <a:cubicBezTo>
                    <a:pt x="44279" y="60220"/>
                    <a:pt x="39995" y="61575"/>
                    <a:pt x="35658" y="61575"/>
                  </a:cubicBezTo>
                  <a:cubicBezTo>
                    <a:pt x="34685" y="61575"/>
                    <a:pt x="33709" y="61506"/>
                    <a:pt x="32738" y="61368"/>
                  </a:cubicBezTo>
                  <a:cubicBezTo>
                    <a:pt x="25137" y="60295"/>
                    <a:pt x="19042" y="54224"/>
                    <a:pt x="15368" y="47856"/>
                  </a:cubicBezTo>
                  <a:cubicBezTo>
                    <a:pt x="11875" y="41853"/>
                    <a:pt x="9935" y="34389"/>
                    <a:pt x="11624" y="27541"/>
                  </a:cubicBezTo>
                  <a:cubicBezTo>
                    <a:pt x="13427" y="20191"/>
                    <a:pt x="19590" y="14782"/>
                    <a:pt x="26963" y="13572"/>
                  </a:cubicBezTo>
                  <a:cubicBezTo>
                    <a:pt x="27123" y="13549"/>
                    <a:pt x="27191" y="13504"/>
                    <a:pt x="27214" y="13435"/>
                  </a:cubicBezTo>
                  <a:cubicBezTo>
                    <a:pt x="30303" y="12637"/>
                    <a:pt x="33253" y="12206"/>
                    <a:pt x="36337" y="12206"/>
                  </a:cubicBezTo>
                  <a:close/>
                  <a:moveTo>
                    <a:pt x="5256" y="66458"/>
                  </a:moveTo>
                  <a:cubicBezTo>
                    <a:pt x="5302" y="66550"/>
                    <a:pt x="5370" y="66641"/>
                    <a:pt x="5416" y="66709"/>
                  </a:cubicBezTo>
                  <a:cubicBezTo>
                    <a:pt x="5324" y="66687"/>
                    <a:pt x="5256" y="66641"/>
                    <a:pt x="5187" y="66641"/>
                  </a:cubicBezTo>
                  <a:cubicBezTo>
                    <a:pt x="5210" y="66572"/>
                    <a:pt x="5233" y="66527"/>
                    <a:pt x="5256" y="66458"/>
                  </a:cubicBezTo>
                  <a:close/>
                  <a:moveTo>
                    <a:pt x="838" y="0"/>
                  </a:moveTo>
                  <a:cubicBezTo>
                    <a:pt x="360" y="0"/>
                    <a:pt x="0" y="488"/>
                    <a:pt x="440" y="927"/>
                  </a:cubicBezTo>
                  <a:cubicBezTo>
                    <a:pt x="1353" y="1840"/>
                    <a:pt x="1901" y="2936"/>
                    <a:pt x="2471" y="4077"/>
                  </a:cubicBezTo>
                  <a:cubicBezTo>
                    <a:pt x="3179" y="5446"/>
                    <a:pt x="3932" y="6793"/>
                    <a:pt x="4594" y="8185"/>
                  </a:cubicBezTo>
                  <a:cubicBezTo>
                    <a:pt x="4717" y="8485"/>
                    <a:pt x="5018" y="8635"/>
                    <a:pt x="5296" y="8635"/>
                  </a:cubicBezTo>
                  <a:cubicBezTo>
                    <a:pt x="5377" y="8635"/>
                    <a:pt x="5457" y="8622"/>
                    <a:pt x="5530" y="8596"/>
                  </a:cubicBezTo>
                  <a:cubicBezTo>
                    <a:pt x="5575" y="8596"/>
                    <a:pt x="5621" y="8596"/>
                    <a:pt x="5690" y="8573"/>
                  </a:cubicBezTo>
                  <a:cubicBezTo>
                    <a:pt x="6237" y="8299"/>
                    <a:pt x="6762" y="7843"/>
                    <a:pt x="7219" y="7295"/>
                  </a:cubicBezTo>
                  <a:cubicBezTo>
                    <a:pt x="10437" y="10468"/>
                    <a:pt x="13542" y="13869"/>
                    <a:pt x="15116" y="18069"/>
                  </a:cubicBezTo>
                  <a:cubicBezTo>
                    <a:pt x="15139" y="18137"/>
                    <a:pt x="15231" y="18228"/>
                    <a:pt x="15322" y="18320"/>
                  </a:cubicBezTo>
                  <a:cubicBezTo>
                    <a:pt x="12583" y="21036"/>
                    <a:pt x="10643" y="24620"/>
                    <a:pt x="9867" y="28682"/>
                  </a:cubicBezTo>
                  <a:cubicBezTo>
                    <a:pt x="8315" y="36648"/>
                    <a:pt x="11807" y="45368"/>
                    <a:pt x="16554" y="51645"/>
                  </a:cubicBezTo>
                  <a:cubicBezTo>
                    <a:pt x="17331" y="52695"/>
                    <a:pt x="18175" y="53653"/>
                    <a:pt x="19088" y="54589"/>
                  </a:cubicBezTo>
                  <a:cubicBezTo>
                    <a:pt x="19042" y="54589"/>
                    <a:pt x="18997" y="54612"/>
                    <a:pt x="18974" y="54635"/>
                  </a:cubicBezTo>
                  <a:cubicBezTo>
                    <a:pt x="14660" y="58264"/>
                    <a:pt x="10757" y="62304"/>
                    <a:pt x="6808" y="66298"/>
                  </a:cubicBezTo>
                  <a:cubicBezTo>
                    <a:pt x="6511" y="65956"/>
                    <a:pt x="6192" y="65659"/>
                    <a:pt x="5849" y="65431"/>
                  </a:cubicBezTo>
                  <a:cubicBezTo>
                    <a:pt x="5827" y="65385"/>
                    <a:pt x="5804" y="65317"/>
                    <a:pt x="5804" y="65271"/>
                  </a:cubicBezTo>
                  <a:cubicBezTo>
                    <a:pt x="5729" y="65085"/>
                    <a:pt x="5044" y="64486"/>
                    <a:pt x="4697" y="64486"/>
                  </a:cubicBezTo>
                  <a:cubicBezTo>
                    <a:pt x="4619" y="64486"/>
                    <a:pt x="4559" y="64516"/>
                    <a:pt x="4526" y="64587"/>
                  </a:cubicBezTo>
                  <a:cubicBezTo>
                    <a:pt x="3156" y="67234"/>
                    <a:pt x="2540" y="70293"/>
                    <a:pt x="2038" y="73215"/>
                  </a:cubicBezTo>
                  <a:cubicBezTo>
                    <a:pt x="1978" y="73493"/>
                    <a:pt x="2750" y="73979"/>
                    <a:pt x="3116" y="73979"/>
                  </a:cubicBezTo>
                  <a:cubicBezTo>
                    <a:pt x="3170" y="73979"/>
                    <a:pt x="3215" y="73968"/>
                    <a:pt x="3247" y="73945"/>
                  </a:cubicBezTo>
                  <a:cubicBezTo>
                    <a:pt x="5324" y="72575"/>
                    <a:pt x="6991" y="70795"/>
                    <a:pt x="8634" y="68946"/>
                  </a:cubicBezTo>
                  <a:cubicBezTo>
                    <a:pt x="8703" y="68878"/>
                    <a:pt x="8588" y="68741"/>
                    <a:pt x="8543" y="68695"/>
                  </a:cubicBezTo>
                  <a:cubicBezTo>
                    <a:pt x="8223" y="68284"/>
                    <a:pt x="7904" y="67782"/>
                    <a:pt x="7561" y="67303"/>
                  </a:cubicBezTo>
                  <a:cubicBezTo>
                    <a:pt x="11601" y="63240"/>
                    <a:pt x="15550" y="59109"/>
                    <a:pt x="19910" y="55388"/>
                  </a:cubicBezTo>
                  <a:cubicBezTo>
                    <a:pt x="24338" y="59542"/>
                    <a:pt x="29999" y="62213"/>
                    <a:pt x="36184" y="62304"/>
                  </a:cubicBezTo>
                  <a:cubicBezTo>
                    <a:pt x="36261" y="62305"/>
                    <a:pt x="36338" y="62305"/>
                    <a:pt x="36414" y="62305"/>
                  </a:cubicBezTo>
                  <a:cubicBezTo>
                    <a:pt x="40462" y="62305"/>
                    <a:pt x="44329" y="61123"/>
                    <a:pt x="47734" y="59040"/>
                  </a:cubicBezTo>
                  <a:cubicBezTo>
                    <a:pt x="48715" y="63765"/>
                    <a:pt x="50861" y="68102"/>
                    <a:pt x="52573" y="72598"/>
                  </a:cubicBezTo>
                  <a:cubicBezTo>
                    <a:pt x="52116" y="72827"/>
                    <a:pt x="51683" y="73078"/>
                    <a:pt x="51249" y="73374"/>
                  </a:cubicBezTo>
                  <a:cubicBezTo>
                    <a:pt x="51135" y="73443"/>
                    <a:pt x="50815" y="73694"/>
                    <a:pt x="50907" y="73876"/>
                  </a:cubicBezTo>
                  <a:cubicBezTo>
                    <a:pt x="50975" y="74013"/>
                    <a:pt x="51066" y="74128"/>
                    <a:pt x="51135" y="74242"/>
                  </a:cubicBezTo>
                  <a:cubicBezTo>
                    <a:pt x="51066" y="74356"/>
                    <a:pt x="51066" y="74447"/>
                    <a:pt x="51158" y="74516"/>
                  </a:cubicBezTo>
                  <a:cubicBezTo>
                    <a:pt x="51295" y="74584"/>
                    <a:pt x="51432" y="74675"/>
                    <a:pt x="51546" y="74767"/>
                  </a:cubicBezTo>
                  <a:cubicBezTo>
                    <a:pt x="51979" y="75246"/>
                    <a:pt x="52459" y="75680"/>
                    <a:pt x="52984" y="76091"/>
                  </a:cubicBezTo>
                  <a:cubicBezTo>
                    <a:pt x="53897" y="77095"/>
                    <a:pt x="54696" y="78213"/>
                    <a:pt x="55723" y="79081"/>
                  </a:cubicBezTo>
                  <a:cubicBezTo>
                    <a:pt x="55769" y="79116"/>
                    <a:pt x="55830" y="79132"/>
                    <a:pt x="55900" y="79132"/>
                  </a:cubicBezTo>
                  <a:cubicBezTo>
                    <a:pt x="56287" y="79132"/>
                    <a:pt x="56959" y="78663"/>
                    <a:pt x="56978" y="78373"/>
                  </a:cubicBezTo>
                  <a:cubicBezTo>
                    <a:pt x="57092" y="76068"/>
                    <a:pt x="56088" y="73991"/>
                    <a:pt x="55837" y="71731"/>
                  </a:cubicBezTo>
                  <a:cubicBezTo>
                    <a:pt x="55819" y="71604"/>
                    <a:pt x="55729" y="71564"/>
                    <a:pt x="55624" y="71564"/>
                  </a:cubicBezTo>
                  <a:cubicBezTo>
                    <a:pt x="55597" y="71564"/>
                    <a:pt x="55568" y="71566"/>
                    <a:pt x="55540" y="71571"/>
                  </a:cubicBezTo>
                  <a:cubicBezTo>
                    <a:pt x="54969" y="71662"/>
                    <a:pt x="54444" y="71799"/>
                    <a:pt x="53919" y="72005"/>
                  </a:cubicBezTo>
                  <a:cubicBezTo>
                    <a:pt x="52185" y="67440"/>
                    <a:pt x="49994" y="63012"/>
                    <a:pt x="49035" y="58196"/>
                  </a:cubicBezTo>
                  <a:cubicBezTo>
                    <a:pt x="49788" y="57671"/>
                    <a:pt x="50496" y="57100"/>
                    <a:pt x="51203" y="56484"/>
                  </a:cubicBezTo>
                  <a:cubicBezTo>
                    <a:pt x="59238" y="49316"/>
                    <a:pt x="62844" y="36854"/>
                    <a:pt x="59968" y="26491"/>
                  </a:cubicBezTo>
                  <a:cubicBezTo>
                    <a:pt x="59352" y="24209"/>
                    <a:pt x="58325" y="22086"/>
                    <a:pt x="56978" y="20214"/>
                  </a:cubicBezTo>
                  <a:cubicBezTo>
                    <a:pt x="60767" y="15398"/>
                    <a:pt x="65926" y="11997"/>
                    <a:pt x="70742" y="8277"/>
                  </a:cubicBezTo>
                  <a:cubicBezTo>
                    <a:pt x="71257" y="8728"/>
                    <a:pt x="71842" y="9054"/>
                    <a:pt x="72470" y="9054"/>
                  </a:cubicBezTo>
                  <a:cubicBezTo>
                    <a:pt x="72731" y="9054"/>
                    <a:pt x="73000" y="8998"/>
                    <a:pt x="73275" y="8870"/>
                  </a:cubicBezTo>
                  <a:cubicBezTo>
                    <a:pt x="75010" y="8117"/>
                    <a:pt x="75809" y="5195"/>
                    <a:pt x="76425" y="3620"/>
                  </a:cubicBezTo>
                  <a:cubicBezTo>
                    <a:pt x="76493" y="3462"/>
                    <a:pt x="75956" y="2296"/>
                    <a:pt x="75791" y="2296"/>
                  </a:cubicBezTo>
                  <a:cubicBezTo>
                    <a:pt x="75789" y="2296"/>
                    <a:pt x="75788" y="2296"/>
                    <a:pt x="75786" y="2296"/>
                  </a:cubicBezTo>
                  <a:cubicBezTo>
                    <a:pt x="73070" y="2411"/>
                    <a:pt x="70696" y="3917"/>
                    <a:pt x="68162" y="4762"/>
                  </a:cubicBezTo>
                  <a:cubicBezTo>
                    <a:pt x="68118" y="4784"/>
                    <a:pt x="68617" y="6088"/>
                    <a:pt x="68789" y="6088"/>
                  </a:cubicBezTo>
                  <a:cubicBezTo>
                    <a:pt x="68794" y="6088"/>
                    <a:pt x="68798" y="6087"/>
                    <a:pt x="68802" y="6085"/>
                  </a:cubicBezTo>
                  <a:cubicBezTo>
                    <a:pt x="68847" y="6085"/>
                    <a:pt x="68870" y="6063"/>
                    <a:pt x="68916" y="6063"/>
                  </a:cubicBezTo>
                  <a:cubicBezTo>
                    <a:pt x="68961" y="6177"/>
                    <a:pt x="69030" y="6291"/>
                    <a:pt x="69121" y="6405"/>
                  </a:cubicBezTo>
                  <a:cubicBezTo>
                    <a:pt x="69304" y="6656"/>
                    <a:pt x="69509" y="6953"/>
                    <a:pt x="69760" y="7250"/>
                  </a:cubicBezTo>
                  <a:cubicBezTo>
                    <a:pt x="64990" y="10947"/>
                    <a:pt x="59877" y="14303"/>
                    <a:pt x="56042" y="19005"/>
                  </a:cubicBezTo>
                  <a:cubicBezTo>
                    <a:pt x="54627" y="17338"/>
                    <a:pt x="52938" y="15900"/>
                    <a:pt x="50998" y="14759"/>
                  </a:cubicBezTo>
                  <a:cubicBezTo>
                    <a:pt x="48533" y="13321"/>
                    <a:pt x="45771" y="12522"/>
                    <a:pt x="42963" y="12066"/>
                  </a:cubicBezTo>
                  <a:cubicBezTo>
                    <a:pt x="40501" y="11666"/>
                    <a:pt x="37918" y="11401"/>
                    <a:pt x="35373" y="11401"/>
                  </a:cubicBezTo>
                  <a:cubicBezTo>
                    <a:pt x="34426" y="11401"/>
                    <a:pt x="33484" y="11437"/>
                    <a:pt x="32555" y="11518"/>
                  </a:cubicBezTo>
                  <a:cubicBezTo>
                    <a:pt x="30272" y="11723"/>
                    <a:pt x="28013" y="12294"/>
                    <a:pt x="25799" y="12887"/>
                  </a:cubicBezTo>
                  <a:cubicBezTo>
                    <a:pt x="25730" y="12910"/>
                    <a:pt x="25662" y="12933"/>
                    <a:pt x="25639" y="12956"/>
                  </a:cubicBezTo>
                  <a:cubicBezTo>
                    <a:pt x="21918" y="13641"/>
                    <a:pt x="18632" y="15307"/>
                    <a:pt x="16007" y="17681"/>
                  </a:cubicBezTo>
                  <a:cubicBezTo>
                    <a:pt x="14181" y="13458"/>
                    <a:pt x="10917" y="10011"/>
                    <a:pt x="7630" y="6793"/>
                  </a:cubicBezTo>
                  <a:cubicBezTo>
                    <a:pt x="8018" y="6291"/>
                    <a:pt x="8360" y="5789"/>
                    <a:pt x="8680" y="5355"/>
                  </a:cubicBezTo>
                  <a:cubicBezTo>
                    <a:pt x="8862" y="5241"/>
                    <a:pt x="8954" y="5035"/>
                    <a:pt x="8931" y="4784"/>
                  </a:cubicBezTo>
                  <a:cubicBezTo>
                    <a:pt x="8976" y="4716"/>
                    <a:pt x="8931" y="4647"/>
                    <a:pt x="8862" y="4579"/>
                  </a:cubicBezTo>
                  <a:cubicBezTo>
                    <a:pt x="8817" y="4488"/>
                    <a:pt x="8771" y="4396"/>
                    <a:pt x="8680" y="4305"/>
                  </a:cubicBezTo>
                  <a:cubicBezTo>
                    <a:pt x="6648" y="2388"/>
                    <a:pt x="3658" y="1110"/>
                    <a:pt x="1125" y="60"/>
                  </a:cubicBezTo>
                  <a:cubicBezTo>
                    <a:pt x="1028" y="19"/>
                    <a:pt x="930"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1"/>
            <p:cNvSpPr/>
            <p:nvPr/>
          </p:nvSpPr>
          <p:spPr>
            <a:xfrm>
              <a:off x="3896075" y="2041650"/>
              <a:ext cx="256475" cy="106975"/>
            </a:xfrm>
            <a:custGeom>
              <a:rect b="b" l="l" r="r" t="t"/>
              <a:pathLst>
                <a:path extrusionOk="0" h="4279" w="10259">
                  <a:moveTo>
                    <a:pt x="1011" y="0"/>
                  </a:moveTo>
                  <a:cubicBezTo>
                    <a:pt x="884" y="0"/>
                    <a:pt x="758" y="2"/>
                    <a:pt x="631" y="5"/>
                  </a:cubicBezTo>
                  <a:cubicBezTo>
                    <a:pt x="1" y="28"/>
                    <a:pt x="103" y="827"/>
                    <a:pt x="676" y="827"/>
                  </a:cubicBezTo>
                  <a:cubicBezTo>
                    <a:pt x="684" y="827"/>
                    <a:pt x="692" y="827"/>
                    <a:pt x="700" y="827"/>
                  </a:cubicBezTo>
                  <a:cubicBezTo>
                    <a:pt x="754" y="826"/>
                    <a:pt x="808" y="826"/>
                    <a:pt x="862" y="826"/>
                  </a:cubicBezTo>
                  <a:cubicBezTo>
                    <a:pt x="2426" y="826"/>
                    <a:pt x="3946" y="1144"/>
                    <a:pt x="5402" y="1740"/>
                  </a:cubicBezTo>
                  <a:cubicBezTo>
                    <a:pt x="6931" y="2333"/>
                    <a:pt x="8141" y="3338"/>
                    <a:pt x="9510" y="4205"/>
                  </a:cubicBezTo>
                  <a:cubicBezTo>
                    <a:pt x="9592" y="4256"/>
                    <a:pt x="9677" y="4279"/>
                    <a:pt x="9757" y="4279"/>
                  </a:cubicBezTo>
                  <a:cubicBezTo>
                    <a:pt x="10036" y="4279"/>
                    <a:pt x="10258" y="4005"/>
                    <a:pt x="10081" y="3703"/>
                  </a:cubicBezTo>
                  <a:cubicBezTo>
                    <a:pt x="9670" y="2973"/>
                    <a:pt x="8940" y="2493"/>
                    <a:pt x="8255" y="2060"/>
                  </a:cubicBezTo>
                  <a:cubicBezTo>
                    <a:pt x="7525" y="1603"/>
                    <a:pt x="6726" y="1192"/>
                    <a:pt x="5927" y="895"/>
                  </a:cubicBezTo>
                  <a:cubicBezTo>
                    <a:pt x="4357" y="280"/>
                    <a:pt x="2670" y="0"/>
                    <a:pt x="10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1"/>
            <p:cNvSpPr/>
            <p:nvPr/>
          </p:nvSpPr>
          <p:spPr>
            <a:xfrm>
              <a:off x="3375050" y="3302875"/>
              <a:ext cx="379900" cy="127475"/>
            </a:xfrm>
            <a:custGeom>
              <a:rect b="b" l="l" r="r" t="t"/>
              <a:pathLst>
                <a:path extrusionOk="0" h="5099" w="15196">
                  <a:moveTo>
                    <a:pt x="654" y="0"/>
                  </a:moveTo>
                  <a:cubicBezTo>
                    <a:pt x="318" y="0"/>
                    <a:pt x="0" y="270"/>
                    <a:pt x="268" y="616"/>
                  </a:cubicBezTo>
                  <a:cubicBezTo>
                    <a:pt x="1751" y="2557"/>
                    <a:pt x="4148" y="3378"/>
                    <a:pt x="6408" y="3995"/>
                  </a:cubicBezTo>
                  <a:cubicBezTo>
                    <a:pt x="7663" y="4337"/>
                    <a:pt x="8964" y="4588"/>
                    <a:pt x="10242" y="4793"/>
                  </a:cubicBezTo>
                  <a:cubicBezTo>
                    <a:pt x="10904" y="4885"/>
                    <a:pt x="11566" y="4953"/>
                    <a:pt x="12251" y="4999"/>
                  </a:cubicBezTo>
                  <a:cubicBezTo>
                    <a:pt x="12686" y="5044"/>
                    <a:pt x="13160" y="5099"/>
                    <a:pt x="13622" y="5099"/>
                  </a:cubicBezTo>
                  <a:cubicBezTo>
                    <a:pt x="13863" y="5099"/>
                    <a:pt x="14101" y="5084"/>
                    <a:pt x="14328" y="5045"/>
                  </a:cubicBezTo>
                  <a:cubicBezTo>
                    <a:pt x="14716" y="4976"/>
                    <a:pt x="15195" y="4223"/>
                    <a:pt x="14602" y="4086"/>
                  </a:cubicBezTo>
                  <a:cubicBezTo>
                    <a:pt x="13917" y="3903"/>
                    <a:pt x="13141" y="3949"/>
                    <a:pt x="12434" y="3880"/>
                  </a:cubicBezTo>
                  <a:cubicBezTo>
                    <a:pt x="11772" y="3835"/>
                    <a:pt x="11110" y="3766"/>
                    <a:pt x="10448" y="3675"/>
                  </a:cubicBezTo>
                  <a:cubicBezTo>
                    <a:pt x="9169" y="3492"/>
                    <a:pt x="7868" y="3241"/>
                    <a:pt x="6613" y="2899"/>
                  </a:cubicBezTo>
                  <a:cubicBezTo>
                    <a:pt x="4650" y="2374"/>
                    <a:pt x="2436" y="1780"/>
                    <a:pt x="1067" y="183"/>
                  </a:cubicBezTo>
                  <a:cubicBezTo>
                    <a:pt x="960" y="55"/>
                    <a:pt x="805"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5" name="Google Shape;1015;p41"/>
          <p:cNvGrpSpPr/>
          <p:nvPr/>
        </p:nvGrpSpPr>
        <p:grpSpPr>
          <a:xfrm>
            <a:off x="3998914" y="2153096"/>
            <a:ext cx="713225" cy="997825"/>
            <a:chOff x="4720775" y="1878300"/>
            <a:chExt cx="713225" cy="997825"/>
          </a:xfrm>
        </p:grpSpPr>
        <p:sp>
          <p:nvSpPr>
            <p:cNvPr id="1016" name="Google Shape;1016;p41"/>
            <p:cNvSpPr/>
            <p:nvPr/>
          </p:nvSpPr>
          <p:spPr>
            <a:xfrm>
              <a:off x="4843900" y="2242050"/>
              <a:ext cx="177475" cy="296000"/>
            </a:xfrm>
            <a:custGeom>
              <a:rect b="b" l="l" r="r" t="t"/>
              <a:pathLst>
                <a:path extrusionOk="0" h="11840" w="7099">
                  <a:moveTo>
                    <a:pt x="2175" y="0"/>
                  </a:moveTo>
                  <a:cubicBezTo>
                    <a:pt x="2165" y="0"/>
                    <a:pt x="2154" y="5"/>
                    <a:pt x="2148" y="17"/>
                  </a:cubicBezTo>
                  <a:cubicBezTo>
                    <a:pt x="1" y="4061"/>
                    <a:pt x="2321" y="10817"/>
                    <a:pt x="7070" y="11836"/>
                  </a:cubicBezTo>
                  <a:cubicBezTo>
                    <a:pt x="7073" y="11839"/>
                    <a:pt x="7076" y="11840"/>
                    <a:pt x="7079" y="11840"/>
                  </a:cubicBezTo>
                  <a:cubicBezTo>
                    <a:pt x="7090" y="11840"/>
                    <a:pt x="7098" y="11817"/>
                    <a:pt x="7085" y="11804"/>
                  </a:cubicBezTo>
                  <a:cubicBezTo>
                    <a:pt x="5001" y="10926"/>
                    <a:pt x="3418" y="9688"/>
                    <a:pt x="2383" y="7635"/>
                  </a:cubicBezTo>
                  <a:cubicBezTo>
                    <a:pt x="1270" y="5378"/>
                    <a:pt x="1004" y="2306"/>
                    <a:pt x="2195" y="33"/>
                  </a:cubicBezTo>
                  <a:cubicBezTo>
                    <a:pt x="2205" y="13"/>
                    <a:pt x="2191" y="0"/>
                    <a:pt x="217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1"/>
            <p:cNvSpPr/>
            <p:nvPr/>
          </p:nvSpPr>
          <p:spPr>
            <a:xfrm>
              <a:off x="4899150" y="2459775"/>
              <a:ext cx="98400" cy="90325"/>
            </a:xfrm>
            <a:custGeom>
              <a:rect b="b" l="l" r="r" t="t"/>
              <a:pathLst>
                <a:path extrusionOk="0" h="3613" w="3936">
                  <a:moveTo>
                    <a:pt x="12" y="0"/>
                  </a:moveTo>
                  <a:cubicBezTo>
                    <a:pt x="8" y="0"/>
                    <a:pt x="1" y="7"/>
                    <a:pt x="1" y="7"/>
                  </a:cubicBezTo>
                  <a:cubicBezTo>
                    <a:pt x="753" y="1716"/>
                    <a:pt x="2195" y="2970"/>
                    <a:pt x="3935" y="3612"/>
                  </a:cubicBezTo>
                  <a:cubicBezTo>
                    <a:pt x="2211" y="2923"/>
                    <a:pt x="879" y="1638"/>
                    <a:pt x="16" y="7"/>
                  </a:cubicBezTo>
                  <a:cubicBezTo>
                    <a:pt x="16" y="2"/>
                    <a:pt x="15" y="0"/>
                    <a:pt x="1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1"/>
            <p:cNvSpPr/>
            <p:nvPr/>
          </p:nvSpPr>
          <p:spPr>
            <a:xfrm>
              <a:off x="5086075" y="2127500"/>
              <a:ext cx="29025" cy="1025"/>
            </a:xfrm>
            <a:custGeom>
              <a:rect b="b" l="l" r="r" t="t"/>
              <a:pathLst>
                <a:path extrusionOk="0" h="41" w="1161">
                  <a:moveTo>
                    <a:pt x="819" y="0"/>
                  </a:moveTo>
                  <a:cubicBezTo>
                    <a:pt x="547" y="0"/>
                    <a:pt x="278" y="11"/>
                    <a:pt x="0" y="22"/>
                  </a:cubicBezTo>
                  <a:cubicBezTo>
                    <a:pt x="227" y="31"/>
                    <a:pt x="448" y="40"/>
                    <a:pt x="670" y="40"/>
                  </a:cubicBezTo>
                  <a:cubicBezTo>
                    <a:pt x="832" y="40"/>
                    <a:pt x="995" y="36"/>
                    <a:pt x="1160" y="22"/>
                  </a:cubicBezTo>
                  <a:cubicBezTo>
                    <a:pt x="1160" y="22"/>
                    <a:pt x="1160" y="7"/>
                    <a:pt x="1160" y="7"/>
                  </a:cubicBezTo>
                  <a:cubicBezTo>
                    <a:pt x="1046" y="2"/>
                    <a:pt x="932" y="0"/>
                    <a:pt x="8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1"/>
            <p:cNvSpPr/>
            <p:nvPr/>
          </p:nvSpPr>
          <p:spPr>
            <a:xfrm>
              <a:off x="5150775" y="2135325"/>
              <a:ext cx="164950" cy="228925"/>
            </a:xfrm>
            <a:custGeom>
              <a:rect b="b" l="l" r="r" t="t"/>
              <a:pathLst>
                <a:path extrusionOk="0" h="9157" w="6598">
                  <a:moveTo>
                    <a:pt x="4" y="0"/>
                  </a:moveTo>
                  <a:cubicBezTo>
                    <a:pt x="0" y="0"/>
                    <a:pt x="4" y="7"/>
                    <a:pt x="14" y="7"/>
                  </a:cubicBezTo>
                  <a:cubicBezTo>
                    <a:pt x="9" y="2"/>
                    <a:pt x="6" y="0"/>
                    <a:pt x="4" y="0"/>
                  </a:cubicBezTo>
                  <a:close/>
                  <a:moveTo>
                    <a:pt x="14" y="7"/>
                  </a:moveTo>
                  <a:lnTo>
                    <a:pt x="14" y="7"/>
                  </a:lnTo>
                  <a:cubicBezTo>
                    <a:pt x="2068" y="274"/>
                    <a:pt x="3917" y="2076"/>
                    <a:pt x="4952" y="3785"/>
                  </a:cubicBezTo>
                  <a:cubicBezTo>
                    <a:pt x="5908" y="5383"/>
                    <a:pt x="6300" y="7296"/>
                    <a:pt x="6300" y="9145"/>
                  </a:cubicBezTo>
                  <a:cubicBezTo>
                    <a:pt x="6300" y="9153"/>
                    <a:pt x="6304" y="9157"/>
                    <a:pt x="6308" y="9157"/>
                  </a:cubicBezTo>
                  <a:cubicBezTo>
                    <a:pt x="6312" y="9157"/>
                    <a:pt x="6315" y="9153"/>
                    <a:pt x="6315" y="9145"/>
                  </a:cubicBezTo>
                  <a:cubicBezTo>
                    <a:pt x="6598" y="7029"/>
                    <a:pt x="5908" y="5007"/>
                    <a:pt x="4701" y="3267"/>
                  </a:cubicBezTo>
                  <a:cubicBezTo>
                    <a:pt x="3651" y="1763"/>
                    <a:pt x="1927" y="164"/>
                    <a:pt x="14" y="7"/>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1"/>
            <p:cNvSpPr/>
            <p:nvPr/>
          </p:nvSpPr>
          <p:spPr>
            <a:xfrm>
              <a:off x="5303550" y="2380425"/>
              <a:ext cx="3550" cy="16075"/>
            </a:xfrm>
            <a:custGeom>
              <a:rect b="b" l="l" r="r" t="t"/>
              <a:pathLst>
                <a:path extrusionOk="0" h="643" w="142">
                  <a:moveTo>
                    <a:pt x="142" y="0"/>
                  </a:moveTo>
                  <a:lnTo>
                    <a:pt x="142" y="0"/>
                  </a:lnTo>
                  <a:cubicBezTo>
                    <a:pt x="95" y="220"/>
                    <a:pt x="48" y="423"/>
                    <a:pt x="1" y="642"/>
                  </a:cubicBezTo>
                  <a:cubicBezTo>
                    <a:pt x="48" y="439"/>
                    <a:pt x="95" y="220"/>
                    <a:pt x="14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1"/>
            <p:cNvSpPr/>
            <p:nvPr/>
          </p:nvSpPr>
          <p:spPr>
            <a:xfrm>
              <a:off x="5175850" y="2455075"/>
              <a:ext cx="103050" cy="84225"/>
            </a:xfrm>
            <a:custGeom>
              <a:rect b="b" l="l" r="r" t="t"/>
              <a:pathLst>
                <a:path extrusionOk="0" h="3369" w="4122">
                  <a:moveTo>
                    <a:pt x="4110" y="0"/>
                  </a:moveTo>
                  <a:cubicBezTo>
                    <a:pt x="4107" y="0"/>
                    <a:pt x="4106" y="2"/>
                    <a:pt x="4106" y="7"/>
                  </a:cubicBezTo>
                  <a:cubicBezTo>
                    <a:pt x="3573" y="822"/>
                    <a:pt x="3071" y="1747"/>
                    <a:pt x="2225" y="2264"/>
                  </a:cubicBezTo>
                  <a:cubicBezTo>
                    <a:pt x="1535" y="2703"/>
                    <a:pt x="751" y="3017"/>
                    <a:pt x="15" y="3346"/>
                  </a:cubicBezTo>
                  <a:cubicBezTo>
                    <a:pt x="3" y="3357"/>
                    <a:pt x="0" y="3368"/>
                    <a:pt x="5" y="3368"/>
                  </a:cubicBezTo>
                  <a:cubicBezTo>
                    <a:pt x="7" y="3368"/>
                    <a:pt x="10" y="3366"/>
                    <a:pt x="15" y="3362"/>
                  </a:cubicBezTo>
                  <a:cubicBezTo>
                    <a:pt x="892" y="3079"/>
                    <a:pt x="1848" y="2703"/>
                    <a:pt x="2601" y="2139"/>
                  </a:cubicBezTo>
                  <a:cubicBezTo>
                    <a:pt x="3275" y="1622"/>
                    <a:pt x="3667" y="713"/>
                    <a:pt x="4121" y="7"/>
                  </a:cubicBezTo>
                  <a:cubicBezTo>
                    <a:pt x="4121" y="7"/>
                    <a:pt x="4114" y="0"/>
                    <a:pt x="411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1"/>
            <p:cNvSpPr/>
            <p:nvPr/>
          </p:nvSpPr>
          <p:spPr>
            <a:xfrm>
              <a:off x="4973600" y="2592800"/>
              <a:ext cx="5925" cy="62325"/>
            </a:xfrm>
            <a:custGeom>
              <a:rect b="b" l="l" r="r" t="t"/>
              <a:pathLst>
                <a:path extrusionOk="0" h="2493" w="237">
                  <a:moveTo>
                    <a:pt x="1" y="0"/>
                  </a:moveTo>
                  <a:lnTo>
                    <a:pt x="1" y="0"/>
                  </a:lnTo>
                  <a:cubicBezTo>
                    <a:pt x="126" y="831"/>
                    <a:pt x="189" y="1661"/>
                    <a:pt x="205" y="2492"/>
                  </a:cubicBezTo>
                  <a:cubicBezTo>
                    <a:pt x="236" y="1646"/>
                    <a:pt x="173" y="831"/>
                    <a:pt x="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1"/>
            <p:cNvSpPr/>
            <p:nvPr/>
          </p:nvSpPr>
          <p:spPr>
            <a:xfrm>
              <a:off x="4985750" y="2626475"/>
              <a:ext cx="7475" cy="45975"/>
            </a:xfrm>
            <a:custGeom>
              <a:rect b="b" l="l" r="r" t="t"/>
              <a:pathLst>
                <a:path extrusionOk="0" h="1839" w="299">
                  <a:moveTo>
                    <a:pt x="1" y="1"/>
                  </a:moveTo>
                  <a:lnTo>
                    <a:pt x="1" y="1"/>
                  </a:lnTo>
                  <a:cubicBezTo>
                    <a:pt x="32" y="597"/>
                    <a:pt x="1" y="1239"/>
                    <a:pt x="189" y="1804"/>
                  </a:cubicBezTo>
                  <a:cubicBezTo>
                    <a:pt x="197" y="1827"/>
                    <a:pt x="216" y="1839"/>
                    <a:pt x="234" y="1839"/>
                  </a:cubicBezTo>
                  <a:cubicBezTo>
                    <a:pt x="252" y="1839"/>
                    <a:pt x="267" y="1827"/>
                    <a:pt x="267" y="1804"/>
                  </a:cubicBezTo>
                  <a:cubicBezTo>
                    <a:pt x="299" y="1208"/>
                    <a:pt x="111" y="581"/>
                    <a:pt x="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1"/>
            <p:cNvSpPr/>
            <p:nvPr/>
          </p:nvSpPr>
          <p:spPr>
            <a:xfrm>
              <a:off x="5159350" y="2568050"/>
              <a:ext cx="28275" cy="98725"/>
            </a:xfrm>
            <a:custGeom>
              <a:rect b="b" l="l" r="r" t="t"/>
              <a:pathLst>
                <a:path extrusionOk="0" h="3949" w="1131">
                  <a:moveTo>
                    <a:pt x="1029" y="1"/>
                  </a:moveTo>
                  <a:cubicBezTo>
                    <a:pt x="1008" y="1"/>
                    <a:pt x="986" y="10"/>
                    <a:pt x="972" y="34"/>
                  </a:cubicBezTo>
                  <a:cubicBezTo>
                    <a:pt x="330" y="1272"/>
                    <a:pt x="16" y="2542"/>
                    <a:pt x="1" y="3937"/>
                  </a:cubicBezTo>
                  <a:cubicBezTo>
                    <a:pt x="1" y="3945"/>
                    <a:pt x="4" y="3949"/>
                    <a:pt x="8" y="3949"/>
                  </a:cubicBezTo>
                  <a:cubicBezTo>
                    <a:pt x="12" y="3949"/>
                    <a:pt x="16" y="3945"/>
                    <a:pt x="16" y="3937"/>
                  </a:cubicBezTo>
                  <a:cubicBezTo>
                    <a:pt x="79" y="2589"/>
                    <a:pt x="471" y="1288"/>
                    <a:pt x="1098" y="97"/>
                  </a:cubicBezTo>
                  <a:cubicBezTo>
                    <a:pt x="1131" y="53"/>
                    <a:pt x="1079" y="1"/>
                    <a:pt x="102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1"/>
            <p:cNvSpPr/>
            <p:nvPr/>
          </p:nvSpPr>
          <p:spPr>
            <a:xfrm>
              <a:off x="5167975" y="2618750"/>
              <a:ext cx="7475" cy="54300"/>
            </a:xfrm>
            <a:custGeom>
              <a:rect b="b" l="l" r="r" t="t"/>
              <a:pathLst>
                <a:path extrusionOk="0" h="2172" w="299">
                  <a:moveTo>
                    <a:pt x="290" y="0"/>
                  </a:moveTo>
                  <a:cubicBezTo>
                    <a:pt x="286" y="0"/>
                    <a:pt x="283" y="4"/>
                    <a:pt x="283" y="12"/>
                  </a:cubicBezTo>
                  <a:cubicBezTo>
                    <a:pt x="141" y="702"/>
                    <a:pt x="0" y="1454"/>
                    <a:pt x="79" y="2160"/>
                  </a:cubicBezTo>
                  <a:cubicBezTo>
                    <a:pt x="79" y="2167"/>
                    <a:pt x="83" y="2171"/>
                    <a:pt x="87" y="2171"/>
                  </a:cubicBezTo>
                  <a:cubicBezTo>
                    <a:pt x="90" y="2171"/>
                    <a:pt x="94" y="2167"/>
                    <a:pt x="94" y="2160"/>
                  </a:cubicBezTo>
                  <a:cubicBezTo>
                    <a:pt x="220" y="1454"/>
                    <a:pt x="204" y="718"/>
                    <a:pt x="298" y="12"/>
                  </a:cubicBezTo>
                  <a:cubicBezTo>
                    <a:pt x="298" y="4"/>
                    <a:pt x="294" y="0"/>
                    <a:pt x="29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1"/>
            <p:cNvSpPr/>
            <p:nvPr/>
          </p:nvSpPr>
          <p:spPr>
            <a:xfrm>
              <a:off x="5146425" y="2618400"/>
              <a:ext cx="7075" cy="47200"/>
            </a:xfrm>
            <a:custGeom>
              <a:rect b="b" l="l" r="r" t="t"/>
              <a:pathLst>
                <a:path extrusionOk="0" h="1888" w="283">
                  <a:moveTo>
                    <a:pt x="260" y="0"/>
                  </a:moveTo>
                  <a:cubicBezTo>
                    <a:pt x="251" y="0"/>
                    <a:pt x="242" y="4"/>
                    <a:pt x="235" y="11"/>
                  </a:cubicBezTo>
                  <a:cubicBezTo>
                    <a:pt x="141" y="622"/>
                    <a:pt x="0" y="1249"/>
                    <a:pt x="0" y="1876"/>
                  </a:cubicBezTo>
                  <a:cubicBezTo>
                    <a:pt x="0" y="1884"/>
                    <a:pt x="8" y="1888"/>
                    <a:pt x="18" y="1888"/>
                  </a:cubicBezTo>
                  <a:cubicBezTo>
                    <a:pt x="28" y="1888"/>
                    <a:pt x="39" y="1884"/>
                    <a:pt x="47" y="1876"/>
                  </a:cubicBezTo>
                  <a:cubicBezTo>
                    <a:pt x="188" y="1280"/>
                    <a:pt x="220" y="637"/>
                    <a:pt x="282" y="26"/>
                  </a:cubicBezTo>
                  <a:cubicBezTo>
                    <a:pt x="282" y="8"/>
                    <a:pt x="272" y="0"/>
                    <a:pt x="26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1"/>
            <p:cNvSpPr/>
            <p:nvPr/>
          </p:nvSpPr>
          <p:spPr>
            <a:xfrm>
              <a:off x="4923850" y="2168800"/>
              <a:ext cx="42350" cy="38200"/>
            </a:xfrm>
            <a:custGeom>
              <a:rect b="b" l="l" r="r" t="t"/>
              <a:pathLst>
                <a:path extrusionOk="0" h="1528" w="1694">
                  <a:moveTo>
                    <a:pt x="1693" y="0"/>
                  </a:moveTo>
                  <a:cubicBezTo>
                    <a:pt x="1050" y="439"/>
                    <a:pt x="486" y="925"/>
                    <a:pt x="0" y="1521"/>
                  </a:cubicBezTo>
                  <a:cubicBezTo>
                    <a:pt x="0" y="1521"/>
                    <a:pt x="0" y="1528"/>
                    <a:pt x="5" y="1528"/>
                  </a:cubicBezTo>
                  <a:cubicBezTo>
                    <a:pt x="7" y="1528"/>
                    <a:pt x="11" y="1526"/>
                    <a:pt x="16" y="1521"/>
                  </a:cubicBezTo>
                  <a:cubicBezTo>
                    <a:pt x="518" y="972"/>
                    <a:pt x="1082" y="455"/>
                    <a:pt x="1693" y="16"/>
                  </a:cubicBezTo>
                  <a:cubicBezTo>
                    <a:pt x="1693" y="16"/>
                    <a:pt x="1693" y="0"/>
                    <a:pt x="169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1"/>
            <p:cNvSpPr/>
            <p:nvPr/>
          </p:nvSpPr>
          <p:spPr>
            <a:xfrm>
              <a:off x="5024150" y="2138625"/>
              <a:ext cx="15325" cy="3950"/>
            </a:xfrm>
            <a:custGeom>
              <a:rect b="b" l="l" r="r" t="t"/>
              <a:pathLst>
                <a:path extrusionOk="0" h="158" w="613">
                  <a:moveTo>
                    <a:pt x="581" y="0"/>
                  </a:moveTo>
                  <a:cubicBezTo>
                    <a:pt x="393" y="32"/>
                    <a:pt x="205" y="79"/>
                    <a:pt x="32" y="110"/>
                  </a:cubicBezTo>
                  <a:cubicBezTo>
                    <a:pt x="1" y="126"/>
                    <a:pt x="17" y="157"/>
                    <a:pt x="32" y="157"/>
                  </a:cubicBezTo>
                  <a:cubicBezTo>
                    <a:pt x="220" y="110"/>
                    <a:pt x="408" y="79"/>
                    <a:pt x="581" y="47"/>
                  </a:cubicBezTo>
                  <a:cubicBezTo>
                    <a:pt x="612" y="32"/>
                    <a:pt x="597" y="0"/>
                    <a:pt x="58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1"/>
            <p:cNvSpPr/>
            <p:nvPr/>
          </p:nvSpPr>
          <p:spPr>
            <a:xfrm>
              <a:off x="5243200" y="2206425"/>
              <a:ext cx="63900" cy="242975"/>
            </a:xfrm>
            <a:custGeom>
              <a:rect b="b" l="l" r="r" t="t"/>
              <a:pathLst>
                <a:path extrusionOk="0" h="9719" w="2556">
                  <a:moveTo>
                    <a:pt x="17" y="0"/>
                  </a:moveTo>
                  <a:cubicBezTo>
                    <a:pt x="17" y="0"/>
                    <a:pt x="1" y="0"/>
                    <a:pt x="17" y="16"/>
                  </a:cubicBezTo>
                  <a:cubicBezTo>
                    <a:pt x="1960" y="3025"/>
                    <a:pt x="2336" y="6333"/>
                    <a:pt x="1051" y="9703"/>
                  </a:cubicBezTo>
                  <a:cubicBezTo>
                    <a:pt x="1051" y="9718"/>
                    <a:pt x="1067" y="9718"/>
                    <a:pt x="1082" y="9718"/>
                  </a:cubicBezTo>
                  <a:cubicBezTo>
                    <a:pt x="2556" y="6709"/>
                    <a:pt x="2117" y="2633"/>
                    <a:pt x="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1"/>
            <p:cNvSpPr/>
            <p:nvPr/>
          </p:nvSpPr>
          <p:spPr>
            <a:xfrm>
              <a:off x="5048075" y="2541450"/>
              <a:ext cx="92875" cy="6700"/>
            </a:xfrm>
            <a:custGeom>
              <a:rect b="b" l="l" r="r" t="t"/>
              <a:pathLst>
                <a:path extrusionOk="0" h="268" w="3715">
                  <a:moveTo>
                    <a:pt x="3683" y="1"/>
                  </a:moveTo>
                  <a:cubicBezTo>
                    <a:pt x="2938" y="95"/>
                    <a:pt x="2215" y="144"/>
                    <a:pt x="1483" y="144"/>
                  </a:cubicBezTo>
                  <a:cubicBezTo>
                    <a:pt x="1001" y="144"/>
                    <a:pt x="514" y="123"/>
                    <a:pt x="16" y="79"/>
                  </a:cubicBezTo>
                  <a:cubicBezTo>
                    <a:pt x="0" y="79"/>
                    <a:pt x="0" y="95"/>
                    <a:pt x="16" y="95"/>
                  </a:cubicBezTo>
                  <a:cubicBezTo>
                    <a:pt x="692" y="166"/>
                    <a:pt x="1408" y="267"/>
                    <a:pt x="2116" y="267"/>
                  </a:cubicBezTo>
                  <a:cubicBezTo>
                    <a:pt x="2656" y="267"/>
                    <a:pt x="3191" y="208"/>
                    <a:pt x="3699" y="32"/>
                  </a:cubicBezTo>
                  <a:cubicBezTo>
                    <a:pt x="3715" y="32"/>
                    <a:pt x="3715" y="1"/>
                    <a:pt x="36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1"/>
            <p:cNvSpPr/>
            <p:nvPr/>
          </p:nvSpPr>
          <p:spPr>
            <a:xfrm>
              <a:off x="5021800" y="2552025"/>
              <a:ext cx="83900" cy="10450"/>
            </a:xfrm>
            <a:custGeom>
              <a:rect b="b" l="l" r="r" t="t"/>
              <a:pathLst>
                <a:path extrusionOk="0" h="418" w="3356">
                  <a:moveTo>
                    <a:pt x="32" y="1"/>
                  </a:moveTo>
                  <a:cubicBezTo>
                    <a:pt x="17" y="1"/>
                    <a:pt x="1" y="32"/>
                    <a:pt x="32" y="32"/>
                  </a:cubicBezTo>
                  <a:cubicBezTo>
                    <a:pt x="833" y="256"/>
                    <a:pt x="1670" y="418"/>
                    <a:pt x="2502" y="418"/>
                  </a:cubicBezTo>
                  <a:cubicBezTo>
                    <a:pt x="2777" y="418"/>
                    <a:pt x="3051" y="400"/>
                    <a:pt x="3324" y="361"/>
                  </a:cubicBezTo>
                  <a:cubicBezTo>
                    <a:pt x="3355" y="361"/>
                    <a:pt x="3355" y="314"/>
                    <a:pt x="3324" y="314"/>
                  </a:cubicBezTo>
                  <a:cubicBezTo>
                    <a:pt x="2211" y="252"/>
                    <a:pt x="1129" y="236"/>
                    <a:pt x="3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1"/>
            <p:cNvSpPr/>
            <p:nvPr/>
          </p:nvSpPr>
          <p:spPr>
            <a:xfrm>
              <a:off x="4916000" y="2195750"/>
              <a:ext cx="29750" cy="36325"/>
            </a:xfrm>
            <a:custGeom>
              <a:rect b="b" l="l" r="r" t="t"/>
              <a:pathLst>
                <a:path extrusionOk="0" h="1453" w="1190">
                  <a:moveTo>
                    <a:pt x="1152" y="1"/>
                  </a:moveTo>
                  <a:cubicBezTo>
                    <a:pt x="1150" y="1"/>
                    <a:pt x="1147" y="2"/>
                    <a:pt x="1145" y="4"/>
                  </a:cubicBezTo>
                  <a:cubicBezTo>
                    <a:pt x="628" y="380"/>
                    <a:pt x="252" y="850"/>
                    <a:pt x="1" y="1430"/>
                  </a:cubicBezTo>
                  <a:cubicBezTo>
                    <a:pt x="1" y="1441"/>
                    <a:pt x="9" y="1452"/>
                    <a:pt x="13" y="1452"/>
                  </a:cubicBezTo>
                  <a:cubicBezTo>
                    <a:pt x="15" y="1452"/>
                    <a:pt x="16" y="1451"/>
                    <a:pt x="16" y="1446"/>
                  </a:cubicBezTo>
                  <a:cubicBezTo>
                    <a:pt x="330" y="913"/>
                    <a:pt x="722" y="443"/>
                    <a:pt x="1176" y="51"/>
                  </a:cubicBezTo>
                  <a:cubicBezTo>
                    <a:pt x="1190" y="37"/>
                    <a:pt x="1169" y="1"/>
                    <a:pt x="115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1"/>
            <p:cNvSpPr/>
            <p:nvPr/>
          </p:nvSpPr>
          <p:spPr>
            <a:xfrm>
              <a:off x="4885450" y="2272975"/>
              <a:ext cx="14900" cy="120375"/>
            </a:xfrm>
            <a:custGeom>
              <a:rect b="b" l="l" r="r" t="t"/>
              <a:pathLst>
                <a:path extrusionOk="0" h="4815" w="596">
                  <a:moveTo>
                    <a:pt x="519" y="0"/>
                  </a:moveTo>
                  <a:cubicBezTo>
                    <a:pt x="510" y="0"/>
                    <a:pt x="502" y="5"/>
                    <a:pt x="502" y="18"/>
                  </a:cubicBezTo>
                  <a:cubicBezTo>
                    <a:pt x="298" y="1680"/>
                    <a:pt x="0" y="3185"/>
                    <a:pt x="564" y="4815"/>
                  </a:cubicBezTo>
                  <a:cubicBezTo>
                    <a:pt x="580" y="4815"/>
                    <a:pt x="596" y="4815"/>
                    <a:pt x="596" y="4799"/>
                  </a:cubicBezTo>
                  <a:cubicBezTo>
                    <a:pt x="110" y="3294"/>
                    <a:pt x="251" y="1570"/>
                    <a:pt x="533" y="18"/>
                  </a:cubicBezTo>
                  <a:cubicBezTo>
                    <a:pt x="542" y="9"/>
                    <a:pt x="530" y="0"/>
                    <a:pt x="51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1"/>
            <p:cNvSpPr/>
            <p:nvPr/>
          </p:nvSpPr>
          <p:spPr>
            <a:xfrm>
              <a:off x="4863500" y="2326425"/>
              <a:ext cx="23925" cy="105675"/>
            </a:xfrm>
            <a:custGeom>
              <a:rect b="b" l="l" r="r" t="t"/>
              <a:pathLst>
                <a:path extrusionOk="0" h="4227" w="957">
                  <a:moveTo>
                    <a:pt x="196" y="0"/>
                  </a:moveTo>
                  <a:cubicBezTo>
                    <a:pt x="192" y="0"/>
                    <a:pt x="189" y="4"/>
                    <a:pt x="189" y="12"/>
                  </a:cubicBezTo>
                  <a:cubicBezTo>
                    <a:pt x="0" y="1391"/>
                    <a:pt x="173" y="2990"/>
                    <a:pt x="910" y="4213"/>
                  </a:cubicBezTo>
                  <a:cubicBezTo>
                    <a:pt x="914" y="4223"/>
                    <a:pt x="921" y="4226"/>
                    <a:pt x="927" y="4226"/>
                  </a:cubicBezTo>
                  <a:cubicBezTo>
                    <a:pt x="942" y="4226"/>
                    <a:pt x="957" y="4208"/>
                    <a:pt x="957" y="4197"/>
                  </a:cubicBezTo>
                  <a:cubicBezTo>
                    <a:pt x="439" y="2786"/>
                    <a:pt x="110" y="1533"/>
                    <a:pt x="204" y="12"/>
                  </a:cubicBezTo>
                  <a:cubicBezTo>
                    <a:pt x="204" y="4"/>
                    <a:pt x="200" y="0"/>
                    <a:pt x="19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1"/>
            <p:cNvSpPr/>
            <p:nvPr/>
          </p:nvSpPr>
          <p:spPr>
            <a:xfrm>
              <a:off x="5285125" y="2412625"/>
              <a:ext cx="15700" cy="38100"/>
            </a:xfrm>
            <a:custGeom>
              <a:rect b="b" l="l" r="r" t="t"/>
              <a:pathLst>
                <a:path extrusionOk="0" h="1524" w="628">
                  <a:moveTo>
                    <a:pt x="618" y="1"/>
                  </a:moveTo>
                  <a:cubicBezTo>
                    <a:pt x="612" y="1"/>
                    <a:pt x="604" y="5"/>
                    <a:pt x="597" y="12"/>
                  </a:cubicBezTo>
                  <a:cubicBezTo>
                    <a:pt x="409" y="514"/>
                    <a:pt x="189" y="1000"/>
                    <a:pt x="1" y="1502"/>
                  </a:cubicBezTo>
                  <a:cubicBezTo>
                    <a:pt x="1" y="1513"/>
                    <a:pt x="17" y="1524"/>
                    <a:pt x="31" y="1524"/>
                  </a:cubicBezTo>
                  <a:cubicBezTo>
                    <a:pt x="37" y="1524"/>
                    <a:pt x="43" y="1522"/>
                    <a:pt x="48" y="1517"/>
                  </a:cubicBezTo>
                  <a:cubicBezTo>
                    <a:pt x="330" y="1063"/>
                    <a:pt x="518" y="545"/>
                    <a:pt x="628" y="12"/>
                  </a:cubicBezTo>
                  <a:cubicBezTo>
                    <a:pt x="628" y="5"/>
                    <a:pt x="624" y="1"/>
                    <a:pt x="61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1"/>
            <p:cNvSpPr/>
            <p:nvPr/>
          </p:nvSpPr>
          <p:spPr>
            <a:xfrm>
              <a:off x="4978450" y="2716825"/>
              <a:ext cx="175825" cy="25875"/>
            </a:xfrm>
            <a:custGeom>
              <a:rect b="b" l="l" r="r" t="t"/>
              <a:pathLst>
                <a:path extrusionOk="0" h="1035" w="7033">
                  <a:moveTo>
                    <a:pt x="7" y="1"/>
                  </a:moveTo>
                  <a:lnTo>
                    <a:pt x="7" y="1"/>
                  </a:lnTo>
                  <a:cubicBezTo>
                    <a:pt x="4" y="1"/>
                    <a:pt x="0" y="8"/>
                    <a:pt x="11" y="8"/>
                  </a:cubicBezTo>
                  <a:cubicBezTo>
                    <a:pt x="11" y="3"/>
                    <a:pt x="9" y="1"/>
                    <a:pt x="7" y="1"/>
                  </a:cubicBezTo>
                  <a:close/>
                  <a:moveTo>
                    <a:pt x="11" y="8"/>
                  </a:moveTo>
                  <a:cubicBezTo>
                    <a:pt x="324" y="337"/>
                    <a:pt x="700" y="650"/>
                    <a:pt x="1139" y="791"/>
                  </a:cubicBezTo>
                  <a:cubicBezTo>
                    <a:pt x="873" y="744"/>
                    <a:pt x="606" y="697"/>
                    <a:pt x="356" y="619"/>
                  </a:cubicBezTo>
                  <a:cubicBezTo>
                    <a:pt x="350" y="617"/>
                    <a:pt x="346" y="617"/>
                    <a:pt x="341" y="617"/>
                  </a:cubicBezTo>
                  <a:cubicBezTo>
                    <a:pt x="306" y="617"/>
                    <a:pt x="296" y="668"/>
                    <a:pt x="324" y="682"/>
                  </a:cubicBezTo>
                  <a:cubicBezTo>
                    <a:pt x="874" y="987"/>
                    <a:pt x="1584" y="1035"/>
                    <a:pt x="2271" y="1035"/>
                  </a:cubicBezTo>
                  <a:cubicBezTo>
                    <a:pt x="2579" y="1035"/>
                    <a:pt x="2883" y="1025"/>
                    <a:pt x="3166" y="1025"/>
                  </a:cubicBezTo>
                  <a:cubicBezTo>
                    <a:pt x="3223" y="1025"/>
                    <a:pt x="3279" y="1026"/>
                    <a:pt x="3334" y="1027"/>
                  </a:cubicBezTo>
                  <a:cubicBezTo>
                    <a:pt x="3456" y="1028"/>
                    <a:pt x="3578" y="1029"/>
                    <a:pt x="3701" y="1029"/>
                  </a:cubicBezTo>
                  <a:cubicBezTo>
                    <a:pt x="4832" y="1029"/>
                    <a:pt x="5956" y="949"/>
                    <a:pt x="7017" y="525"/>
                  </a:cubicBezTo>
                  <a:cubicBezTo>
                    <a:pt x="7033" y="525"/>
                    <a:pt x="7033" y="509"/>
                    <a:pt x="7017" y="509"/>
                  </a:cubicBezTo>
                  <a:cubicBezTo>
                    <a:pt x="5857" y="697"/>
                    <a:pt x="4697" y="854"/>
                    <a:pt x="3522" y="870"/>
                  </a:cubicBezTo>
                  <a:cubicBezTo>
                    <a:pt x="3283" y="870"/>
                    <a:pt x="3043" y="872"/>
                    <a:pt x="2800" y="872"/>
                  </a:cubicBezTo>
                  <a:cubicBezTo>
                    <a:pt x="2437" y="872"/>
                    <a:pt x="2070" y="867"/>
                    <a:pt x="1703" y="838"/>
                  </a:cubicBezTo>
                  <a:cubicBezTo>
                    <a:pt x="1703" y="838"/>
                    <a:pt x="1703" y="823"/>
                    <a:pt x="1688" y="823"/>
                  </a:cubicBezTo>
                  <a:cubicBezTo>
                    <a:pt x="1092" y="619"/>
                    <a:pt x="481" y="462"/>
                    <a:pt x="11" y="8"/>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1"/>
            <p:cNvSpPr/>
            <p:nvPr/>
          </p:nvSpPr>
          <p:spPr>
            <a:xfrm>
              <a:off x="4992425" y="2800075"/>
              <a:ext cx="176750" cy="13525"/>
            </a:xfrm>
            <a:custGeom>
              <a:rect b="b" l="l" r="r" t="t"/>
              <a:pathLst>
                <a:path extrusionOk="0" h="541" w="7070">
                  <a:moveTo>
                    <a:pt x="7022" y="1"/>
                  </a:moveTo>
                  <a:cubicBezTo>
                    <a:pt x="5862" y="126"/>
                    <a:pt x="4750" y="361"/>
                    <a:pt x="3590" y="361"/>
                  </a:cubicBezTo>
                  <a:cubicBezTo>
                    <a:pt x="2521" y="347"/>
                    <a:pt x="1465" y="151"/>
                    <a:pt x="410" y="151"/>
                  </a:cubicBezTo>
                  <a:cubicBezTo>
                    <a:pt x="305" y="151"/>
                    <a:pt x="199" y="153"/>
                    <a:pt x="94" y="157"/>
                  </a:cubicBezTo>
                  <a:cubicBezTo>
                    <a:pt x="16" y="173"/>
                    <a:pt x="0" y="267"/>
                    <a:pt x="79" y="283"/>
                  </a:cubicBezTo>
                  <a:cubicBezTo>
                    <a:pt x="985" y="500"/>
                    <a:pt x="1965" y="541"/>
                    <a:pt x="2919" y="541"/>
                  </a:cubicBezTo>
                  <a:cubicBezTo>
                    <a:pt x="3203" y="541"/>
                    <a:pt x="3485" y="537"/>
                    <a:pt x="3762" y="534"/>
                  </a:cubicBezTo>
                  <a:cubicBezTo>
                    <a:pt x="4828" y="518"/>
                    <a:pt x="6051" y="487"/>
                    <a:pt x="7038" y="63"/>
                  </a:cubicBezTo>
                  <a:cubicBezTo>
                    <a:pt x="7069" y="48"/>
                    <a:pt x="7054" y="1"/>
                    <a:pt x="70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1"/>
            <p:cNvSpPr/>
            <p:nvPr/>
          </p:nvSpPr>
          <p:spPr>
            <a:xfrm>
              <a:off x="4986625" y="2764425"/>
              <a:ext cx="182425" cy="16175"/>
            </a:xfrm>
            <a:custGeom>
              <a:rect b="b" l="l" r="r" t="t"/>
              <a:pathLst>
                <a:path extrusionOk="0" h="647" w="7297">
                  <a:moveTo>
                    <a:pt x="7129" y="0"/>
                  </a:moveTo>
                  <a:cubicBezTo>
                    <a:pt x="5969" y="0"/>
                    <a:pt x="4809" y="251"/>
                    <a:pt x="3634" y="282"/>
                  </a:cubicBezTo>
                  <a:cubicBezTo>
                    <a:pt x="3414" y="290"/>
                    <a:pt x="3195" y="293"/>
                    <a:pt x="2975" y="293"/>
                  </a:cubicBezTo>
                  <a:cubicBezTo>
                    <a:pt x="2317" y="293"/>
                    <a:pt x="1659" y="267"/>
                    <a:pt x="1000" y="267"/>
                  </a:cubicBezTo>
                  <a:cubicBezTo>
                    <a:pt x="671" y="220"/>
                    <a:pt x="342" y="173"/>
                    <a:pt x="29" y="94"/>
                  </a:cubicBezTo>
                  <a:cubicBezTo>
                    <a:pt x="25" y="91"/>
                    <a:pt x="22" y="90"/>
                    <a:pt x="19" y="90"/>
                  </a:cubicBezTo>
                  <a:cubicBezTo>
                    <a:pt x="8" y="90"/>
                    <a:pt x="0" y="110"/>
                    <a:pt x="13" y="110"/>
                  </a:cubicBezTo>
                  <a:cubicBezTo>
                    <a:pt x="107" y="173"/>
                    <a:pt x="217" y="235"/>
                    <a:pt x="326" y="282"/>
                  </a:cubicBezTo>
                  <a:lnTo>
                    <a:pt x="138" y="282"/>
                  </a:lnTo>
                  <a:cubicBezTo>
                    <a:pt x="107" y="282"/>
                    <a:pt x="91" y="314"/>
                    <a:pt x="123" y="330"/>
                  </a:cubicBezTo>
                  <a:cubicBezTo>
                    <a:pt x="1120" y="589"/>
                    <a:pt x="2153" y="646"/>
                    <a:pt x="3181" y="646"/>
                  </a:cubicBezTo>
                  <a:cubicBezTo>
                    <a:pt x="3332" y="646"/>
                    <a:pt x="3483" y="645"/>
                    <a:pt x="3634" y="643"/>
                  </a:cubicBezTo>
                  <a:cubicBezTo>
                    <a:pt x="4778" y="627"/>
                    <a:pt x="6079" y="627"/>
                    <a:pt x="7176" y="251"/>
                  </a:cubicBezTo>
                  <a:cubicBezTo>
                    <a:pt x="7239" y="235"/>
                    <a:pt x="7254" y="173"/>
                    <a:pt x="7254" y="126"/>
                  </a:cubicBezTo>
                  <a:cubicBezTo>
                    <a:pt x="7296" y="98"/>
                    <a:pt x="7288" y="45"/>
                    <a:pt x="7242" y="45"/>
                  </a:cubicBezTo>
                  <a:cubicBezTo>
                    <a:pt x="7236" y="45"/>
                    <a:pt x="7230" y="46"/>
                    <a:pt x="7223" y="47"/>
                  </a:cubicBezTo>
                  <a:cubicBezTo>
                    <a:pt x="7207" y="16"/>
                    <a:pt x="7176" y="0"/>
                    <a:pt x="712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1"/>
            <p:cNvSpPr/>
            <p:nvPr/>
          </p:nvSpPr>
          <p:spPr>
            <a:xfrm>
              <a:off x="5169925" y="2733950"/>
              <a:ext cx="16100" cy="23825"/>
            </a:xfrm>
            <a:custGeom>
              <a:rect b="b" l="l" r="r" t="t"/>
              <a:pathLst>
                <a:path extrusionOk="0" h="953" w="644">
                  <a:moveTo>
                    <a:pt x="542" y="1"/>
                  </a:moveTo>
                  <a:cubicBezTo>
                    <a:pt x="534" y="1"/>
                    <a:pt x="526" y="5"/>
                    <a:pt x="518" y="12"/>
                  </a:cubicBezTo>
                  <a:cubicBezTo>
                    <a:pt x="424" y="153"/>
                    <a:pt x="408" y="342"/>
                    <a:pt x="330" y="483"/>
                  </a:cubicBezTo>
                  <a:cubicBezTo>
                    <a:pt x="236" y="655"/>
                    <a:pt x="142" y="827"/>
                    <a:pt x="1" y="953"/>
                  </a:cubicBezTo>
                  <a:cubicBezTo>
                    <a:pt x="252" y="749"/>
                    <a:pt x="643" y="389"/>
                    <a:pt x="565" y="12"/>
                  </a:cubicBezTo>
                  <a:cubicBezTo>
                    <a:pt x="557" y="5"/>
                    <a:pt x="549" y="1"/>
                    <a:pt x="54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1"/>
            <p:cNvSpPr/>
            <p:nvPr/>
          </p:nvSpPr>
          <p:spPr>
            <a:xfrm>
              <a:off x="4834900" y="2108800"/>
              <a:ext cx="512950" cy="767325"/>
            </a:xfrm>
            <a:custGeom>
              <a:rect b="b" l="l" r="r" t="t"/>
              <a:pathLst>
                <a:path extrusionOk="0" h="30693" w="20518">
                  <a:moveTo>
                    <a:pt x="17681" y="3670"/>
                  </a:moveTo>
                  <a:lnTo>
                    <a:pt x="17681" y="3670"/>
                  </a:lnTo>
                  <a:cubicBezTo>
                    <a:pt x="18527" y="4673"/>
                    <a:pt x="19154" y="5911"/>
                    <a:pt x="19483" y="7353"/>
                  </a:cubicBezTo>
                  <a:cubicBezTo>
                    <a:pt x="19671" y="8216"/>
                    <a:pt x="19734" y="9031"/>
                    <a:pt x="19703" y="9814"/>
                  </a:cubicBezTo>
                  <a:cubicBezTo>
                    <a:pt x="19703" y="9391"/>
                    <a:pt x="19671" y="8952"/>
                    <a:pt x="19609" y="8529"/>
                  </a:cubicBezTo>
                  <a:cubicBezTo>
                    <a:pt x="19389" y="6805"/>
                    <a:pt x="18715" y="5096"/>
                    <a:pt x="17681" y="3670"/>
                  </a:cubicBezTo>
                  <a:close/>
                  <a:moveTo>
                    <a:pt x="13527" y="23216"/>
                  </a:moveTo>
                  <a:lnTo>
                    <a:pt x="13527" y="23216"/>
                  </a:lnTo>
                  <a:cubicBezTo>
                    <a:pt x="13214" y="23425"/>
                    <a:pt x="12722" y="23474"/>
                    <a:pt x="12242" y="23474"/>
                  </a:cubicBezTo>
                  <a:cubicBezTo>
                    <a:pt x="11857" y="23474"/>
                    <a:pt x="11479" y="23442"/>
                    <a:pt x="11207" y="23435"/>
                  </a:cubicBezTo>
                  <a:cubicBezTo>
                    <a:pt x="11975" y="23404"/>
                    <a:pt x="12759" y="23326"/>
                    <a:pt x="13527" y="23216"/>
                  </a:cubicBezTo>
                  <a:close/>
                  <a:moveTo>
                    <a:pt x="5471" y="23247"/>
                  </a:moveTo>
                  <a:cubicBezTo>
                    <a:pt x="5891" y="23847"/>
                    <a:pt x="7280" y="23931"/>
                    <a:pt x="8370" y="23931"/>
                  </a:cubicBezTo>
                  <a:cubicBezTo>
                    <a:pt x="8795" y="23931"/>
                    <a:pt x="9175" y="23918"/>
                    <a:pt x="9435" y="23918"/>
                  </a:cubicBezTo>
                  <a:cubicBezTo>
                    <a:pt x="9501" y="23918"/>
                    <a:pt x="9559" y="23919"/>
                    <a:pt x="9609" y="23921"/>
                  </a:cubicBezTo>
                  <a:cubicBezTo>
                    <a:pt x="10382" y="23942"/>
                    <a:pt x="11220" y="24028"/>
                    <a:pt x="12031" y="24028"/>
                  </a:cubicBezTo>
                  <a:cubicBezTo>
                    <a:pt x="12419" y="24028"/>
                    <a:pt x="12801" y="24008"/>
                    <a:pt x="13167" y="23953"/>
                  </a:cubicBezTo>
                  <a:cubicBezTo>
                    <a:pt x="13370" y="23921"/>
                    <a:pt x="13558" y="23874"/>
                    <a:pt x="13700" y="23780"/>
                  </a:cubicBezTo>
                  <a:lnTo>
                    <a:pt x="13700" y="23780"/>
                  </a:lnTo>
                  <a:cubicBezTo>
                    <a:pt x="13480" y="24172"/>
                    <a:pt x="13308" y="24470"/>
                    <a:pt x="12822" y="24611"/>
                  </a:cubicBezTo>
                  <a:cubicBezTo>
                    <a:pt x="12446" y="24721"/>
                    <a:pt x="12069" y="24736"/>
                    <a:pt x="11693" y="24815"/>
                  </a:cubicBezTo>
                  <a:cubicBezTo>
                    <a:pt x="12336" y="24768"/>
                    <a:pt x="13841" y="24674"/>
                    <a:pt x="13778" y="23733"/>
                  </a:cubicBezTo>
                  <a:cubicBezTo>
                    <a:pt x="13841" y="23686"/>
                    <a:pt x="13888" y="23639"/>
                    <a:pt x="13919" y="23576"/>
                  </a:cubicBezTo>
                  <a:lnTo>
                    <a:pt x="13919" y="23576"/>
                  </a:lnTo>
                  <a:cubicBezTo>
                    <a:pt x="13982" y="23843"/>
                    <a:pt x="13997" y="24109"/>
                    <a:pt x="13856" y="24376"/>
                  </a:cubicBezTo>
                  <a:cubicBezTo>
                    <a:pt x="13809" y="24438"/>
                    <a:pt x="13778" y="24486"/>
                    <a:pt x="13731" y="24548"/>
                  </a:cubicBezTo>
                  <a:cubicBezTo>
                    <a:pt x="13715" y="24548"/>
                    <a:pt x="13715" y="24564"/>
                    <a:pt x="13715" y="24564"/>
                  </a:cubicBezTo>
                  <a:cubicBezTo>
                    <a:pt x="13653" y="24627"/>
                    <a:pt x="13606" y="24674"/>
                    <a:pt x="13543" y="24705"/>
                  </a:cubicBezTo>
                  <a:cubicBezTo>
                    <a:pt x="13433" y="24768"/>
                    <a:pt x="13355" y="24752"/>
                    <a:pt x="13308" y="24862"/>
                  </a:cubicBezTo>
                  <a:cubicBezTo>
                    <a:pt x="13292" y="24877"/>
                    <a:pt x="13292" y="24893"/>
                    <a:pt x="13308" y="24893"/>
                  </a:cubicBezTo>
                  <a:cubicBezTo>
                    <a:pt x="13355" y="24953"/>
                    <a:pt x="13412" y="24978"/>
                    <a:pt x="13473" y="24978"/>
                  </a:cubicBezTo>
                  <a:cubicBezTo>
                    <a:pt x="13634" y="24978"/>
                    <a:pt x="13825" y="24806"/>
                    <a:pt x="13950" y="24658"/>
                  </a:cubicBezTo>
                  <a:cubicBezTo>
                    <a:pt x="13966" y="24815"/>
                    <a:pt x="14029" y="24971"/>
                    <a:pt x="14029" y="25128"/>
                  </a:cubicBezTo>
                  <a:cubicBezTo>
                    <a:pt x="14029" y="25395"/>
                    <a:pt x="13966" y="25630"/>
                    <a:pt x="13856" y="25865"/>
                  </a:cubicBezTo>
                  <a:cubicBezTo>
                    <a:pt x="13762" y="25990"/>
                    <a:pt x="13653" y="26100"/>
                    <a:pt x="13558" y="26241"/>
                  </a:cubicBezTo>
                  <a:cubicBezTo>
                    <a:pt x="13543" y="26272"/>
                    <a:pt x="13574" y="26304"/>
                    <a:pt x="13606" y="26304"/>
                  </a:cubicBezTo>
                  <a:cubicBezTo>
                    <a:pt x="13653" y="26288"/>
                    <a:pt x="13700" y="26272"/>
                    <a:pt x="13747" y="26257"/>
                  </a:cubicBezTo>
                  <a:cubicBezTo>
                    <a:pt x="13764" y="26274"/>
                    <a:pt x="13790" y="26286"/>
                    <a:pt x="13816" y="26286"/>
                  </a:cubicBezTo>
                  <a:cubicBezTo>
                    <a:pt x="13837" y="26286"/>
                    <a:pt x="13858" y="26278"/>
                    <a:pt x="13872" y="26257"/>
                  </a:cubicBezTo>
                  <a:cubicBezTo>
                    <a:pt x="13903" y="26225"/>
                    <a:pt x="13935" y="26178"/>
                    <a:pt x="13966" y="26131"/>
                  </a:cubicBezTo>
                  <a:cubicBezTo>
                    <a:pt x="13966" y="26194"/>
                    <a:pt x="13966" y="26241"/>
                    <a:pt x="13966" y="26288"/>
                  </a:cubicBezTo>
                  <a:cubicBezTo>
                    <a:pt x="13386" y="27542"/>
                    <a:pt x="11975" y="27464"/>
                    <a:pt x="10768" y="27573"/>
                  </a:cubicBezTo>
                  <a:cubicBezTo>
                    <a:pt x="10737" y="27573"/>
                    <a:pt x="10737" y="27636"/>
                    <a:pt x="10768" y="27636"/>
                  </a:cubicBezTo>
                  <a:cubicBezTo>
                    <a:pt x="10861" y="27637"/>
                    <a:pt x="10958" y="27638"/>
                    <a:pt x="11057" y="27638"/>
                  </a:cubicBezTo>
                  <a:cubicBezTo>
                    <a:pt x="12095" y="27638"/>
                    <a:pt x="13421" y="27528"/>
                    <a:pt x="13950" y="26555"/>
                  </a:cubicBezTo>
                  <a:lnTo>
                    <a:pt x="13950" y="26555"/>
                  </a:lnTo>
                  <a:cubicBezTo>
                    <a:pt x="13856" y="26915"/>
                    <a:pt x="13653" y="27181"/>
                    <a:pt x="13464" y="27495"/>
                  </a:cubicBezTo>
                  <a:cubicBezTo>
                    <a:pt x="13412" y="27574"/>
                    <a:pt x="13491" y="27663"/>
                    <a:pt x="13573" y="27663"/>
                  </a:cubicBezTo>
                  <a:cubicBezTo>
                    <a:pt x="13589" y="27663"/>
                    <a:pt x="13606" y="27659"/>
                    <a:pt x="13621" y="27652"/>
                  </a:cubicBezTo>
                  <a:cubicBezTo>
                    <a:pt x="13653" y="27636"/>
                    <a:pt x="13668" y="27605"/>
                    <a:pt x="13700" y="27589"/>
                  </a:cubicBezTo>
                  <a:cubicBezTo>
                    <a:pt x="13903" y="27526"/>
                    <a:pt x="14060" y="27385"/>
                    <a:pt x="14185" y="27197"/>
                  </a:cubicBezTo>
                  <a:lnTo>
                    <a:pt x="14185" y="27197"/>
                  </a:lnTo>
                  <a:cubicBezTo>
                    <a:pt x="14232" y="27495"/>
                    <a:pt x="14232" y="27808"/>
                    <a:pt x="14091" y="28091"/>
                  </a:cubicBezTo>
                  <a:cubicBezTo>
                    <a:pt x="13903" y="28467"/>
                    <a:pt x="13496" y="28639"/>
                    <a:pt x="13167" y="28874"/>
                  </a:cubicBezTo>
                  <a:cubicBezTo>
                    <a:pt x="13125" y="28902"/>
                    <a:pt x="13145" y="28955"/>
                    <a:pt x="13183" y="28955"/>
                  </a:cubicBezTo>
                  <a:cubicBezTo>
                    <a:pt x="13188" y="28955"/>
                    <a:pt x="13193" y="28954"/>
                    <a:pt x="13198" y="28953"/>
                  </a:cubicBezTo>
                  <a:cubicBezTo>
                    <a:pt x="13402" y="28921"/>
                    <a:pt x="13606" y="28859"/>
                    <a:pt x="13778" y="28765"/>
                  </a:cubicBezTo>
                  <a:lnTo>
                    <a:pt x="13778" y="28765"/>
                  </a:lnTo>
                  <a:cubicBezTo>
                    <a:pt x="13198" y="29188"/>
                    <a:pt x="12132" y="29141"/>
                    <a:pt x="11552" y="29188"/>
                  </a:cubicBezTo>
                  <a:cubicBezTo>
                    <a:pt x="10878" y="29250"/>
                    <a:pt x="10204" y="29282"/>
                    <a:pt x="9530" y="29282"/>
                  </a:cubicBezTo>
                  <a:cubicBezTo>
                    <a:pt x="9439" y="29283"/>
                    <a:pt x="9349" y="29284"/>
                    <a:pt x="9259" y="29284"/>
                  </a:cubicBezTo>
                  <a:cubicBezTo>
                    <a:pt x="8264" y="29284"/>
                    <a:pt x="7329" y="29204"/>
                    <a:pt x="6380" y="29031"/>
                  </a:cubicBezTo>
                  <a:cubicBezTo>
                    <a:pt x="6317" y="29000"/>
                    <a:pt x="6254" y="28984"/>
                    <a:pt x="6192" y="28953"/>
                  </a:cubicBezTo>
                  <a:cubicBezTo>
                    <a:pt x="6082" y="28890"/>
                    <a:pt x="5972" y="28827"/>
                    <a:pt x="5862" y="28765"/>
                  </a:cubicBezTo>
                  <a:cubicBezTo>
                    <a:pt x="5800" y="28702"/>
                    <a:pt x="5518" y="28561"/>
                    <a:pt x="5502" y="28451"/>
                  </a:cubicBezTo>
                  <a:cubicBezTo>
                    <a:pt x="5489" y="28426"/>
                    <a:pt x="5466" y="28400"/>
                    <a:pt x="5432" y="28400"/>
                  </a:cubicBezTo>
                  <a:cubicBezTo>
                    <a:pt x="5425" y="28400"/>
                    <a:pt x="5416" y="28401"/>
                    <a:pt x="5408" y="28404"/>
                  </a:cubicBezTo>
                  <a:cubicBezTo>
                    <a:pt x="5408" y="28373"/>
                    <a:pt x="5392" y="28357"/>
                    <a:pt x="5376" y="28326"/>
                  </a:cubicBezTo>
                  <a:cubicBezTo>
                    <a:pt x="5267" y="27981"/>
                    <a:pt x="5345" y="27652"/>
                    <a:pt x="5329" y="27307"/>
                  </a:cubicBezTo>
                  <a:lnTo>
                    <a:pt x="5329" y="27307"/>
                  </a:lnTo>
                  <a:cubicBezTo>
                    <a:pt x="5504" y="27510"/>
                    <a:pt x="5745" y="27686"/>
                    <a:pt x="5992" y="27686"/>
                  </a:cubicBezTo>
                  <a:cubicBezTo>
                    <a:pt x="6011" y="27686"/>
                    <a:pt x="6031" y="27685"/>
                    <a:pt x="6050" y="27683"/>
                  </a:cubicBezTo>
                  <a:cubicBezTo>
                    <a:pt x="6050" y="27683"/>
                    <a:pt x="6050" y="27667"/>
                    <a:pt x="6066" y="27667"/>
                  </a:cubicBezTo>
                  <a:lnTo>
                    <a:pt x="6160" y="27667"/>
                  </a:lnTo>
                  <a:cubicBezTo>
                    <a:pt x="6192" y="27667"/>
                    <a:pt x="6223" y="27636"/>
                    <a:pt x="6207" y="27589"/>
                  </a:cubicBezTo>
                  <a:cubicBezTo>
                    <a:pt x="6035" y="27276"/>
                    <a:pt x="5612" y="27213"/>
                    <a:pt x="5424" y="26884"/>
                  </a:cubicBezTo>
                  <a:cubicBezTo>
                    <a:pt x="5267" y="26586"/>
                    <a:pt x="5345" y="26304"/>
                    <a:pt x="5345" y="26006"/>
                  </a:cubicBezTo>
                  <a:lnTo>
                    <a:pt x="5345" y="26006"/>
                  </a:lnTo>
                  <a:cubicBezTo>
                    <a:pt x="5439" y="26116"/>
                    <a:pt x="5549" y="26210"/>
                    <a:pt x="5674" y="26257"/>
                  </a:cubicBezTo>
                  <a:cubicBezTo>
                    <a:pt x="5690" y="26257"/>
                    <a:pt x="5706" y="26241"/>
                    <a:pt x="5721" y="26225"/>
                  </a:cubicBezTo>
                  <a:cubicBezTo>
                    <a:pt x="5737" y="26241"/>
                    <a:pt x="5753" y="26257"/>
                    <a:pt x="5784" y="26257"/>
                  </a:cubicBezTo>
                  <a:cubicBezTo>
                    <a:pt x="5800" y="26257"/>
                    <a:pt x="5831" y="26241"/>
                    <a:pt x="5815" y="26210"/>
                  </a:cubicBezTo>
                  <a:cubicBezTo>
                    <a:pt x="5753" y="25896"/>
                    <a:pt x="5424" y="25692"/>
                    <a:pt x="5298" y="25363"/>
                  </a:cubicBezTo>
                  <a:cubicBezTo>
                    <a:pt x="5204" y="25112"/>
                    <a:pt x="5204" y="24893"/>
                    <a:pt x="5235" y="24674"/>
                  </a:cubicBezTo>
                  <a:lnTo>
                    <a:pt x="5235" y="24674"/>
                  </a:lnTo>
                  <a:cubicBezTo>
                    <a:pt x="5345" y="25003"/>
                    <a:pt x="5518" y="25442"/>
                    <a:pt x="5862" y="25473"/>
                  </a:cubicBezTo>
                  <a:cubicBezTo>
                    <a:pt x="5894" y="25473"/>
                    <a:pt x="5941" y="25442"/>
                    <a:pt x="5941" y="25410"/>
                  </a:cubicBezTo>
                  <a:cubicBezTo>
                    <a:pt x="5972" y="25222"/>
                    <a:pt x="5878" y="25034"/>
                    <a:pt x="5753" y="24846"/>
                  </a:cubicBezTo>
                  <a:cubicBezTo>
                    <a:pt x="5721" y="24611"/>
                    <a:pt x="5612" y="24391"/>
                    <a:pt x="5486" y="24188"/>
                  </a:cubicBezTo>
                  <a:cubicBezTo>
                    <a:pt x="5424" y="23874"/>
                    <a:pt x="5424" y="23576"/>
                    <a:pt x="5439" y="23263"/>
                  </a:cubicBezTo>
                  <a:cubicBezTo>
                    <a:pt x="5455" y="23263"/>
                    <a:pt x="5455" y="23247"/>
                    <a:pt x="5455" y="23247"/>
                  </a:cubicBezTo>
                  <a:close/>
                  <a:moveTo>
                    <a:pt x="6756" y="29595"/>
                  </a:moveTo>
                  <a:lnTo>
                    <a:pt x="6756" y="29595"/>
                  </a:lnTo>
                  <a:cubicBezTo>
                    <a:pt x="7445" y="30003"/>
                    <a:pt x="8527" y="29956"/>
                    <a:pt x="9295" y="29972"/>
                  </a:cubicBezTo>
                  <a:cubicBezTo>
                    <a:pt x="9453" y="29976"/>
                    <a:pt x="9610" y="29978"/>
                    <a:pt x="9767" y="29978"/>
                  </a:cubicBezTo>
                  <a:cubicBezTo>
                    <a:pt x="10781" y="29978"/>
                    <a:pt x="11786" y="29896"/>
                    <a:pt x="12790" y="29815"/>
                  </a:cubicBezTo>
                  <a:cubicBezTo>
                    <a:pt x="12822" y="29815"/>
                    <a:pt x="12853" y="29799"/>
                    <a:pt x="12869" y="29799"/>
                  </a:cubicBezTo>
                  <a:cubicBezTo>
                    <a:pt x="12391" y="30254"/>
                    <a:pt x="11457" y="30340"/>
                    <a:pt x="10697" y="30340"/>
                  </a:cubicBezTo>
                  <a:cubicBezTo>
                    <a:pt x="10384" y="30340"/>
                    <a:pt x="10101" y="30325"/>
                    <a:pt x="9891" y="30316"/>
                  </a:cubicBezTo>
                  <a:cubicBezTo>
                    <a:pt x="9232" y="30301"/>
                    <a:pt x="7195" y="30379"/>
                    <a:pt x="6756" y="29595"/>
                  </a:cubicBezTo>
                  <a:close/>
                  <a:moveTo>
                    <a:pt x="10058" y="0"/>
                  </a:moveTo>
                  <a:cubicBezTo>
                    <a:pt x="9708" y="0"/>
                    <a:pt x="9359" y="17"/>
                    <a:pt x="9013" y="49"/>
                  </a:cubicBezTo>
                  <a:cubicBezTo>
                    <a:pt x="8888" y="65"/>
                    <a:pt x="8825" y="269"/>
                    <a:pt x="8982" y="300"/>
                  </a:cubicBezTo>
                  <a:cubicBezTo>
                    <a:pt x="10141" y="519"/>
                    <a:pt x="11333" y="472"/>
                    <a:pt x="12493" y="739"/>
                  </a:cubicBezTo>
                  <a:cubicBezTo>
                    <a:pt x="13715" y="1021"/>
                    <a:pt x="14844" y="1570"/>
                    <a:pt x="15784" y="2385"/>
                  </a:cubicBezTo>
                  <a:cubicBezTo>
                    <a:pt x="17477" y="3842"/>
                    <a:pt x="18590" y="5943"/>
                    <a:pt x="18966" y="8137"/>
                  </a:cubicBezTo>
                  <a:cubicBezTo>
                    <a:pt x="19389" y="10551"/>
                    <a:pt x="18950" y="13122"/>
                    <a:pt x="17414" y="15065"/>
                  </a:cubicBezTo>
                  <a:cubicBezTo>
                    <a:pt x="17273" y="15253"/>
                    <a:pt x="17132" y="15410"/>
                    <a:pt x="16975" y="15582"/>
                  </a:cubicBezTo>
                  <a:cubicBezTo>
                    <a:pt x="16192" y="16319"/>
                    <a:pt x="15267" y="16946"/>
                    <a:pt x="14232" y="17448"/>
                  </a:cubicBezTo>
                  <a:cubicBezTo>
                    <a:pt x="13606" y="17651"/>
                    <a:pt x="12979" y="17761"/>
                    <a:pt x="12367" y="18028"/>
                  </a:cubicBezTo>
                  <a:cubicBezTo>
                    <a:pt x="12210" y="18106"/>
                    <a:pt x="12242" y="18373"/>
                    <a:pt x="12414" y="18404"/>
                  </a:cubicBezTo>
                  <a:cubicBezTo>
                    <a:pt x="12574" y="18431"/>
                    <a:pt x="12737" y="18443"/>
                    <a:pt x="12901" y="18443"/>
                  </a:cubicBezTo>
                  <a:cubicBezTo>
                    <a:pt x="13316" y="18443"/>
                    <a:pt x="13743" y="18362"/>
                    <a:pt x="14170" y="18216"/>
                  </a:cubicBezTo>
                  <a:cubicBezTo>
                    <a:pt x="14201" y="18263"/>
                    <a:pt x="14232" y="18325"/>
                    <a:pt x="14264" y="18388"/>
                  </a:cubicBezTo>
                  <a:cubicBezTo>
                    <a:pt x="14311" y="18529"/>
                    <a:pt x="14311" y="18702"/>
                    <a:pt x="14311" y="18874"/>
                  </a:cubicBezTo>
                  <a:cubicBezTo>
                    <a:pt x="14295" y="18999"/>
                    <a:pt x="14280" y="19125"/>
                    <a:pt x="14295" y="19235"/>
                  </a:cubicBezTo>
                  <a:cubicBezTo>
                    <a:pt x="14060" y="20175"/>
                    <a:pt x="13997" y="21178"/>
                    <a:pt x="13982" y="22119"/>
                  </a:cubicBezTo>
                  <a:cubicBezTo>
                    <a:pt x="13888" y="22401"/>
                    <a:pt x="13825" y="22699"/>
                    <a:pt x="13527" y="22887"/>
                  </a:cubicBezTo>
                  <a:cubicBezTo>
                    <a:pt x="13511" y="22887"/>
                    <a:pt x="13496" y="22902"/>
                    <a:pt x="13480" y="22902"/>
                  </a:cubicBezTo>
                  <a:cubicBezTo>
                    <a:pt x="12148" y="23090"/>
                    <a:pt x="10815" y="23232"/>
                    <a:pt x="9467" y="23247"/>
                  </a:cubicBezTo>
                  <a:cubicBezTo>
                    <a:pt x="9418" y="23248"/>
                    <a:pt x="9368" y="23248"/>
                    <a:pt x="9319" y="23248"/>
                  </a:cubicBezTo>
                  <a:cubicBezTo>
                    <a:pt x="8224" y="23248"/>
                    <a:pt x="7129" y="23090"/>
                    <a:pt x="6035" y="23075"/>
                  </a:cubicBezTo>
                  <a:cubicBezTo>
                    <a:pt x="5894" y="23028"/>
                    <a:pt x="5737" y="22996"/>
                    <a:pt x="5580" y="22949"/>
                  </a:cubicBezTo>
                  <a:cubicBezTo>
                    <a:pt x="5565" y="22934"/>
                    <a:pt x="5549" y="22918"/>
                    <a:pt x="5533" y="22887"/>
                  </a:cubicBezTo>
                  <a:cubicBezTo>
                    <a:pt x="5518" y="22871"/>
                    <a:pt x="5518" y="22824"/>
                    <a:pt x="5502" y="22793"/>
                  </a:cubicBezTo>
                  <a:cubicBezTo>
                    <a:pt x="5627" y="21868"/>
                    <a:pt x="5455" y="20786"/>
                    <a:pt x="5345" y="19877"/>
                  </a:cubicBezTo>
                  <a:cubicBezTo>
                    <a:pt x="5251" y="19203"/>
                    <a:pt x="5157" y="18482"/>
                    <a:pt x="4875" y="17855"/>
                  </a:cubicBezTo>
                  <a:lnTo>
                    <a:pt x="4875" y="17855"/>
                  </a:lnTo>
                  <a:cubicBezTo>
                    <a:pt x="5063" y="17949"/>
                    <a:pt x="5251" y="18028"/>
                    <a:pt x="5439" y="18059"/>
                  </a:cubicBezTo>
                  <a:cubicBezTo>
                    <a:pt x="5460" y="18065"/>
                    <a:pt x="5480" y="18067"/>
                    <a:pt x="5499" y="18067"/>
                  </a:cubicBezTo>
                  <a:cubicBezTo>
                    <a:pt x="5694" y="18067"/>
                    <a:pt x="5781" y="17797"/>
                    <a:pt x="5596" y="17683"/>
                  </a:cubicBezTo>
                  <a:cubicBezTo>
                    <a:pt x="4154" y="16727"/>
                    <a:pt x="2900" y="15347"/>
                    <a:pt x="2007" y="13780"/>
                  </a:cubicBezTo>
                  <a:cubicBezTo>
                    <a:pt x="1176" y="12103"/>
                    <a:pt x="768" y="10253"/>
                    <a:pt x="1035" y="8216"/>
                  </a:cubicBezTo>
                  <a:cubicBezTo>
                    <a:pt x="1474" y="4955"/>
                    <a:pt x="4185" y="1789"/>
                    <a:pt x="7398" y="708"/>
                  </a:cubicBezTo>
                  <a:cubicBezTo>
                    <a:pt x="7696" y="629"/>
                    <a:pt x="7994" y="551"/>
                    <a:pt x="8292" y="504"/>
                  </a:cubicBezTo>
                  <a:cubicBezTo>
                    <a:pt x="8323" y="488"/>
                    <a:pt x="8355" y="472"/>
                    <a:pt x="8370" y="457"/>
                  </a:cubicBezTo>
                  <a:cubicBezTo>
                    <a:pt x="8417" y="441"/>
                    <a:pt x="8464" y="425"/>
                    <a:pt x="8511" y="425"/>
                  </a:cubicBezTo>
                  <a:cubicBezTo>
                    <a:pt x="8652" y="394"/>
                    <a:pt x="8621" y="175"/>
                    <a:pt x="8480" y="175"/>
                  </a:cubicBezTo>
                  <a:cubicBezTo>
                    <a:pt x="8446" y="173"/>
                    <a:pt x="8411" y="173"/>
                    <a:pt x="8377" y="173"/>
                  </a:cubicBezTo>
                  <a:cubicBezTo>
                    <a:pt x="7941" y="173"/>
                    <a:pt x="7506" y="263"/>
                    <a:pt x="7085" y="394"/>
                  </a:cubicBezTo>
                  <a:cubicBezTo>
                    <a:pt x="3621" y="1162"/>
                    <a:pt x="831" y="4250"/>
                    <a:pt x="298" y="7745"/>
                  </a:cubicBezTo>
                  <a:cubicBezTo>
                    <a:pt x="0" y="9752"/>
                    <a:pt x="376" y="11805"/>
                    <a:pt x="1364" y="13576"/>
                  </a:cubicBezTo>
                  <a:cubicBezTo>
                    <a:pt x="2007" y="14736"/>
                    <a:pt x="3010" y="16539"/>
                    <a:pt x="4279" y="17495"/>
                  </a:cubicBezTo>
                  <a:cubicBezTo>
                    <a:pt x="4342" y="17604"/>
                    <a:pt x="4389" y="17730"/>
                    <a:pt x="4452" y="17855"/>
                  </a:cubicBezTo>
                  <a:cubicBezTo>
                    <a:pt x="4593" y="18639"/>
                    <a:pt x="4812" y="19423"/>
                    <a:pt x="4875" y="20253"/>
                  </a:cubicBezTo>
                  <a:cubicBezTo>
                    <a:pt x="4953" y="21100"/>
                    <a:pt x="4875" y="22040"/>
                    <a:pt x="5094" y="22871"/>
                  </a:cubicBezTo>
                  <a:cubicBezTo>
                    <a:pt x="5000" y="23106"/>
                    <a:pt x="4953" y="23341"/>
                    <a:pt x="4985" y="23592"/>
                  </a:cubicBezTo>
                  <a:cubicBezTo>
                    <a:pt x="5000" y="23796"/>
                    <a:pt x="5032" y="23984"/>
                    <a:pt x="5094" y="24172"/>
                  </a:cubicBezTo>
                  <a:cubicBezTo>
                    <a:pt x="4875" y="24438"/>
                    <a:pt x="4891" y="24924"/>
                    <a:pt x="4953" y="25222"/>
                  </a:cubicBezTo>
                  <a:cubicBezTo>
                    <a:pt x="5000" y="25410"/>
                    <a:pt x="5063" y="25598"/>
                    <a:pt x="5157" y="25786"/>
                  </a:cubicBezTo>
                  <a:cubicBezTo>
                    <a:pt x="4859" y="25990"/>
                    <a:pt x="4969" y="26649"/>
                    <a:pt x="5094" y="26931"/>
                  </a:cubicBezTo>
                  <a:cubicBezTo>
                    <a:pt x="5126" y="26993"/>
                    <a:pt x="5157" y="27056"/>
                    <a:pt x="5204" y="27119"/>
                  </a:cubicBezTo>
                  <a:cubicBezTo>
                    <a:pt x="4985" y="27558"/>
                    <a:pt x="5000" y="28232"/>
                    <a:pt x="5251" y="28655"/>
                  </a:cubicBezTo>
                  <a:cubicBezTo>
                    <a:pt x="5376" y="28859"/>
                    <a:pt x="5627" y="29094"/>
                    <a:pt x="5894" y="29141"/>
                  </a:cubicBezTo>
                  <a:cubicBezTo>
                    <a:pt x="6066" y="29282"/>
                    <a:pt x="6270" y="29360"/>
                    <a:pt x="6474" y="29423"/>
                  </a:cubicBezTo>
                  <a:cubicBezTo>
                    <a:pt x="6646" y="30693"/>
                    <a:pt x="8997" y="30551"/>
                    <a:pt x="9891" y="30598"/>
                  </a:cubicBezTo>
                  <a:cubicBezTo>
                    <a:pt x="10062" y="30605"/>
                    <a:pt x="10305" y="30614"/>
                    <a:pt x="10584" y="30614"/>
                  </a:cubicBezTo>
                  <a:cubicBezTo>
                    <a:pt x="11679" y="30614"/>
                    <a:pt x="13323" y="30466"/>
                    <a:pt x="13323" y="29392"/>
                  </a:cubicBezTo>
                  <a:cubicBezTo>
                    <a:pt x="13919" y="29219"/>
                    <a:pt x="14358" y="28890"/>
                    <a:pt x="14295" y="28247"/>
                  </a:cubicBezTo>
                  <a:cubicBezTo>
                    <a:pt x="14311" y="28200"/>
                    <a:pt x="14342" y="28169"/>
                    <a:pt x="14358" y="28138"/>
                  </a:cubicBezTo>
                  <a:cubicBezTo>
                    <a:pt x="14499" y="27777"/>
                    <a:pt x="14515" y="27354"/>
                    <a:pt x="14280" y="27040"/>
                  </a:cubicBezTo>
                  <a:cubicBezTo>
                    <a:pt x="14530" y="26586"/>
                    <a:pt x="14562" y="25990"/>
                    <a:pt x="14311" y="25598"/>
                  </a:cubicBezTo>
                  <a:cubicBezTo>
                    <a:pt x="14483" y="25144"/>
                    <a:pt x="14468" y="24595"/>
                    <a:pt x="14217" y="24266"/>
                  </a:cubicBezTo>
                  <a:cubicBezTo>
                    <a:pt x="14264" y="24203"/>
                    <a:pt x="14311" y="24125"/>
                    <a:pt x="14327" y="24031"/>
                  </a:cubicBezTo>
                  <a:cubicBezTo>
                    <a:pt x="14358" y="23921"/>
                    <a:pt x="14358" y="23796"/>
                    <a:pt x="14342" y="23686"/>
                  </a:cubicBezTo>
                  <a:cubicBezTo>
                    <a:pt x="14358" y="23529"/>
                    <a:pt x="14358" y="23373"/>
                    <a:pt x="14342" y="23247"/>
                  </a:cubicBezTo>
                  <a:cubicBezTo>
                    <a:pt x="14342" y="23216"/>
                    <a:pt x="14327" y="23169"/>
                    <a:pt x="14311" y="23138"/>
                  </a:cubicBezTo>
                  <a:cubicBezTo>
                    <a:pt x="14311" y="23122"/>
                    <a:pt x="14327" y="23090"/>
                    <a:pt x="14327" y="23059"/>
                  </a:cubicBezTo>
                  <a:cubicBezTo>
                    <a:pt x="14295" y="22009"/>
                    <a:pt x="14327" y="20959"/>
                    <a:pt x="14515" y="19924"/>
                  </a:cubicBezTo>
                  <a:cubicBezTo>
                    <a:pt x="14656" y="19125"/>
                    <a:pt x="14938" y="18420"/>
                    <a:pt x="15267" y="17699"/>
                  </a:cubicBezTo>
                  <a:cubicBezTo>
                    <a:pt x="16301" y="17103"/>
                    <a:pt x="17242" y="16225"/>
                    <a:pt x="17822" y="15488"/>
                  </a:cubicBezTo>
                  <a:cubicBezTo>
                    <a:pt x="17947" y="15332"/>
                    <a:pt x="18057" y="15191"/>
                    <a:pt x="18167" y="15034"/>
                  </a:cubicBezTo>
                  <a:cubicBezTo>
                    <a:pt x="19781" y="12965"/>
                    <a:pt x="20518" y="10143"/>
                    <a:pt x="19969" y="7557"/>
                  </a:cubicBezTo>
                  <a:cubicBezTo>
                    <a:pt x="19107" y="3482"/>
                    <a:pt x="15549" y="504"/>
                    <a:pt x="11536" y="96"/>
                  </a:cubicBezTo>
                  <a:cubicBezTo>
                    <a:pt x="11043" y="32"/>
                    <a:pt x="10549" y="0"/>
                    <a:pt x="100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1"/>
            <p:cNvSpPr/>
            <p:nvPr/>
          </p:nvSpPr>
          <p:spPr>
            <a:xfrm>
              <a:off x="4972425" y="2805175"/>
              <a:ext cx="21900" cy="28350"/>
            </a:xfrm>
            <a:custGeom>
              <a:rect b="b" l="l" r="r" t="t"/>
              <a:pathLst>
                <a:path extrusionOk="0" h="1134" w="876">
                  <a:moveTo>
                    <a:pt x="1" y="0"/>
                  </a:moveTo>
                  <a:cubicBezTo>
                    <a:pt x="32" y="220"/>
                    <a:pt x="126" y="424"/>
                    <a:pt x="236" y="612"/>
                  </a:cubicBezTo>
                  <a:cubicBezTo>
                    <a:pt x="189" y="549"/>
                    <a:pt x="126" y="502"/>
                    <a:pt x="48" y="439"/>
                  </a:cubicBezTo>
                  <a:cubicBezTo>
                    <a:pt x="48" y="439"/>
                    <a:pt x="48" y="439"/>
                    <a:pt x="48" y="455"/>
                  </a:cubicBezTo>
                  <a:cubicBezTo>
                    <a:pt x="142" y="580"/>
                    <a:pt x="252" y="674"/>
                    <a:pt x="361" y="784"/>
                  </a:cubicBezTo>
                  <a:cubicBezTo>
                    <a:pt x="502" y="925"/>
                    <a:pt x="644" y="1051"/>
                    <a:pt x="832" y="1129"/>
                  </a:cubicBezTo>
                  <a:cubicBezTo>
                    <a:pt x="835" y="1132"/>
                    <a:pt x="838" y="1133"/>
                    <a:pt x="842" y="1133"/>
                  </a:cubicBezTo>
                  <a:cubicBezTo>
                    <a:pt x="858" y="1133"/>
                    <a:pt x="876" y="1110"/>
                    <a:pt x="863" y="1098"/>
                  </a:cubicBezTo>
                  <a:cubicBezTo>
                    <a:pt x="487" y="800"/>
                    <a:pt x="189" y="455"/>
                    <a:pt x="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1"/>
            <p:cNvSpPr/>
            <p:nvPr/>
          </p:nvSpPr>
          <p:spPr>
            <a:xfrm>
              <a:off x="5017100" y="2836125"/>
              <a:ext cx="14525" cy="2100"/>
            </a:xfrm>
            <a:custGeom>
              <a:rect b="b" l="l" r="r" t="t"/>
              <a:pathLst>
                <a:path extrusionOk="0" h="84" w="581">
                  <a:moveTo>
                    <a:pt x="16" y="1"/>
                  </a:moveTo>
                  <a:cubicBezTo>
                    <a:pt x="1" y="1"/>
                    <a:pt x="1" y="32"/>
                    <a:pt x="16" y="32"/>
                  </a:cubicBezTo>
                  <a:cubicBezTo>
                    <a:pt x="157" y="58"/>
                    <a:pt x="308" y="83"/>
                    <a:pt x="462" y="83"/>
                  </a:cubicBezTo>
                  <a:cubicBezTo>
                    <a:pt x="496" y="83"/>
                    <a:pt x="531" y="82"/>
                    <a:pt x="565" y="79"/>
                  </a:cubicBezTo>
                  <a:cubicBezTo>
                    <a:pt x="581" y="79"/>
                    <a:pt x="581" y="63"/>
                    <a:pt x="565" y="63"/>
                  </a:cubicBezTo>
                  <a:cubicBezTo>
                    <a:pt x="393" y="16"/>
                    <a:pt x="205" y="16"/>
                    <a:pt x="1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1"/>
            <p:cNvSpPr/>
            <p:nvPr/>
          </p:nvSpPr>
          <p:spPr>
            <a:xfrm>
              <a:off x="4977525" y="2778750"/>
              <a:ext cx="48225" cy="19000"/>
            </a:xfrm>
            <a:custGeom>
              <a:rect b="b" l="l" r="r" t="t"/>
              <a:pathLst>
                <a:path extrusionOk="0" h="760" w="1929">
                  <a:moveTo>
                    <a:pt x="13" y="1"/>
                  </a:moveTo>
                  <a:cubicBezTo>
                    <a:pt x="8" y="1"/>
                    <a:pt x="1" y="12"/>
                    <a:pt x="1" y="23"/>
                  </a:cubicBezTo>
                  <a:cubicBezTo>
                    <a:pt x="502" y="493"/>
                    <a:pt x="1239" y="728"/>
                    <a:pt x="1929" y="760"/>
                  </a:cubicBezTo>
                  <a:cubicBezTo>
                    <a:pt x="1929" y="760"/>
                    <a:pt x="1929" y="744"/>
                    <a:pt x="1929" y="744"/>
                  </a:cubicBezTo>
                  <a:cubicBezTo>
                    <a:pt x="1239" y="572"/>
                    <a:pt x="596" y="478"/>
                    <a:pt x="16" y="7"/>
                  </a:cubicBezTo>
                  <a:cubicBezTo>
                    <a:pt x="16" y="3"/>
                    <a:pt x="15" y="1"/>
                    <a:pt x="1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1"/>
            <p:cNvSpPr/>
            <p:nvPr/>
          </p:nvSpPr>
          <p:spPr>
            <a:xfrm>
              <a:off x="4981450" y="2755025"/>
              <a:ext cx="12950" cy="6675"/>
            </a:xfrm>
            <a:custGeom>
              <a:rect b="b" l="l" r="r" t="t"/>
              <a:pathLst>
                <a:path extrusionOk="0" h="267" w="518">
                  <a:moveTo>
                    <a:pt x="16" y="0"/>
                  </a:moveTo>
                  <a:cubicBezTo>
                    <a:pt x="16" y="0"/>
                    <a:pt x="0" y="16"/>
                    <a:pt x="16" y="16"/>
                  </a:cubicBezTo>
                  <a:cubicBezTo>
                    <a:pt x="173" y="94"/>
                    <a:pt x="345" y="188"/>
                    <a:pt x="502" y="267"/>
                  </a:cubicBezTo>
                  <a:cubicBezTo>
                    <a:pt x="518" y="267"/>
                    <a:pt x="518" y="267"/>
                    <a:pt x="518" y="251"/>
                  </a:cubicBezTo>
                  <a:cubicBezTo>
                    <a:pt x="345" y="173"/>
                    <a:pt x="188" y="94"/>
                    <a:pt x="1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1"/>
            <p:cNvSpPr/>
            <p:nvPr/>
          </p:nvSpPr>
          <p:spPr>
            <a:xfrm>
              <a:off x="4766825" y="2058075"/>
              <a:ext cx="74600" cy="90550"/>
            </a:xfrm>
            <a:custGeom>
              <a:rect b="b" l="l" r="r" t="t"/>
              <a:pathLst>
                <a:path extrusionOk="0" h="3622" w="2984">
                  <a:moveTo>
                    <a:pt x="143" y="0"/>
                  </a:moveTo>
                  <a:cubicBezTo>
                    <a:pt x="61" y="0"/>
                    <a:pt x="1" y="93"/>
                    <a:pt x="74" y="166"/>
                  </a:cubicBezTo>
                  <a:cubicBezTo>
                    <a:pt x="529" y="699"/>
                    <a:pt x="1062" y="1169"/>
                    <a:pt x="1532" y="1702"/>
                  </a:cubicBezTo>
                  <a:cubicBezTo>
                    <a:pt x="2034" y="2282"/>
                    <a:pt x="2347" y="2925"/>
                    <a:pt x="2755" y="3567"/>
                  </a:cubicBezTo>
                  <a:cubicBezTo>
                    <a:pt x="2779" y="3604"/>
                    <a:pt x="2821" y="3622"/>
                    <a:pt x="2862" y="3622"/>
                  </a:cubicBezTo>
                  <a:cubicBezTo>
                    <a:pt x="2924" y="3622"/>
                    <a:pt x="2983" y="3581"/>
                    <a:pt x="2974" y="3505"/>
                  </a:cubicBezTo>
                  <a:cubicBezTo>
                    <a:pt x="2849" y="2078"/>
                    <a:pt x="1265" y="824"/>
                    <a:pt x="215" y="25"/>
                  </a:cubicBezTo>
                  <a:cubicBezTo>
                    <a:pt x="191" y="8"/>
                    <a:pt x="166" y="0"/>
                    <a:pt x="14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1"/>
            <p:cNvSpPr/>
            <p:nvPr/>
          </p:nvSpPr>
          <p:spPr>
            <a:xfrm>
              <a:off x="4848925" y="1991575"/>
              <a:ext cx="63675" cy="92250"/>
            </a:xfrm>
            <a:custGeom>
              <a:rect b="b" l="l" r="r" t="t"/>
              <a:pathLst>
                <a:path extrusionOk="0" h="3690" w="2547">
                  <a:moveTo>
                    <a:pt x="123" y="0"/>
                  </a:moveTo>
                  <a:cubicBezTo>
                    <a:pt x="59" y="0"/>
                    <a:pt x="0" y="81"/>
                    <a:pt x="35" y="161"/>
                  </a:cubicBezTo>
                  <a:cubicBezTo>
                    <a:pt x="599" y="1368"/>
                    <a:pt x="1414" y="2685"/>
                    <a:pt x="2339" y="3657"/>
                  </a:cubicBezTo>
                  <a:cubicBezTo>
                    <a:pt x="2362" y="3680"/>
                    <a:pt x="2387" y="3690"/>
                    <a:pt x="2411" y="3690"/>
                  </a:cubicBezTo>
                  <a:cubicBezTo>
                    <a:pt x="2484" y="3690"/>
                    <a:pt x="2547" y="3598"/>
                    <a:pt x="2511" y="3516"/>
                  </a:cubicBezTo>
                  <a:cubicBezTo>
                    <a:pt x="1978" y="2293"/>
                    <a:pt x="1085" y="1039"/>
                    <a:pt x="192" y="36"/>
                  </a:cubicBezTo>
                  <a:cubicBezTo>
                    <a:pt x="171" y="11"/>
                    <a:pt x="147" y="0"/>
                    <a:pt x="12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1"/>
            <p:cNvSpPr/>
            <p:nvPr/>
          </p:nvSpPr>
          <p:spPr>
            <a:xfrm>
              <a:off x="4962250" y="1903075"/>
              <a:ext cx="33175" cy="149550"/>
            </a:xfrm>
            <a:custGeom>
              <a:rect b="b" l="l" r="r" t="t"/>
              <a:pathLst>
                <a:path extrusionOk="0" h="5982" w="1327">
                  <a:moveTo>
                    <a:pt x="55" y="0"/>
                  </a:moveTo>
                  <a:cubicBezTo>
                    <a:pt x="27" y="0"/>
                    <a:pt x="0" y="16"/>
                    <a:pt x="0" y="49"/>
                  </a:cubicBezTo>
                  <a:cubicBezTo>
                    <a:pt x="0" y="1068"/>
                    <a:pt x="204" y="2087"/>
                    <a:pt x="361" y="3090"/>
                  </a:cubicBezTo>
                  <a:cubicBezTo>
                    <a:pt x="502" y="4030"/>
                    <a:pt x="580" y="5096"/>
                    <a:pt x="1082" y="5927"/>
                  </a:cubicBezTo>
                  <a:cubicBezTo>
                    <a:pt x="1107" y="5964"/>
                    <a:pt x="1151" y="5982"/>
                    <a:pt x="1194" y="5982"/>
                  </a:cubicBezTo>
                  <a:cubicBezTo>
                    <a:pt x="1261" y="5982"/>
                    <a:pt x="1326" y="5940"/>
                    <a:pt x="1317" y="5864"/>
                  </a:cubicBezTo>
                  <a:cubicBezTo>
                    <a:pt x="1192" y="4955"/>
                    <a:pt x="941" y="4062"/>
                    <a:pt x="784" y="3168"/>
                  </a:cubicBezTo>
                  <a:cubicBezTo>
                    <a:pt x="596" y="2118"/>
                    <a:pt x="455" y="1037"/>
                    <a:pt x="110" y="34"/>
                  </a:cubicBezTo>
                  <a:cubicBezTo>
                    <a:pt x="103" y="12"/>
                    <a:pt x="79" y="0"/>
                    <a:pt x="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1"/>
            <p:cNvSpPr/>
            <p:nvPr/>
          </p:nvSpPr>
          <p:spPr>
            <a:xfrm>
              <a:off x="5065300" y="1878300"/>
              <a:ext cx="18850" cy="149650"/>
            </a:xfrm>
            <a:custGeom>
              <a:rect b="b" l="l" r="r" t="t"/>
              <a:pathLst>
                <a:path extrusionOk="0" h="5986" w="754">
                  <a:moveTo>
                    <a:pt x="155" y="0"/>
                  </a:moveTo>
                  <a:cubicBezTo>
                    <a:pt x="104" y="0"/>
                    <a:pt x="48" y="37"/>
                    <a:pt x="48" y="100"/>
                  </a:cubicBezTo>
                  <a:cubicBezTo>
                    <a:pt x="1" y="1119"/>
                    <a:pt x="126" y="2153"/>
                    <a:pt x="157" y="3188"/>
                  </a:cubicBezTo>
                  <a:cubicBezTo>
                    <a:pt x="189" y="4081"/>
                    <a:pt x="79" y="5037"/>
                    <a:pt x="283" y="5915"/>
                  </a:cubicBezTo>
                  <a:cubicBezTo>
                    <a:pt x="291" y="5962"/>
                    <a:pt x="334" y="5985"/>
                    <a:pt x="377" y="5985"/>
                  </a:cubicBezTo>
                  <a:cubicBezTo>
                    <a:pt x="420" y="5985"/>
                    <a:pt x="463" y="5962"/>
                    <a:pt x="471" y="5915"/>
                  </a:cubicBezTo>
                  <a:cubicBezTo>
                    <a:pt x="753" y="4990"/>
                    <a:pt x="643" y="3940"/>
                    <a:pt x="596" y="2984"/>
                  </a:cubicBezTo>
                  <a:cubicBezTo>
                    <a:pt x="549" y="2012"/>
                    <a:pt x="502" y="1009"/>
                    <a:pt x="236" y="68"/>
                  </a:cubicBezTo>
                  <a:cubicBezTo>
                    <a:pt x="229" y="21"/>
                    <a:pt x="193" y="0"/>
                    <a:pt x="1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1"/>
            <p:cNvSpPr/>
            <p:nvPr/>
          </p:nvSpPr>
          <p:spPr>
            <a:xfrm>
              <a:off x="5155175" y="1913600"/>
              <a:ext cx="84125" cy="157875"/>
            </a:xfrm>
            <a:custGeom>
              <a:rect b="b" l="l" r="r" t="t"/>
              <a:pathLst>
                <a:path extrusionOk="0" h="6315" w="3365">
                  <a:moveTo>
                    <a:pt x="3226" y="0"/>
                  </a:moveTo>
                  <a:cubicBezTo>
                    <a:pt x="3199" y="0"/>
                    <a:pt x="3171" y="11"/>
                    <a:pt x="3146" y="36"/>
                  </a:cubicBezTo>
                  <a:cubicBezTo>
                    <a:pt x="1563" y="1525"/>
                    <a:pt x="434" y="4111"/>
                    <a:pt x="11" y="6227"/>
                  </a:cubicBezTo>
                  <a:cubicBezTo>
                    <a:pt x="1" y="6277"/>
                    <a:pt x="42" y="6314"/>
                    <a:pt x="81" y="6314"/>
                  </a:cubicBezTo>
                  <a:cubicBezTo>
                    <a:pt x="103" y="6314"/>
                    <a:pt x="125" y="6302"/>
                    <a:pt x="136" y="6274"/>
                  </a:cubicBezTo>
                  <a:cubicBezTo>
                    <a:pt x="606" y="5224"/>
                    <a:pt x="1014" y="4158"/>
                    <a:pt x="1547" y="3139"/>
                  </a:cubicBezTo>
                  <a:cubicBezTo>
                    <a:pt x="2095" y="2120"/>
                    <a:pt x="2801" y="1196"/>
                    <a:pt x="3318" y="161"/>
                  </a:cubicBezTo>
                  <a:cubicBezTo>
                    <a:pt x="3364" y="81"/>
                    <a:pt x="3300" y="0"/>
                    <a:pt x="3226"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1"/>
            <p:cNvSpPr/>
            <p:nvPr/>
          </p:nvSpPr>
          <p:spPr>
            <a:xfrm>
              <a:off x="5236425" y="1971400"/>
              <a:ext cx="62525" cy="96850"/>
            </a:xfrm>
            <a:custGeom>
              <a:rect b="b" l="l" r="r" t="t"/>
              <a:pathLst>
                <a:path extrusionOk="0" h="3874" w="2501">
                  <a:moveTo>
                    <a:pt x="2322" y="1"/>
                  </a:moveTo>
                  <a:cubicBezTo>
                    <a:pt x="2298" y="1"/>
                    <a:pt x="2272" y="9"/>
                    <a:pt x="2247" y="28"/>
                  </a:cubicBezTo>
                  <a:cubicBezTo>
                    <a:pt x="1698" y="420"/>
                    <a:pt x="1306" y="1078"/>
                    <a:pt x="962" y="1658"/>
                  </a:cubicBezTo>
                  <a:cubicBezTo>
                    <a:pt x="570" y="2316"/>
                    <a:pt x="225" y="3006"/>
                    <a:pt x="21" y="3743"/>
                  </a:cubicBezTo>
                  <a:cubicBezTo>
                    <a:pt x="0" y="3815"/>
                    <a:pt x="75" y="3874"/>
                    <a:pt x="142" y="3874"/>
                  </a:cubicBezTo>
                  <a:cubicBezTo>
                    <a:pt x="177" y="3874"/>
                    <a:pt x="209" y="3858"/>
                    <a:pt x="225" y="3821"/>
                  </a:cubicBezTo>
                  <a:cubicBezTo>
                    <a:pt x="570" y="3194"/>
                    <a:pt x="883" y="2567"/>
                    <a:pt x="1259" y="1971"/>
                  </a:cubicBezTo>
                  <a:cubicBezTo>
                    <a:pt x="1636" y="1376"/>
                    <a:pt x="2153" y="859"/>
                    <a:pt x="2451" y="232"/>
                  </a:cubicBezTo>
                  <a:cubicBezTo>
                    <a:pt x="2501" y="131"/>
                    <a:pt x="2420" y="1"/>
                    <a:pt x="23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1"/>
            <p:cNvSpPr/>
            <p:nvPr/>
          </p:nvSpPr>
          <p:spPr>
            <a:xfrm>
              <a:off x="5305225" y="2065125"/>
              <a:ext cx="96200" cy="83400"/>
            </a:xfrm>
            <a:custGeom>
              <a:rect b="b" l="l" r="r" t="t"/>
              <a:pathLst>
                <a:path extrusionOk="0" h="3336" w="3848">
                  <a:moveTo>
                    <a:pt x="3722" y="0"/>
                  </a:moveTo>
                  <a:cubicBezTo>
                    <a:pt x="3709" y="0"/>
                    <a:pt x="3695" y="3"/>
                    <a:pt x="3680" y="9"/>
                  </a:cubicBezTo>
                  <a:cubicBezTo>
                    <a:pt x="3006" y="276"/>
                    <a:pt x="2473" y="934"/>
                    <a:pt x="1940" y="1420"/>
                  </a:cubicBezTo>
                  <a:cubicBezTo>
                    <a:pt x="1282" y="2016"/>
                    <a:pt x="592" y="2580"/>
                    <a:pt x="28" y="3270"/>
                  </a:cubicBezTo>
                  <a:cubicBezTo>
                    <a:pt x="1" y="3297"/>
                    <a:pt x="20" y="3335"/>
                    <a:pt x="56" y="3335"/>
                  </a:cubicBezTo>
                  <a:cubicBezTo>
                    <a:pt x="62" y="3335"/>
                    <a:pt x="68" y="3334"/>
                    <a:pt x="75" y="3332"/>
                  </a:cubicBezTo>
                  <a:cubicBezTo>
                    <a:pt x="796" y="2940"/>
                    <a:pt x="1423" y="2423"/>
                    <a:pt x="2065" y="1890"/>
                  </a:cubicBezTo>
                  <a:cubicBezTo>
                    <a:pt x="2645" y="1420"/>
                    <a:pt x="3476" y="887"/>
                    <a:pt x="3821" y="197"/>
                  </a:cubicBezTo>
                  <a:cubicBezTo>
                    <a:pt x="3848" y="116"/>
                    <a:pt x="3805" y="0"/>
                    <a:pt x="3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1"/>
            <p:cNvSpPr/>
            <p:nvPr/>
          </p:nvSpPr>
          <p:spPr>
            <a:xfrm>
              <a:off x="5372850" y="2186400"/>
              <a:ext cx="61150" cy="48225"/>
            </a:xfrm>
            <a:custGeom>
              <a:rect b="b" l="l" r="r" t="t"/>
              <a:pathLst>
                <a:path extrusionOk="0" h="1929" w="2446">
                  <a:moveTo>
                    <a:pt x="2250" y="0"/>
                  </a:moveTo>
                  <a:cubicBezTo>
                    <a:pt x="2243" y="0"/>
                    <a:pt x="2236" y="1"/>
                    <a:pt x="2229" y="2"/>
                  </a:cubicBezTo>
                  <a:cubicBezTo>
                    <a:pt x="1806" y="80"/>
                    <a:pt x="1414" y="503"/>
                    <a:pt x="1100" y="770"/>
                  </a:cubicBezTo>
                  <a:cubicBezTo>
                    <a:pt x="724" y="1083"/>
                    <a:pt x="332" y="1397"/>
                    <a:pt x="50" y="1789"/>
                  </a:cubicBezTo>
                  <a:cubicBezTo>
                    <a:pt x="0" y="1863"/>
                    <a:pt x="69" y="1928"/>
                    <a:pt x="139" y="1928"/>
                  </a:cubicBezTo>
                  <a:cubicBezTo>
                    <a:pt x="157" y="1928"/>
                    <a:pt x="175" y="1924"/>
                    <a:pt x="191" y="1914"/>
                  </a:cubicBezTo>
                  <a:cubicBezTo>
                    <a:pt x="646" y="1726"/>
                    <a:pt x="1053" y="1397"/>
                    <a:pt x="1461" y="1099"/>
                  </a:cubicBezTo>
                  <a:cubicBezTo>
                    <a:pt x="1774" y="848"/>
                    <a:pt x="2229" y="597"/>
                    <a:pt x="2401" y="221"/>
                  </a:cubicBezTo>
                  <a:cubicBezTo>
                    <a:pt x="2446" y="118"/>
                    <a:pt x="2365" y="0"/>
                    <a:pt x="22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1"/>
            <p:cNvSpPr/>
            <p:nvPr/>
          </p:nvSpPr>
          <p:spPr>
            <a:xfrm>
              <a:off x="4720775" y="2174425"/>
              <a:ext cx="107400" cy="73600"/>
            </a:xfrm>
            <a:custGeom>
              <a:rect b="b" l="l" r="r" t="t"/>
              <a:pathLst>
                <a:path extrusionOk="0" h="2944" w="4296">
                  <a:moveTo>
                    <a:pt x="149" y="0"/>
                  </a:moveTo>
                  <a:cubicBezTo>
                    <a:pt x="69" y="0"/>
                    <a:pt x="0" y="98"/>
                    <a:pt x="67" y="152"/>
                  </a:cubicBezTo>
                  <a:cubicBezTo>
                    <a:pt x="694" y="700"/>
                    <a:pt x="1383" y="1155"/>
                    <a:pt x="2057" y="1641"/>
                  </a:cubicBezTo>
                  <a:cubicBezTo>
                    <a:pt x="2700" y="2095"/>
                    <a:pt x="3374" y="2722"/>
                    <a:pt x="4142" y="2942"/>
                  </a:cubicBezTo>
                  <a:cubicBezTo>
                    <a:pt x="4148" y="2943"/>
                    <a:pt x="4154" y="2943"/>
                    <a:pt x="4160" y="2943"/>
                  </a:cubicBezTo>
                  <a:cubicBezTo>
                    <a:pt x="4231" y="2943"/>
                    <a:pt x="4295" y="2859"/>
                    <a:pt x="4252" y="2801"/>
                  </a:cubicBezTo>
                  <a:cubicBezTo>
                    <a:pt x="3813" y="2221"/>
                    <a:pt x="3107" y="1860"/>
                    <a:pt x="2496" y="1468"/>
                  </a:cubicBezTo>
                  <a:cubicBezTo>
                    <a:pt x="1744" y="967"/>
                    <a:pt x="991" y="434"/>
                    <a:pt x="192" y="10"/>
                  </a:cubicBezTo>
                  <a:cubicBezTo>
                    <a:pt x="178" y="3"/>
                    <a:pt x="163" y="0"/>
                    <a:pt x="14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54" name="Google Shape;1054;p41"/>
          <p:cNvCxnSpPr/>
          <p:nvPr/>
        </p:nvCxnSpPr>
        <p:spPr>
          <a:xfrm>
            <a:off x="4629575" y="3330550"/>
            <a:ext cx="208200" cy="705000"/>
          </a:xfrm>
          <a:prstGeom prst="straightConnector1">
            <a:avLst/>
          </a:prstGeom>
          <a:noFill/>
          <a:ln cap="flat" cmpd="sng" w="28575">
            <a:solidFill>
              <a:schemeClr val="dk2"/>
            </a:solidFill>
            <a:prstDash val="solid"/>
            <a:round/>
            <a:headEnd len="med" w="med" type="none"/>
            <a:tailEnd len="med" w="med" type="triangle"/>
          </a:ln>
        </p:spPr>
      </p:cxnSp>
      <p:sp>
        <p:nvSpPr>
          <p:cNvPr id="1055" name="Google Shape;1055;p41"/>
          <p:cNvSpPr txBox="1"/>
          <p:nvPr/>
        </p:nvSpPr>
        <p:spPr>
          <a:xfrm>
            <a:off x="175500" y="175500"/>
            <a:ext cx="8208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2500">
                <a:solidFill>
                  <a:schemeClr val="dk2"/>
                </a:solidFill>
              </a:rPr>
              <a:t>¿Qué comportamientos les hacen sentir orgullo</a:t>
            </a:r>
            <a:endParaRPr b="1" sz="2500">
              <a:solidFill>
                <a:schemeClr val="dk2"/>
              </a:solidFill>
            </a:endParaRPr>
          </a:p>
          <a:p>
            <a:pPr indent="0" lvl="0" marL="0" rtl="0" algn="l">
              <a:spcBef>
                <a:spcPts val="0"/>
              </a:spcBef>
              <a:spcAft>
                <a:spcPts val="0"/>
              </a:spcAft>
              <a:buClr>
                <a:schemeClr val="dk2"/>
              </a:buClr>
              <a:buSzPts val="1100"/>
              <a:buFont typeface="Arial"/>
              <a:buNone/>
            </a:pPr>
            <a:r>
              <a:rPr b="1" lang="en" sz="2500">
                <a:solidFill>
                  <a:schemeClr val="dk2"/>
                </a:solidFill>
              </a:rPr>
              <a:t> y les dan un sentido de responsabilidad?</a:t>
            </a:r>
            <a:r>
              <a:rPr b="1" lang="en" sz="3000">
                <a:solidFill>
                  <a:schemeClr val="dk2"/>
                </a:solidFill>
              </a:rPr>
              <a:t> </a:t>
            </a:r>
            <a:endParaRPr b="1" sz="3000">
              <a:solidFill>
                <a:schemeClr val="dk2"/>
              </a:solidFill>
            </a:endParaRPr>
          </a:p>
          <a:p>
            <a:pPr indent="0" lvl="0" marL="0" rtl="0" algn="l">
              <a:spcBef>
                <a:spcPts val="0"/>
              </a:spcBef>
              <a:spcAft>
                <a:spcPts val="0"/>
              </a:spcAft>
              <a:buNone/>
            </a:pPr>
            <a:r>
              <a:t/>
            </a:r>
            <a:endParaRPr>
              <a:latin typeface="Muli"/>
              <a:ea typeface="Muli"/>
              <a:cs typeface="Muli"/>
              <a:sym typeface="Mul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8"/>
                                        </p:tgtEl>
                                        <p:attrNameLst>
                                          <p:attrName>style.visibility</p:attrName>
                                        </p:attrNameLst>
                                      </p:cBhvr>
                                      <p:to>
                                        <p:strVal val="visible"/>
                                      </p:to>
                                    </p:set>
                                    <p:animEffect filter="fade" transition="in">
                                      <p:cBhvr>
                                        <p:cTn dur="1000"/>
                                        <p:tgtEl>
                                          <p:spTgt spid="10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4"/>
                                        </p:tgtEl>
                                        <p:attrNameLst>
                                          <p:attrName>style.visibility</p:attrName>
                                        </p:attrNameLst>
                                      </p:cBhvr>
                                      <p:to>
                                        <p:strVal val="visible"/>
                                      </p:to>
                                    </p:set>
                                    <p:animEffect filter="fade" transition="in">
                                      <p:cBhvr>
                                        <p:cTn dur="1000"/>
                                        <p:tgtEl>
                                          <p:spTgt spid="10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5"/>
                                        </p:tgtEl>
                                        <p:attrNameLst>
                                          <p:attrName>style.visibility</p:attrName>
                                        </p:attrNameLst>
                                      </p:cBhvr>
                                      <p:to>
                                        <p:strVal val="visible"/>
                                      </p:to>
                                    </p:set>
                                    <p:animEffect filter="fade" transition="in">
                                      <p:cBhvr>
                                        <p:cTn dur="1000"/>
                                        <p:tgtEl>
                                          <p:spTgt spid="10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6"/>
                                        </p:tgtEl>
                                        <p:attrNameLst>
                                          <p:attrName>style.visibility</p:attrName>
                                        </p:attrNameLst>
                                      </p:cBhvr>
                                      <p:to>
                                        <p:strVal val="visible"/>
                                      </p:to>
                                    </p:set>
                                    <p:animEffect filter="fade" transition="in">
                                      <p:cBhvr>
                                        <p:cTn dur="1000"/>
                                        <p:tgtEl>
                                          <p:spTgt spid="10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1000"/>
                                        <p:tgtEl>
                                          <p:spTgt spid="10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61" name="Google Shape;1061;p42"/>
          <p:cNvSpPr txBox="1"/>
          <p:nvPr/>
        </p:nvSpPr>
        <p:spPr>
          <a:xfrm>
            <a:off x="1818750" y="1096750"/>
            <a:ext cx="55065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chemeClr val="dk2"/>
                </a:solidFill>
              </a:rPr>
              <a:t>¿Cuáles son los beneficios de tomar decisiones responsables al tener relaciones sexuales más seguras? </a:t>
            </a:r>
            <a:endParaRPr b="1" sz="2400">
              <a:solidFill>
                <a:schemeClr val="dk2"/>
              </a:solidFill>
            </a:endParaRPr>
          </a:p>
          <a:p>
            <a:pPr indent="0" lvl="0" marL="0" rtl="0" algn="ctr">
              <a:spcBef>
                <a:spcPts val="0"/>
              </a:spcBef>
              <a:spcAft>
                <a:spcPts val="0"/>
              </a:spcAft>
              <a:buNone/>
            </a:pPr>
            <a:r>
              <a:t/>
            </a:r>
            <a:endParaRPr b="1" sz="2400">
              <a:solidFill>
                <a:schemeClr val="dk2"/>
              </a:solidFill>
            </a:endParaRPr>
          </a:p>
          <a:p>
            <a:pPr indent="0" lvl="0" marL="0" rtl="0" algn="ctr">
              <a:spcBef>
                <a:spcPts val="0"/>
              </a:spcBef>
              <a:spcAft>
                <a:spcPts val="0"/>
              </a:spcAft>
              <a:buNone/>
            </a:pPr>
            <a:r>
              <a:rPr b="1" lang="en" sz="2400">
                <a:solidFill>
                  <a:schemeClr val="dk2"/>
                </a:solidFill>
              </a:rPr>
              <a:t> ¿Qué obtiene una persona cuando es responsable?</a:t>
            </a:r>
            <a:endParaRPr sz="54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67" name="Google Shape;1067;p43"/>
          <p:cNvSpPr txBox="1"/>
          <p:nvPr/>
        </p:nvSpPr>
        <p:spPr>
          <a:xfrm>
            <a:off x="624900" y="176275"/>
            <a:ext cx="7611000" cy="9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dk2"/>
                </a:solidFill>
              </a:rPr>
              <a:t>B</a:t>
            </a:r>
            <a:r>
              <a:rPr b="1" lang="en" sz="2400">
                <a:solidFill>
                  <a:schemeClr val="dk2"/>
                </a:solidFill>
              </a:rPr>
              <a:t>eneficios de tomar decisiones responsables al tener relaciones sexuales mas seguras</a:t>
            </a:r>
            <a:r>
              <a:rPr b="1" lang="en" sz="2100">
                <a:solidFill>
                  <a:schemeClr val="dk2"/>
                </a:solidFill>
              </a:rPr>
              <a:t>:</a:t>
            </a:r>
            <a:endParaRPr sz="2400">
              <a:solidFill>
                <a:schemeClr val="dk2"/>
              </a:solidFill>
            </a:endParaRPr>
          </a:p>
        </p:txBody>
      </p:sp>
      <p:sp>
        <p:nvSpPr>
          <p:cNvPr id="1068" name="Google Shape;1068;p43"/>
          <p:cNvSpPr txBox="1"/>
          <p:nvPr/>
        </p:nvSpPr>
        <p:spPr>
          <a:xfrm>
            <a:off x="368550" y="1652275"/>
            <a:ext cx="34668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1200"/>
              </a:spcBef>
              <a:spcAft>
                <a:spcPts val="0"/>
              </a:spcAft>
              <a:buClr>
                <a:schemeClr val="dk2"/>
              </a:buClr>
              <a:buSzPts val="1800"/>
              <a:buFont typeface="Muli"/>
              <a:buChar char="●"/>
            </a:pPr>
            <a:r>
              <a:rPr lang="en" sz="1800">
                <a:solidFill>
                  <a:schemeClr val="dk2"/>
                </a:solidFill>
                <a:latin typeface="Muli"/>
                <a:ea typeface="Muli"/>
                <a:cs typeface="Muli"/>
                <a:sym typeface="Muli"/>
              </a:rPr>
              <a:t>Sentirse mejor sobre si mismo</a:t>
            </a:r>
            <a:endParaRPr sz="1800">
              <a:solidFill>
                <a:schemeClr val="dk2"/>
              </a:solidFill>
              <a:latin typeface="Muli"/>
              <a:ea typeface="Muli"/>
              <a:cs typeface="Muli"/>
              <a:sym typeface="Muli"/>
            </a:endParaRPr>
          </a:p>
          <a:p>
            <a:pPr indent="-342900" lvl="0" marL="457200" rtl="0" algn="l">
              <a:lnSpc>
                <a:spcPct val="115000"/>
              </a:lnSpc>
              <a:spcBef>
                <a:spcPts val="0"/>
              </a:spcBef>
              <a:spcAft>
                <a:spcPts val="0"/>
              </a:spcAft>
              <a:buClr>
                <a:schemeClr val="dk2"/>
              </a:buClr>
              <a:buSzPts val="1800"/>
              <a:buFont typeface="Muli"/>
              <a:buChar char="●"/>
            </a:pPr>
            <a:r>
              <a:rPr lang="en" sz="1800">
                <a:solidFill>
                  <a:schemeClr val="dk2"/>
                </a:solidFill>
                <a:latin typeface="Muli"/>
                <a:ea typeface="Muli"/>
                <a:cs typeface="Muli"/>
                <a:sym typeface="Muli"/>
              </a:rPr>
              <a:t>Tener relaciones más saludables</a:t>
            </a:r>
            <a:endParaRPr sz="1800">
              <a:solidFill>
                <a:schemeClr val="dk2"/>
              </a:solidFill>
              <a:latin typeface="Muli"/>
              <a:ea typeface="Muli"/>
              <a:cs typeface="Muli"/>
              <a:sym typeface="Muli"/>
            </a:endParaRPr>
          </a:p>
          <a:p>
            <a:pPr indent="-342900" lvl="0" marL="457200" rtl="0" algn="l">
              <a:lnSpc>
                <a:spcPct val="115000"/>
              </a:lnSpc>
              <a:spcBef>
                <a:spcPts val="0"/>
              </a:spcBef>
              <a:spcAft>
                <a:spcPts val="0"/>
              </a:spcAft>
              <a:buClr>
                <a:schemeClr val="dk2"/>
              </a:buClr>
              <a:buSzPts val="1800"/>
              <a:buFont typeface="Muli"/>
              <a:buChar char="●"/>
            </a:pPr>
            <a:r>
              <a:rPr lang="en" sz="1800">
                <a:solidFill>
                  <a:schemeClr val="dk2"/>
                </a:solidFill>
                <a:latin typeface="Muli"/>
                <a:ea typeface="Muli"/>
                <a:cs typeface="Muli"/>
                <a:sym typeface="Muli"/>
              </a:rPr>
              <a:t>Mantenerse lejos de problemas o conflictos</a:t>
            </a:r>
            <a:endParaRPr sz="1800">
              <a:solidFill>
                <a:schemeClr val="dk2"/>
              </a:solidFill>
              <a:latin typeface="Muli"/>
              <a:ea typeface="Muli"/>
              <a:cs typeface="Muli"/>
              <a:sym typeface="Muli"/>
            </a:endParaRPr>
          </a:p>
          <a:p>
            <a:pPr indent="-342900" lvl="0" marL="457200" rtl="0" algn="l">
              <a:lnSpc>
                <a:spcPct val="115000"/>
              </a:lnSpc>
              <a:spcBef>
                <a:spcPts val="0"/>
              </a:spcBef>
              <a:spcAft>
                <a:spcPts val="0"/>
              </a:spcAft>
              <a:buClr>
                <a:schemeClr val="dk2"/>
              </a:buClr>
              <a:buSzPts val="1800"/>
              <a:buFont typeface="Muli"/>
              <a:buChar char="●"/>
            </a:pPr>
            <a:r>
              <a:rPr lang="en" sz="1800">
                <a:solidFill>
                  <a:schemeClr val="dk2"/>
                </a:solidFill>
                <a:latin typeface="Muli"/>
                <a:ea typeface="Muli"/>
                <a:cs typeface="Muli"/>
                <a:sym typeface="Muli"/>
              </a:rPr>
              <a:t>Cumplir sus metas</a:t>
            </a:r>
            <a:endParaRPr sz="1800">
              <a:solidFill>
                <a:schemeClr val="dk2"/>
              </a:solidFill>
              <a:latin typeface="Muli"/>
              <a:ea typeface="Muli"/>
              <a:cs typeface="Muli"/>
              <a:sym typeface="Muli"/>
            </a:endParaRPr>
          </a:p>
          <a:p>
            <a:pPr indent="-342900" lvl="0" marL="457200" rtl="0" algn="l">
              <a:lnSpc>
                <a:spcPct val="115000"/>
              </a:lnSpc>
              <a:spcBef>
                <a:spcPts val="0"/>
              </a:spcBef>
              <a:spcAft>
                <a:spcPts val="0"/>
              </a:spcAft>
              <a:buClr>
                <a:schemeClr val="dk2"/>
              </a:buClr>
              <a:buSzPts val="1800"/>
              <a:buFont typeface="Muli"/>
              <a:buChar char="●"/>
            </a:pPr>
            <a:r>
              <a:rPr lang="en" sz="1800">
                <a:solidFill>
                  <a:schemeClr val="dk2"/>
                </a:solidFill>
                <a:latin typeface="Muli"/>
                <a:ea typeface="Muli"/>
                <a:cs typeface="Muli"/>
                <a:sym typeface="Muli"/>
              </a:rPr>
              <a:t>Inspirar orgullo propio</a:t>
            </a:r>
            <a:endParaRPr sz="1800">
              <a:solidFill>
                <a:schemeClr val="dk2"/>
              </a:solidFill>
              <a:latin typeface="Muli"/>
              <a:ea typeface="Muli"/>
              <a:cs typeface="Muli"/>
              <a:sym typeface="Muli"/>
            </a:endParaRPr>
          </a:p>
        </p:txBody>
      </p:sp>
      <p:sp>
        <p:nvSpPr>
          <p:cNvPr id="1069" name="Google Shape;1069;p43"/>
          <p:cNvSpPr txBox="1"/>
          <p:nvPr/>
        </p:nvSpPr>
        <p:spPr>
          <a:xfrm>
            <a:off x="4833125" y="1652275"/>
            <a:ext cx="3835500" cy="2692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Font typeface="Muli"/>
              <a:buChar char="●"/>
            </a:pPr>
            <a:r>
              <a:rPr lang="en" sz="1800">
                <a:solidFill>
                  <a:schemeClr val="dk2"/>
                </a:solidFill>
                <a:latin typeface="Muli"/>
                <a:ea typeface="Muli"/>
                <a:cs typeface="Muli"/>
                <a:sym typeface="Muli"/>
              </a:rPr>
              <a:t>Reducir el riesgo de contraer VIH y otras ITS</a:t>
            </a:r>
            <a:endParaRPr sz="1800">
              <a:solidFill>
                <a:schemeClr val="dk2"/>
              </a:solidFill>
              <a:latin typeface="Muli"/>
              <a:ea typeface="Muli"/>
              <a:cs typeface="Muli"/>
              <a:sym typeface="Muli"/>
            </a:endParaRPr>
          </a:p>
          <a:p>
            <a:pPr indent="-342900" lvl="0" marL="457200" rtl="0" algn="l">
              <a:lnSpc>
                <a:spcPct val="115000"/>
              </a:lnSpc>
              <a:spcBef>
                <a:spcPts val="0"/>
              </a:spcBef>
              <a:spcAft>
                <a:spcPts val="0"/>
              </a:spcAft>
              <a:buClr>
                <a:schemeClr val="dk2"/>
              </a:buClr>
              <a:buSzPts val="1800"/>
              <a:buFont typeface="Muli"/>
              <a:buChar char="●"/>
            </a:pPr>
            <a:r>
              <a:rPr lang="en" sz="1800">
                <a:solidFill>
                  <a:schemeClr val="dk2"/>
                </a:solidFill>
                <a:latin typeface="Muli"/>
                <a:ea typeface="Muli"/>
                <a:cs typeface="Muli"/>
                <a:sym typeface="Muli"/>
              </a:rPr>
              <a:t>Tener un cuerpo más saludable</a:t>
            </a:r>
            <a:endParaRPr sz="1800">
              <a:solidFill>
                <a:schemeClr val="dk2"/>
              </a:solidFill>
              <a:latin typeface="Muli"/>
              <a:ea typeface="Muli"/>
              <a:cs typeface="Muli"/>
              <a:sym typeface="Muli"/>
            </a:endParaRPr>
          </a:p>
          <a:p>
            <a:pPr indent="-342900" lvl="0" marL="457200" rtl="0" algn="l">
              <a:lnSpc>
                <a:spcPct val="115000"/>
              </a:lnSpc>
              <a:spcBef>
                <a:spcPts val="0"/>
              </a:spcBef>
              <a:spcAft>
                <a:spcPts val="0"/>
              </a:spcAft>
              <a:buClr>
                <a:schemeClr val="dk2"/>
              </a:buClr>
              <a:buSzPts val="1800"/>
              <a:buFont typeface="Muli"/>
              <a:buChar char="●"/>
            </a:pPr>
            <a:r>
              <a:rPr lang="en" sz="1800">
                <a:solidFill>
                  <a:schemeClr val="dk2"/>
                </a:solidFill>
                <a:latin typeface="Muli"/>
                <a:ea typeface="Muli"/>
                <a:cs typeface="Muli"/>
                <a:sym typeface="Muli"/>
              </a:rPr>
              <a:t>Terminar con sus estudios</a:t>
            </a:r>
            <a:endParaRPr sz="1800">
              <a:solidFill>
                <a:schemeClr val="dk2"/>
              </a:solidFill>
              <a:latin typeface="Muli"/>
              <a:ea typeface="Muli"/>
              <a:cs typeface="Muli"/>
              <a:sym typeface="Muli"/>
            </a:endParaRPr>
          </a:p>
          <a:p>
            <a:pPr indent="-342900" lvl="0" marL="457200" rtl="0" algn="l">
              <a:lnSpc>
                <a:spcPct val="115000"/>
              </a:lnSpc>
              <a:spcBef>
                <a:spcPts val="0"/>
              </a:spcBef>
              <a:spcAft>
                <a:spcPts val="0"/>
              </a:spcAft>
              <a:buClr>
                <a:schemeClr val="dk2"/>
              </a:buClr>
              <a:buSzPts val="1800"/>
              <a:buFont typeface="Muli"/>
              <a:buChar char="●"/>
            </a:pPr>
            <a:r>
              <a:rPr lang="en" sz="1800">
                <a:solidFill>
                  <a:schemeClr val="dk2"/>
                </a:solidFill>
                <a:latin typeface="Muli"/>
                <a:ea typeface="Muli"/>
                <a:cs typeface="Muli"/>
                <a:sym typeface="Muli"/>
              </a:rPr>
              <a:t>Sentir que están ayudando a las personas en sus vidas  y en la comunidad</a:t>
            </a:r>
            <a:endParaRPr sz="1800">
              <a:solidFill>
                <a:schemeClr val="dk2"/>
              </a:solidFill>
              <a:latin typeface="Muli"/>
              <a:ea typeface="Muli"/>
              <a:cs typeface="Muli"/>
              <a:sym typeface="Mul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1000"/>
                                        <p:tgtEl>
                                          <p:spTgt spid="10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1000"/>
                                        <p:tgtEl>
                                          <p:spTgt spid="10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75" name="Google Shape;1075;p44"/>
          <p:cNvSpPr txBox="1"/>
          <p:nvPr/>
        </p:nvSpPr>
        <p:spPr>
          <a:xfrm>
            <a:off x="2339400" y="1089600"/>
            <a:ext cx="45666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700"/>
              <a:t>Pregunta:</a:t>
            </a:r>
            <a:endParaRPr sz="100"/>
          </a:p>
        </p:txBody>
      </p:sp>
      <p:sp>
        <p:nvSpPr>
          <p:cNvPr id="1076" name="Google Shape;1076;p44"/>
          <p:cNvSpPr txBox="1"/>
          <p:nvPr/>
        </p:nvSpPr>
        <p:spPr>
          <a:xfrm>
            <a:off x="1807950" y="1850700"/>
            <a:ext cx="5528100" cy="1442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800">
                <a:solidFill>
                  <a:schemeClr val="dk2"/>
                </a:solidFill>
              </a:rPr>
              <a:t>¿Pueden los </a:t>
            </a:r>
            <a:r>
              <a:rPr b="1" lang="en" sz="3800">
                <a:solidFill>
                  <a:schemeClr val="dk2"/>
                </a:solidFill>
              </a:rPr>
              <a:t>jóvenes</a:t>
            </a:r>
            <a:r>
              <a:rPr b="1" lang="en" sz="3800">
                <a:solidFill>
                  <a:schemeClr val="dk2"/>
                </a:solidFill>
              </a:rPr>
              <a:t> contraer el VIH?</a:t>
            </a:r>
            <a:endParaRPr b="1" sz="54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45"/>
          <p:cNvSpPr txBox="1"/>
          <p:nvPr>
            <p:ph type="title"/>
          </p:nvPr>
        </p:nvSpPr>
        <p:spPr>
          <a:xfrm>
            <a:off x="2235725" y="403550"/>
            <a:ext cx="5433600" cy="7653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2"/>
              </a:buClr>
              <a:buSzPts val="1100"/>
              <a:buFont typeface="Arial"/>
              <a:buNone/>
            </a:pPr>
            <a:r>
              <a:rPr b="0" lang="en" sz="3900">
                <a:solidFill>
                  <a:schemeClr val="dk2"/>
                </a:solidFill>
                <a:latin typeface="Arial"/>
                <a:ea typeface="Arial"/>
                <a:cs typeface="Arial"/>
                <a:sym typeface="Arial"/>
              </a:rPr>
              <a:t>La respuesta es... ¡</a:t>
            </a:r>
            <a:r>
              <a:rPr b="0" lang="en" sz="3900" u="sng">
                <a:solidFill>
                  <a:schemeClr val="dk2"/>
                </a:solidFill>
                <a:latin typeface="Arial"/>
                <a:ea typeface="Arial"/>
                <a:cs typeface="Arial"/>
                <a:sym typeface="Arial"/>
              </a:rPr>
              <a:t>SÍ!</a:t>
            </a:r>
            <a:endParaRPr b="0" sz="3900" u="sng">
              <a:solidFill>
                <a:schemeClr val="dk2"/>
              </a:solidFill>
              <a:latin typeface="Arial"/>
              <a:ea typeface="Arial"/>
              <a:cs typeface="Arial"/>
              <a:sym typeface="Arial"/>
            </a:endParaRPr>
          </a:p>
          <a:p>
            <a:pPr indent="0" lvl="0" marL="0" rtl="0" algn="ctr">
              <a:spcBef>
                <a:spcPts val="0"/>
              </a:spcBef>
              <a:spcAft>
                <a:spcPts val="0"/>
              </a:spcAft>
              <a:buNone/>
            </a:pPr>
            <a:r>
              <a:t/>
            </a:r>
            <a:endParaRPr/>
          </a:p>
        </p:txBody>
      </p:sp>
      <p:sp>
        <p:nvSpPr>
          <p:cNvPr id="1082" name="Google Shape;1082;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83" name="Google Shape;1083;p45"/>
          <p:cNvSpPr txBox="1"/>
          <p:nvPr>
            <p:ph idx="4294967295" type="body"/>
          </p:nvPr>
        </p:nvSpPr>
        <p:spPr>
          <a:xfrm>
            <a:off x="1265863" y="937513"/>
            <a:ext cx="7150200" cy="635400"/>
          </a:xfrm>
          <a:prstGeom prst="rect">
            <a:avLst/>
          </a:prstGeom>
        </p:spPr>
        <p:txBody>
          <a:bodyPr anchorCtr="0" anchor="t" bIns="91425" lIns="91425" spcFirstLastPara="1" rIns="91425" wrap="square" tIns="91425">
            <a:noAutofit/>
          </a:bodyPr>
          <a:lstStyle/>
          <a:p>
            <a:pPr indent="-330200" lvl="0" marL="457200" rtl="0" algn="l">
              <a:lnSpc>
                <a:spcPct val="107000"/>
              </a:lnSpc>
              <a:spcBef>
                <a:spcPts val="1200"/>
              </a:spcBef>
              <a:spcAft>
                <a:spcPts val="0"/>
              </a:spcAft>
              <a:buSzPts val="1600"/>
              <a:buChar char="●"/>
            </a:pPr>
            <a:r>
              <a:rPr lang="en"/>
              <a:t> Cualquier persona puede contraer el VIH, incluyendo los adolescentes</a:t>
            </a:r>
            <a:endParaRPr/>
          </a:p>
          <a:p>
            <a:pPr indent="0" lvl="0" marL="0" rtl="0" algn="l">
              <a:spcBef>
                <a:spcPts val="1200"/>
              </a:spcBef>
              <a:spcAft>
                <a:spcPts val="1600"/>
              </a:spcAft>
              <a:buClr>
                <a:srgbClr val="000000"/>
              </a:buClr>
              <a:buSzPts val="1100"/>
              <a:buFont typeface="Arial"/>
              <a:buNone/>
            </a:pPr>
            <a:r>
              <a:t/>
            </a:r>
            <a:endParaRPr/>
          </a:p>
        </p:txBody>
      </p:sp>
      <p:sp>
        <p:nvSpPr>
          <p:cNvPr id="1084" name="Google Shape;1084;p45"/>
          <p:cNvSpPr txBox="1"/>
          <p:nvPr/>
        </p:nvSpPr>
        <p:spPr>
          <a:xfrm>
            <a:off x="1273663" y="1655775"/>
            <a:ext cx="7134600" cy="10335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Font typeface="Muli"/>
              <a:buChar char="●"/>
            </a:pPr>
            <a:r>
              <a:rPr lang="en" sz="1600">
                <a:latin typeface="Muli"/>
                <a:ea typeface="Muli"/>
                <a:cs typeface="Muli"/>
                <a:sym typeface="Muli"/>
              </a:rPr>
              <a:t>Si las personas tienen relaciones sexuales, la decisión responsable es usar condones de látex.</a:t>
            </a:r>
            <a:endParaRPr sz="1600">
              <a:latin typeface="Muli"/>
              <a:ea typeface="Muli"/>
              <a:cs typeface="Muli"/>
              <a:sym typeface="Muli"/>
            </a:endParaRPr>
          </a:p>
          <a:p>
            <a:pPr indent="0" lvl="0" marL="457200" rtl="0" algn="l">
              <a:lnSpc>
                <a:spcPct val="107000"/>
              </a:lnSpc>
              <a:spcBef>
                <a:spcPts val="1200"/>
              </a:spcBef>
              <a:spcAft>
                <a:spcPts val="1200"/>
              </a:spcAft>
              <a:buNone/>
            </a:pPr>
            <a:r>
              <a:t/>
            </a:r>
            <a:endParaRPr sz="1600">
              <a:latin typeface="Muli"/>
              <a:ea typeface="Muli"/>
              <a:cs typeface="Muli"/>
              <a:sym typeface="Muli"/>
            </a:endParaRPr>
          </a:p>
        </p:txBody>
      </p:sp>
      <p:sp>
        <p:nvSpPr>
          <p:cNvPr id="1085" name="Google Shape;1085;p45"/>
          <p:cNvSpPr txBox="1"/>
          <p:nvPr/>
        </p:nvSpPr>
        <p:spPr>
          <a:xfrm>
            <a:off x="1265863" y="2094792"/>
            <a:ext cx="7021800" cy="805200"/>
          </a:xfrm>
          <a:prstGeom prst="rect">
            <a:avLst/>
          </a:prstGeom>
          <a:noFill/>
          <a:ln>
            <a:noFill/>
          </a:ln>
        </p:spPr>
        <p:txBody>
          <a:bodyPr anchorCtr="0" anchor="t" bIns="91425" lIns="91425" spcFirstLastPara="1" rIns="91425" wrap="square" tIns="91425">
            <a:noAutofit/>
          </a:bodyPr>
          <a:lstStyle/>
          <a:p>
            <a:pPr indent="-330200" lvl="0" marL="457200" rtl="0" algn="l">
              <a:lnSpc>
                <a:spcPct val="107000"/>
              </a:lnSpc>
              <a:spcBef>
                <a:spcPts val="1200"/>
              </a:spcBef>
              <a:spcAft>
                <a:spcPts val="0"/>
              </a:spcAft>
              <a:buClr>
                <a:schemeClr val="dk2"/>
              </a:buClr>
              <a:buSzPts val="1600"/>
              <a:buFont typeface="Muli"/>
              <a:buChar char="●"/>
            </a:pPr>
            <a:r>
              <a:rPr lang="en" sz="1600">
                <a:latin typeface="Muli"/>
                <a:ea typeface="Muli"/>
                <a:cs typeface="Muli"/>
                <a:sym typeface="Muli"/>
              </a:rPr>
              <a:t>Las personas que tienen alergia al látex pueden usar condones hechos de otros materiales como </a:t>
            </a:r>
            <a:r>
              <a:rPr lang="en" sz="1600">
                <a:solidFill>
                  <a:schemeClr val="dk2"/>
                </a:solidFill>
                <a:highlight>
                  <a:srgbClr val="FFFFFF"/>
                </a:highlight>
                <a:latin typeface="Muli"/>
                <a:ea typeface="Muli"/>
                <a:cs typeface="Muli"/>
                <a:sym typeface="Muli"/>
              </a:rPr>
              <a:t>poliuretano (plástico) o poliisopreno (caucho sintético).</a:t>
            </a:r>
            <a:endParaRPr sz="1900">
              <a:latin typeface="Muli"/>
              <a:ea typeface="Muli"/>
              <a:cs typeface="Muli"/>
              <a:sym typeface="Muli"/>
            </a:endParaRPr>
          </a:p>
        </p:txBody>
      </p:sp>
      <p:sp>
        <p:nvSpPr>
          <p:cNvPr id="1086" name="Google Shape;1086;p45"/>
          <p:cNvSpPr txBox="1"/>
          <p:nvPr/>
        </p:nvSpPr>
        <p:spPr>
          <a:xfrm>
            <a:off x="1273663" y="3900275"/>
            <a:ext cx="7387200" cy="3057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Font typeface="Muli"/>
              <a:buChar char="●"/>
            </a:pPr>
            <a:r>
              <a:rPr lang="en" sz="1650">
                <a:solidFill>
                  <a:schemeClr val="dk2"/>
                </a:solidFill>
                <a:highlight>
                  <a:srgbClr val="FFFFFF"/>
                </a:highlight>
                <a:latin typeface="Muli"/>
                <a:ea typeface="Muli"/>
                <a:cs typeface="Muli"/>
                <a:sym typeface="Muli"/>
              </a:rPr>
              <a:t>Es importante que sepan cómo prevenir el VIH para que se sientan responsables al tomar decisiones sobre el sexo.</a:t>
            </a:r>
            <a:endParaRPr sz="1950">
              <a:solidFill>
                <a:schemeClr val="dk2"/>
              </a:solidFill>
              <a:latin typeface="Muli"/>
              <a:ea typeface="Muli"/>
              <a:cs typeface="Muli"/>
              <a:sym typeface="Muli"/>
            </a:endParaRPr>
          </a:p>
          <a:p>
            <a:pPr indent="0" lvl="0" marL="457200" rtl="0" algn="l">
              <a:spcBef>
                <a:spcPts val="0"/>
              </a:spcBef>
              <a:spcAft>
                <a:spcPts val="0"/>
              </a:spcAft>
              <a:buNone/>
            </a:pPr>
            <a:r>
              <a:t/>
            </a:r>
            <a:endParaRPr>
              <a:latin typeface="Muli"/>
              <a:ea typeface="Muli"/>
              <a:cs typeface="Muli"/>
              <a:sym typeface="Muli"/>
            </a:endParaRPr>
          </a:p>
        </p:txBody>
      </p:sp>
      <p:sp>
        <p:nvSpPr>
          <p:cNvPr id="1087" name="Google Shape;1087;p45"/>
          <p:cNvSpPr txBox="1"/>
          <p:nvPr/>
        </p:nvSpPr>
        <p:spPr>
          <a:xfrm>
            <a:off x="1244188" y="2689288"/>
            <a:ext cx="6886200" cy="1333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900">
              <a:solidFill>
                <a:schemeClr val="dk2"/>
              </a:solidFill>
              <a:latin typeface="Muli"/>
              <a:ea typeface="Muli"/>
              <a:cs typeface="Muli"/>
              <a:sym typeface="Muli"/>
            </a:endParaRPr>
          </a:p>
          <a:p>
            <a:pPr indent="-317500" lvl="0" marL="457200" rtl="0" algn="l">
              <a:lnSpc>
                <a:spcPct val="115000"/>
              </a:lnSpc>
              <a:spcBef>
                <a:spcPts val="0"/>
              </a:spcBef>
              <a:spcAft>
                <a:spcPts val="0"/>
              </a:spcAft>
              <a:buSzPts val="1400"/>
              <a:buFont typeface="Muli"/>
              <a:buChar char="●"/>
            </a:pPr>
            <a:r>
              <a:rPr lang="en" sz="1600">
                <a:solidFill>
                  <a:schemeClr val="dk2"/>
                </a:solidFill>
                <a:latin typeface="Muli"/>
                <a:ea typeface="Muli"/>
                <a:cs typeface="Muli"/>
                <a:sym typeface="Muli"/>
              </a:rPr>
              <a:t>Las personas que participan en comportamientos responsables sienten orgullo de </a:t>
            </a:r>
            <a:r>
              <a:rPr lang="en" sz="1600">
                <a:solidFill>
                  <a:schemeClr val="dk2"/>
                </a:solidFill>
                <a:latin typeface="Muli"/>
                <a:ea typeface="Muli"/>
                <a:cs typeface="Muli"/>
                <a:sym typeface="Muli"/>
              </a:rPr>
              <a:t>protegerse, y proteger </a:t>
            </a:r>
            <a:r>
              <a:rPr lang="en" sz="1600">
                <a:solidFill>
                  <a:schemeClr val="dk2"/>
                </a:solidFill>
                <a:latin typeface="Muli"/>
                <a:ea typeface="Muli"/>
                <a:cs typeface="Muli"/>
                <a:sym typeface="Muli"/>
              </a:rPr>
              <a:t>a sus parejas, familiares, y comunidades.</a:t>
            </a:r>
            <a:endParaRPr>
              <a:latin typeface="Muli"/>
              <a:ea typeface="Muli"/>
              <a:cs typeface="Muli"/>
              <a:sym typeface="Mul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gtEl>
                                        <p:attrNameLst>
                                          <p:attrName>style.visibility</p:attrName>
                                        </p:attrNameLst>
                                      </p:cBhvr>
                                      <p:to>
                                        <p:strVal val="visible"/>
                                      </p:to>
                                    </p:set>
                                    <p:animEffect filter="fade" transition="in">
                                      <p:cBhvr>
                                        <p:cTn dur="1000"/>
                                        <p:tgtEl>
                                          <p:spTgt spid="10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4"/>
                                        </p:tgtEl>
                                        <p:attrNameLst>
                                          <p:attrName>style.visibility</p:attrName>
                                        </p:attrNameLst>
                                      </p:cBhvr>
                                      <p:to>
                                        <p:strVal val="visible"/>
                                      </p:to>
                                    </p:set>
                                    <p:animEffect filter="fade" transition="in">
                                      <p:cBhvr>
                                        <p:cTn dur="1000"/>
                                        <p:tgtEl>
                                          <p:spTgt spid="10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5"/>
                                        </p:tgtEl>
                                        <p:attrNameLst>
                                          <p:attrName>style.visibility</p:attrName>
                                        </p:attrNameLst>
                                      </p:cBhvr>
                                      <p:to>
                                        <p:strVal val="visible"/>
                                      </p:to>
                                    </p:set>
                                    <p:animEffect filter="fade" transition="in">
                                      <p:cBhvr>
                                        <p:cTn dur="1000"/>
                                        <p:tgtEl>
                                          <p:spTgt spid="10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7"/>
                                        </p:tgtEl>
                                        <p:attrNameLst>
                                          <p:attrName>style.visibility</p:attrName>
                                        </p:attrNameLst>
                                      </p:cBhvr>
                                      <p:to>
                                        <p:strVal val="visible"/>
                                      </p:to>
                                    </p:set>
                                    <p:animEffect filter="fade" transition="in">
                                      <p:cBhvr>
                                        <p:cTn dur="1000"/>
                                        <p:tgtEl>
                                          <p:spTgt spid="10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6"/>
                                        </p:tgtEl>
                                        <p:attrNameLst>
                                          <p:attrName>style.visibility</p:attrName>
                                        </p:attrNameLst>
                                      </p:cBhvr>
                                      <p:to>
                                        <p:strVal val="visible"/>
                                      </p:to>
                                    </p:set>
                                    <p:animEffect filter="fade" transition="in">
                                      <p:cBhvr>
                                        <p:cTn dur="1000"/>
                                        <p:tgtEl>
                                          <p:spTgt spid="10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93" name="Google Shape;1093;p46"/>
          <p:cNvSpPr txBox="1"/>
          <p:nvPr/>
        </p:nvSpPr>
        <p:spPr>
          <a:xfrm>
            <a:off x="1515300" y="1432500"/>
            <a:ext cx="6113400" cy="150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600">
                <a:solidFill>
                  <a:schemeClr val="dk2"/>
                </a:solidFill>
              </a:rPr>
              <a:t>¿Que pueden hacer en su grupo social o comunidad para evitar la transmisión del VIH?</a:t>
            </a:r>
            <a:endParaRPr b="1" sz="1600"/>
          </a:p>
        </p:txBody>
      </p:sp>
      <p:sp>
        <p:nvSpPr>
          <p:cNvPr id="1094" name="Google Shape;1094;p46"/>
          <p:cNvSpPr txBox="1"/>
          <p:nvPr/>
        </p:nvSpPr>
        <p:spPr>
          <a:xfrm>
            <a:off x="2169450" y="3259800"/>
            <a:ext cx="48051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2"/>
                </a:solidFill>
              </a:rPr>
              <a:t>Hagamos una lluvia de ideas</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00" name="Google Shape;1100;p47"/>
          <p:cNvSpPr txBox="1"/>
          <p:nvPr/>
        </p:nvSpPr>
        <p:spPr>
          <a:xfrm>
            <a:off x="2267200" y="394800"/>
            <a:ext cx="4444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dk2"/>
                </a:solidFill>
              </a:rPr>
              <a:t>Es muy </a:t>
            </a:r>
            <a:endParaRPr b="1" sz="3000">
              <a:solidFill>
                <a:schemeClr val="dk2"/>
              </a:solidFill>
            </a:endParaRPr>
          </a:p>
          <a:p>
            <a:pPr indent="0" lvl="0" marL="0" rtl="0" algn="ctr">
              <a:spcBef>
                <a:spcPts val="0"/>
              </a:spcBef>
              <a:spcAft>
                <a:spcPts val="0"/>
              </a:spcAft>
              <a:buNone/>
            </a:pPr>
            <a:r>
              <a:rPr b="1" lang="en" sz="3000">
                <a:solidFill>
                  <a:schemeClr val="dk2"/>
                </a:solidFill>
              </a:rPr>
              <a:t>importante que...</a:t>
            </a:r>
            <a:endParaRPr b="1" sz="1100"/>
          </a:p>
        </p:txBody>
      </p:sp>
      <p:sp>
        <p:nvSpPr>
          <p:cNvPr id="1101" name="Google Shape;1101;p47"/>
          <p:cNvSpPr txBox="1"/>
          <p:nvPr/>
        </p:nvSpPr>
        <p:spPr>
          <a:xfrm>
            <a:off x="1421225" y="1906275"/>
            <a:ext cx="6102300" cy="1736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t>Siempre piensen en ustedes y en los demás; </a:t>
            </a:r>
            <a:r>
              <a:rPr lang="en" sz="1800"/>
              <a:t>amarse y amar a  los demás; protegerse y proteger a los demás; usen este amor para guiar sus acciones y decisiones como estrategias importantes para prevenir la transmisión del VIH</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22" name="Google Shape;922;p30"/>
          <p:cNvSpPr txBox="1"/>
          <p:nvPr/>
        </p:nvSpPr>
        <p:spPr>
          <a:xfrm>
            <a:off x="2724075" y="896075"/>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400"/>
              <a:t>Módulo 1 </a:t>
            </a:r>
            <a:endParaRPr b="1" sz="3400"/>
          </a:p>
        </p:txBody>
      </p:sp>
      <p:sp>
        <p:nvSpPr>
          <p:cNvPr id="923" name="Google Shape;923;p30"/>
          <p:cNvSpPr txBox="1"/>
          <p:nvPr/>
        </p:nvSpPr>
        <p:spPr>
          <a:xfrm>
            <a:off x="1290375" y="1595025"/>
            <a:ext cx="6026400" cy="184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6000"/>
              <a:t>¡Aprendiendo sobre ustedes!</a:t>
            </a:r>
            <a:endParaRPr b="1" sz="6000"/>
          </a:p>
        </p:txBody>
      </p:sp>
      <p:sp>
        <p:nvSpPr>
          <p:cNvPr id="924" name="Google Shape;924;p30"/>
          <p:cNvSpPr txBox="1"/>
          <p:nvPr/>
        </p:nvSpPr>
        <p:spPr>
          <a:xfrm>
            <a:off x="1529025" y="3442125"/>
            <a:ext cx="53901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chemeClr val="dk2"/>
                </a:solidFill>
              </a:rPr>
              <a:t>Presentación del Grupo</a:t>
            </a:r>
            <a:r>
              <a:rPr lang="en" sz="3900">
                <a:solidFill>
                  <a:schemeClr val="dk2"/>
                </a:solidFill>
              </a:rPr>
              <a:t> </a:t>
            </a:r>
            <a:endParaRPr sz="40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07" name="Google Shape;1107;p48"/>
          <p:cNvSpPr txBox="1"/>
          <p:nvPr/>
        </p:nvSpPr>
        <p:spPr>
          <a:xfrm>
            <a:off x="725100" y="446625"/>
            <a:ext cx="7693800" cy="5388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200"/>
              </a:spcBef>
              <a:spcAft>
                <a:spcPts val="1200"/>
              </a:spcAft>
              <a:buNone/>
            </a:pPr>
            <a:r>
              <a:rPr b="1" lang="en" sz="2300">
                <a:solidFill>
                  <a:schemeClr val="dk2"/>
                </a:solidFill>
              </a:rPr>
              <a:t>Nos respetamos y nos protegemos.</a:t>
            </a:r>
            <a:endParaRPr sz="2100">
              <a:solidFill>
                <a:schemeClr val="dk2"/>
              </a:solidFill>
            </a:endParaRPr>
          </a:p>
        </p:txBody>
      </p:sp>
      <p:sp>
        <p:nvSpPr>
          <p:cNvPr id="1108" name="Google Shape;1108;p48"/>
          <p:cNvSpPr txBox="1"/>
          <p:nvPr/>
        </p:nvSpPr>
        <p:spPr>
          <a:xfrm>
            <a:off x="473100" y="1151425"/>
            <a:ext cx="8197800" cy="291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50">
                <a:solidFill>
                  <a:schemeClr val="dk2"/>
                </a:solidFill>
                <a:highlight>
                  <a:srgbClr val="FFFFFF"/>
                </a:highlight>
                <a:latin typeface="Roboto"/>
                <a:ea typeface="Roboto"/>
                <a:cs typeface="Roboto"/>
                <a:sym typeface="Roboto"/>
              </a:rPr>
              <a:t>E</a:t>
            </a:r>
            <a:r>
              <a:rPr lang="en" sz="1550">
                <a:solidFill>
                  <a:schemeClr val="dk2"/>
                </a:solidFill>
                <a:highlight>
                  <a:srgbClr val="FFFFFF"/>
                </a:highlight>
                <a:latin typeface="Roboto"/>
                <a:ea typeface="Roboto"/>
                <a:cs typeface="Roboto"/>
                <a:sym typeface="Roboto"/>
              </a:rPr>
              <a:t>sta es una frase que utilizaremos para ayudar</a:t>
            </a:r>
            <a:r>
              <a:rPr lang="en" sz="1550">
                <a:solidFill>
                  <a:schemeClr val="dk2"/>
                </a:solidFill>
                <a:highlight>
                  <a:srgbClr val="FFFFFF"/>
                </a:highlight>
                <a:latin typeface="Roboto"/>
                <a:ea typeface="Roboto"/>
                <a:cs typeface="Roboto"/>
                <a:sym typeface="Roboto"/>
              </a:rPr>
              <a:t> a reflexionar</a:t>
            </a:r>
            <a:r>
              <a:rPr lang="en" sz="1550">
                <a:solidFill>
                  <a:schemeClr val="dk2"/>
                </a:solidFill>
                <a:highlight>
                  <a:srgbClr val="FFFFFF"/>
                </a:highlight>
                <a:latin typeface="Roboto"/>
                <a:ea typeface="Roboto"/>
                <a:cs typeface="Roboto"/>
                <a:sym typeface="Roboto"/>
              </a:rPr>
              <a:t> y asumir la </a:t>
            </a:r>
            <a:r>
              <a:rPr lang="en" sz="1550">
                <a:solidFill>
                  <a:schemeClr val="dk2"/>
                </a:solidFill>
                <a:highlight>
                  <a:srgbClr val="FFFFFF"/>
                </a:highlight>
                <a:latin typeface="Roboto"/>
                <a:ea typeface="Roboto"/>
                <a:cs typeface="Roboto"/>
                <a:sym typeface="Roboto"/>
              </a:rPr>
              <a:t>responsabilidad</a:t>
            </a:r>
            <a:r>
              <a:rPr lang="en" sz="1550">
                <a:solidFill>
                  <a:schemeClr val="dk2"/>
                </a:solidFill>
                <a:highlight>
                  <a:srgbClr val="FFFFFF"/>
                </a:highlight>
                <a:latin typeface="Roboto"/>
                <a:ea typeface="Roboto"/>
                <a:cs typeface="Roboto"/>
                <a:sym typeface="Roboto"/>
              </a:rPr>
              <a:t> de cambiar comportamientos </a:t>
            </a:r>
            <a:r>
              <a:rPr lang="en" sz="1550">
                <a:solidFill>
                  <a:schemeClr val="dk2"/>
                </a:solidFill>
                <a:highlight>
                  <a:srgbClr val="FFFFFF"/>
                </a:highlight>
                <a:latin typeface="Roboto"/>
                <a:ea typeface="Roboto"/>
                <a:cs typeface="Roboto"/>
                <a:sym typeface="Roboto"/>
              </a:rPr>
              <a:t>riesgosos</a:t>
            </a:r>
            <a:r>
              <a:rPr lang="en" sz="1550">
                <a:solidFill>
                  <a:schemeClr val="dk2"/>
                </a:solidFill>
                <a:highlight>
                  <a:srgbClr val="FFFFFF"/>
                </a:highlight>
                <a:latin typeface="Roboto"/>
                <a:ea typeface="Roboto"/>
                <a:cs typeface="Roboto"/>
                <a:sym typeface="Roboto"/>
              </a:rPr>
              <a:t> para los </a:t>
            </a:r>
            <a:r>
              <a:rPr lang="en" sz="1550">
                <a:solidFill>
                  <a:schemeClr val="dk2"/>
                </a:solidFill>
                <a:highlight>
                  <a:srgbClr val="FFFFFF"/>
                </a:highlight>
                <a:latin typeface="Roboto"/>
                <a:ea typeface="Roboto"/>
                <a:cs typeface="Roboto"/>
                <a:sym typeface="Roboto"/>
              </a:rPr>
              <a:t>jóvenes</a:t>
            </a:r>
            <a:r>
              <a:rPr lang="en" sz="1550">
                <a:solidFill>
                  <a:schemeClr val="dk2"/>
                </a:solidFill>
                <a:highlight>
                  <a:srgbClr val="FFFFFF"/>
                </a:highlight>
                <a:latin typeface="Roboto"/>
                <a:ea typeface="Roboto"/>
                <a:cs typeface="Roboto"/>
                <a:sym typeface="Roboto"/>
              </a:rPr>
              <a:t>.</a:t>
            </a:r>
            <a:endParaRPr sz="1550">
              <a:solidFill>
                <a:schemeClr val="dk2"/>
              </a:solidFill>
              <a:highlight>
                <a:srgbClr val="FFFFFF"/>
              </a:highlight>
              <a:latin typeface="Roboto"/>
              <a:ea typeface="Roboto"/>
              <a:cs typeface="Roboto"/>
              <a:sym typeface="Roboto"/>
            </a:endParaRPr>
          </a:p>
          <a:p>
            <a:pPr indent="-349250" lvl="0" marL="457200" rtl="0" algn="l">
              <a:lnSpc>
                <a:spcPct val="115000"/>
              </a:lnSpc>
              <a:spcBef>
                <a:spcPts val="1200"/>
              </a:spcBef>
              <a:spcAft>
                <a:spcPts val="0"/>
              </a:spcAft>
              <a:buClr>
                <a:schemeClr val="dk2"/>
              </a:buClr>
              <a:buSzPts val="1900"/>
              <a:buChar char="●"/>
            </a:pPr>
            <a:r>
              <a:rPr lang="en" sz="1550">
                <a:solidFill>
                  <a:schemeClr val="dk2"/>
                </a:solidFill>
                <a:highlight>
                  <a:srgbClr val="FFFFFF"/>
                </a:highlight>
              </a:rPr>
              <a:t>Tomamos varias decisiones sociales y personales de forma regular. Estas decisiones deben basarse en </a:t>
            </a:r>
            <a:r>
              <a:rPr lang="en" sz="1550">
                <a:solidFill>
                  <a:schemeClr val="dk2"/>
                </a:solidFill>
                <a:highlight>
                  <a:schemeClr val="lt1"/>
                </a:highlight>
              </a:rPr>
              <a:t>mutuo </a:t>
            </a:r>
            <a:r>
              <a:rPr lang="en" sz="1550">
                <a:solidFill>
                  <a:schemeClr val="dk2"/>
                </a:solidFill>
                <a:highlight>
                  <a:srgbClr val="FFFFFF"/>
                </a:highlight>
              </a:rPr>
              <a:t>respeto </a:t>
            </a:r>
            <a:r>
              <a:rPr lang="en" sz="1550">
                <a:solidFill>
                  <a:schemeClr val="dk2"/>
                </a:solidFill>
                <a:highlight>
                  <a:schemeClr val="lt1"/>
                </a:highlight>
              </a:rPr>
              <a:t>y protección</a:t>
            </a:r>
            <a:r>
              <a:rPr lang="en" sz="1550">
                <a:solidFill>
                  <a:schemeClr val="dk2"/>
                </a:solidFill>
                <a:highlight>
                  <a:srgbClr val="FFFFFF"/>
                </a:highlight>
              </a:rPr>
              <a:t>.</a:t>
            </a:r>
            <a:endParaRPr sz="1900">
              <a:solidFill>
                <a:schemeClr val="dk2"/>
              </a:solidFill>
            </a:endParaRPr>
          </a:p>
          <a:p>
            <a:pPr indent="-336550" lvl="0" marL="457200" rtl="0" algn="l">
              <a:lnSpc>
                <a:spcPct val="115000"/>
              </a:lnSpc>
              <a:spcBef>
                <a:spcPts val="0"/>
              </a:spcBef>
              <a:spcAft>
                <a:spcPts val="0"/>
              </a:spcAft>
              <a:buClr>
                <a:schemeClr val="dk2"/>
              </a:buClr>
              <a:buSzPts val="1700"/>
              <a:buFont typeface="Muli"/>
              <a:buChar char="●"/>
            </a:pPr>
            <a:r>
              <a:rPr lang="en" sz="1550">
                <a:solidFill>
                  <a:schemeClr val="dk2"/>
                </a:solidFill>
                <a:highlight>
                  <a:srgbClr val="FFFFFF"/>
                </a:highlight>
              </a:rPr>
              <a:t>Cuando tomamos estas decisiones, aprendemos que la autoestima es importante para nuestro bienestar y que estas decisiones de hoy afectarán el resto de nuestras vidas.</a:t>
            </a:r>
            <a:r>
              <a:rPr lang="en" sz="1900">
                <a:solidFill>
                  <a:schemeClr val="dk2"/>
                </a:solidFill>
              </a:rPr>
              <a:t> </a:t>
            </a:r>
            <a:endParaRPr sz="1550">
              <a:solidFill>
                <a:schemeClr val="dk2"/>
              </a:solidFill>
              <a:highlight>
                <a:srgbClr val="FFFFFF"/>
              </a:highlight>
            </a:endParaRPr>
          </a:p>
          <a:p>
            <a:pPr indent="-349250" lvl="0" marL="457200" rtl="0" algn="l">
              <a:lnSpc>
                <a:spcPct val="115000"/>
              </a:lnSpc>
              <a:spcBef>
                <a:spcPts val="0"/>
              </a:spcBef>
              <a:spcAft>
                <a:spcPts val="0"/>
              </a:spcAft>
              <a:buClr>
                <a:schemeClr val="dk2"/>
              </a:buClr>
              <a:buSzPts val="1900"/>
              <a:buChar char="●"/>
            </a:pPr>
            <a:r>
              <a:rPr lang="en" sz="1550">
                <a:solidFill>
                  <a:schemeClr val="dk2"/>
                </a:solidFill>
                <a:highlight>
                  <a:srgbClr val="FFFFFF"/>
                </a:highlight>
              </a:rPr>
              <a:t>El respeto y la protección de cada uno es una guía poderosa que nos puede ayudar a todos entender la importancia de cuidarnos y a los que nos rodean.</a:t>
            </a:r>
            <a:endParaRPr sz="1550">
              <a:solidFill>
                <a:schemeClr val="dk2"/>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14" name="Google Shape;1114;p49"/>
          <p:cNvSpPr txBox="1"/>
          <p:nvPr/>
        </p:nvSpPr>
        <p:spPr>
          <a:xfrm>
            <a:off x="2942100" y="507575"/>
            <a:ext cx="3259800" cy="72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3500">
                <a:solidFill>
                  <a:schemeClr val="dk2"/>
                </a:solidFill>
              </a:rPr>
              <a:t>Los Recursos</a:t>
            </a:r>
            <a:r>
              <a:rPr b="1" lang="en" sz="2300">
                <a:solidFill>
                  <a:schemeClr val="dk2"/>
                </a:solidFill>
              </a:rPr>
              <a:t>:</a:t>
            </a:r>
            <a:endParaRPr sz="2100">
              <a:solidFill>
                <a:schemeClr val="dk2"/>
              </a:solidFill>
            </a:endParaRPr>
          </a:p>
        </p:txBody>
      </p:sp>
      <p:sp>
        <p:nvSpPr>
          <p:cNvPr id="1115" name="Google Shape;1115;p49"/>
          <p:cNvSpPr txBox="1"/>
          <p:nvPr/>
        </p:nvSpPr>
        <p:spPr>
          <a:xfrm>
            <a:off x="347850" y="1440850"/>
            <a:ext cx="8448300" cy="277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a:solidFill>
                  <a:schemeClr val="dk2"/>
                </a:solidFill>
                <a:highlight>
                  <a:schemeClr val="lt1"/>
                </a:highlight>
                <a:latin typeface="Roboto"/>
                <a:ea typeface="Roboto"/>
                <a:cs typeface="Roboto"/>
                <a:sym typeface="Roboto"/>
              </a:rPr>
              <a:t>`</a:t>
            </a:r>
            <a:r>
              <a:rPr lang="en">
                <a:solidFill>
                  <a:schemeClr val="dk2"/>
                </a:solidFill>
                <a:highlight>
                  <a:schemeClr val="lt1"/>
                </a:highlight>
                <a:latin typeface="Roboto"/>
                <a:ea typeface="Roboto"/>
                <a:cs typeface="Roboto"/>
                <a:sym typeface="Roboto"/>
              </a:rPr>
              <a:t>Sabemos que en casos de abuso sexual, las personas no tuvieron la opportunidad para dar su consentimiento. Los jóvenes que han sobrevivido algo así pueden usar esa fuerza interior y otros recursos (enumerados a continuación) en el futuro para elegir cuándo lo hacen y no quieren tener relaciones sexuales y para protegerse siempre a sí mismos y a sus parejas del VIH y otras ITS.</a:t>
            </a:r>
            <a:endParaRPr sz="1500">
              <a:solidFill>
                <a:schemeClr val="dk2"/>
              </a:solidFill>
              <a:latin typeface="Muli"/>
              <a:ea typeface="Muli"/>
              <a:cs typeface="Muli"/>
              <a:sym typeface="Muli"/>
            </a:endParaRPr>
          </a:p>
          <a:p>
            <a:pPr indent="0" lvl="0" marL="0" rtl="0" algn="l">
              <a:lnSpc>
                <a:spcPct val="115000"/>
              </a:lnSpc>
              <a:spcBef>
                <a:spcPts val="1200"/>
              </a:spcBef>
              <a:spcAft>
                <a:spcPts val="0"/>
              </a:spcAft>
              <a:buNone/>
            </a:pPr>
            <a:r>
              <a:rPr b="1" lang="en" sz="1500">
                <a:solidFill>
                  <a:schemeClr val="dk2"/>
                </a:solidFill>
                <a:latin typeface="Muli"/>
                <a:ea typeface="Muli"/>
                <a:cs typeface="Muli"/>
                <a:sym typeface="Muli"/>
              </a:rPr>
              <a:t>RAINN</a:t>
            </a:r>
            <a:r>
              <a:rPr lang="en" sz="1500">
                <a:solidFill>
                  <a:schemeClr val="dk2"/>
                </a:solidFill>
                <a:latin typeface="Muli"/>
                <a:ea typeface="Muli"/>
                <a:cs typeface="Muli"/>
                <a:sym typeface="Muli"/>
              </a:rPr>
              <a:t>: </a:t>
            </a:r>
            <a:r>
              <a:rPr lang="en" sz="1500" u="sng">
                <a:solidFill>
                  <a:schemeClr val="dk1"/>
                </a:solidFill>
                <a:latin typeface="Muli"/>
                <a:ea typeface="Muli"/>
                <a:cs typeface="Muli"/>
                <a:sym typeface="Muli"/>
                <a:hlinkClick r:id="rId3">
                  <a:extLst>
                    <a:ext uri="{A12FA001-AC4F-418D-AE19-62706E023703}">
                      <ahyp:hlinkClr val="tx"/>
                    </a:ext>
                  </a:extLst>
                </a:hlinkClick>
              </a:rPr>
              <a:t>https://rainn.org/</a:t>
            </a:r>
            <a:br>
              <a:rPr lang="en" sz="1500">
                <a:solidFill>
                  <a:schemeClr val="dk2"/>
                </a:solidFill>
                <a:latin typeface="Muli"/>
                <a:ea typeface="Muli"/>
                <a:cs typeface="Muli"/>
                <a:sym typeface="Muli"/>
              </a:rPr>
            </a:br>
            <a:r>
              <a:rPr lang="en">
                <a:solidFill>
                  <a:schemeClr val="dk2"/>
                </a:solidFill>
                <a:highlight>
                  <a:schemeClr val="lt1"/>
                </a:highlight>
                <a:latin typeface="Muli"/>
                <a:ea typeface="Muli"/>
                <a:cs typeface="Muli"/>
                <a:sym typeface="Muli"/>
              </a:rPr>
              <a:t>Estadísticas, recursos, línea directa 24/7 y línea de chat para apoyo</a:t>
            </a:r>
            <a:r>
              <a:rPr lang="en" sz="1500">
                <a:solidFill>
                  <a:schemeClr val="dk2"/>
                </a:solidFill>
                <a:latin typeface="Muli"/>
                <a:ea typeface="Muli"/>
                <a:cs typeface="Muli"/>
                <a:sym typeface="Muli"/>
              </a:rPr>
              <a:t> - 1 (800)-656-HOPE                                </a:t>
            </a:r>
            <a:r>
              <a:rPr lang="en" sz="1500">
                <a:solidFill>
                  <a:schemeClr val="lt1"/>
                </a:solidFill>
                <a:latin typeface="Muli"/>
                <a:ea typeface="Muli"/>
                <a:cs typeface="Muli"/>
                <a:sym typeface="Muli"/>
              </a:rPr>
              <a:t>……………………………………………………………   ………………………………………….</a:t>
            </a:r>
            <a:r>
              <a:rPr lang="en" sz="1500">
                <a:solidFill>
                  <a:schemeClr val="dk2"/>
                </a:solidFill>
                <a:latin typeface="Muli"/>
                <a:ea typeface="Muli"/>
                <a:cs typeface="Muli"/>
                <a:sym typeface="Muli"/>
              </a:rPr>
              <a:t>(1 800-656-4673)</a:t>
            </a:r>
            <a:endParaRPr sz="1500">
              <a:solidFill>
                <a:schemeClr val="dk2"/>
              </a:solidFill>
              <a:latin typeface="Muli"/>
              <a:ea typeface="Muli"/>
              <a:cs typeface="Muli"/>
              <a:sym typeface="Muli"/>
            </a:endParaRPr>
          </a:p>
          <a:p>
            <a:pPr indent="0" lvl="0" marL="0" rtl="0" algn="l">
              <a:lnSpc>
                <a:spcPct val="115000"/>
              </a:lnSpc>
              <a:spcBef>
                <a:spcPts val="1200"/>
              </a:spcBef>
              <a:spcAft>
                <a:spcPts val="1200"/>
              </a:spcAft>
              <a:buNone/>
            </a:pPr>
            <a:r>
              <a:rPr b="1" lang="en" sz="1500">
                <a:solidFill>
                  <a:schemeClr val="dk2"/>
                </a:solidFill>
                <a:latin typeface="Muli"/>
                <a:ea typeface="Muli"/>
                <a:cs typeface="Muli"/>
                <a:sym typeface="Muli"/>
              </a:rPr>
              <a:t>VIBS</a:t>
            </a:r>
            <a:r>
              <a:rPr lang="en" sz="1500">
                <a:solidFill>
                  <a:schemeClr val="dk2"/>
                </a:solidFill>
                <a:latin typeface="Muli"/>
                <a:ea typeface="Muli"/>
                <a:cs typeface="Muli"/>
                <a:sym typeface="Muli"/>
              </a:rPr>
              <a:t> (para el condado de Suffolk): </a:t>
            </a:r>
            <a:r>
              <a:rPr lang="en" sz="1500" u="sng">
                <a:solidFill>
                  <a:schemeClr val="dk1"/>
                </a:solidFill>
                <a:latin typeface="Muli"/>
                <a:ea typeface="Muli"/>
                <a:cs typeface="Muli"/>
                <a:sym typeface="Muli"/>
                <a:hlinkClick r:id="rId4">
                  <a:extLst>
                    <a:ext uri="{A12FA001-AC4F-418D-AE19-62706E023703}">
                      <ahyp:hlinkClr val="tx"/>
                    </a:ext>
                  </a:extLst>
                </a:hlinkClick>
              </a:rPr>
              <a:t>http://www.vibs.org/</a:t>
            </a:r>
            <a:r>
              <a:rPr lang="en" sz="1500">
                <a:solidFill>
                  <a:schemeClr val="dk2"/>
                </a:solidFill>
                <a:latin typeface="Muli"/>
                <a:ea typeface="Muli"/>
                <a:cs typeface="Muli"/>
                <a:sym typeface="Muli"/>
              </a:rPr>
              <a:t> </a:t>
            </a:r>
            <a:br>
              <a:rPr lang="en" sz="1500">
                <a:solidFill>
                  <a:schemeClr val="dk2"/>
                </a:solidFill>
                <a:latin typeface="Muli"/>
                <a:ea typeface="Muli"/>
                <a:cs typeface="Muli"/>
                <a:sym typeface="Muli"/>
              </a:rPr>
            </a:br>
            <a:r>
              <a:rPr lang="en" sz="1350">
                <a:solidFill>
                  <a:schemeClr val="dk2"/>
                </a:solidFill>
                <a:highlight>
                  <a:schemeClr val="lt1"/>
                </a:highlight>
                <a:latin typeface="Roboto"/>
                <a:ea typeface="Roboto"/>
                <a:cs typeface="Roboto"/>
                <a:sym typeface="Roboto"/>
              </a:rPr>
              <a:t>Servicios, educación, recursos, línea directa de crisis 24/7</a:t>
            </a:r>
            <a:r>
              <a:rPr lang="en" sz="1500">
                <a:solidFill>
                  <a:schemeClr val="dk2"/>
                </a:solidFill>
                <a:latin typeface="Muli"/>
                <a:ea typeface="Muli"/>
                <a:cs typeface="Muli"/>
                <a:sym typeface="Muli"/>
              </a:rPr>
              <a:t> - </a:t>
            </a:r>
            <a:r>
              <a:rPr lang="en" sz="1500">
                <a:solidFill>
                  <a:schemeClr val="dk2"/>
                </a:solidFill>
                <a:highlight>
                  <a:schemeClr val="lt1"/>
                </a:highlight>
                <a:latin typeface="Muli"/>
                <a:ea typeface="Muli"/>
                <a:cs typeface="Muli"/>
                <a:sym typeface="Muli"/>
              </a:rPr>
              <a:t>(631) 360-3606</a:t>
            </a:r>
            <a:endParaRPr sz="1500">
              <a:solidFill>
                <a:schemeClr val="dk2"/>
              </a:solidFill>
              <a:latin typeface="Muli"/>
              <a:ea typeface="Muli"/>
              <a:cs typeface="Muli"/>
              <a:sym typeface="Mul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9" name="Shape 1119"/>
        <p:cNvGrpSpPr/>
        <p:nvPr/>
      </p:nvGrpSpPr>
      <p:grpSpPr>
        <a:xfrm>
          <a:off x="0" y="0"/>
          <a:ext cx="0" cy="0"/>
          <a:chOff x="0" y="0"/>
          <a:chExt cx="0" cy="0"/>
        </a:xfrm>
      </p:grpSpPr>
      <p:sp>
        <p:nvSpPr>
          <p:cNvPr id="1120" name="Google Shape;1120;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21" name="Google Shape;1121;p50"/>
          <p:cNvSpPr txBox="1"/>
          <p:nvPr/>
        </p:nvSpPr>
        <p:spPr>
          <a:xfrm>
            <a:off x="3072000" y="602175"/>
            <a:ext cx="300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Módulo 1  </a:t>
            </a:r>
            <a:endParaRPr b="1" sz="3000"/>
          </a:p>
        </p:txBody>
      </p:sp>
      <p:sp>
        <p:nvSpPr>
          <p:cNvPr id="1122" name="Google Shape;1122;p50"/>
          <p:cNvSpPr txBox="1"/>
          <p:nvPr/>
        </p:nvSpPr>
        <p:spPr>
          <a:xfrm>
            <a:off x="1071000" y="1397550"/>
            <a:ext cx="7002000" cy="16254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5200"/>
              <a:t>Hablando Sobre el VIH y el SIDA</a:t>
            </a:r>
            <a:endParaRPr b="1" sz="5200"/>
          </a:p>
        </p:txBody>
      </p:sp>
      <p:sp>
        <p:nvSpPr>
          <p:cNvPr id="1123" name="Google Shape;1123;p50"/>
          <p:cNvSpPr txBox="1"/>
          <p:nvPr/>
        </p:nvSpPr>
        <p:spPr>
          <a:xfrm>
            <a:off x="1287000" y="3501050"/>
            <a:ext cx="6570000" cy="10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50">
                <a:solidFill>
                  <a:schemeClr val="dk2"/>
                </a:solidFill>
                <a:latin typeface="Muli"/>
                <a:ea typeface="Muli"/>
                <a:cs typeface="Muli"/>
                <a:sym typeface="Muli"/>
              </a:rPr>
              <a:t>Fundamentos del Virus de Inmunodeficiencia Humana (VIH) y Síndrome de Inmunodeficiencia Adquirida (SIDA)</a:t>
            </a:r>
            <a:endParaRPr sz="2050">
              <a:solidFill>
                <a:schemeClr val="dk2"/>
              </a:solidFill>
              <a:latin typeface="Muli"/>
              <a:ea typeface="Muli"/>
              <a:cs typeface="Muli"/>
              <a:sym typeface="Mul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29" name="Google Shape;1129;p51"/>
          <p:cNvSpPr txBox="1"/>
          <p:nvPr/>
        </p:nvSpPr>
        <p:spPr>
          <a:xfrm>
            <a:off x="72025" y="230525"/>
            <a:ext cx="3730200" cy="646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3000"/>
              <a:t>Palabras Claves</a:t>
            </a:r>
            <a:endParaRPr/>
          </a:p>
        </p:txBody>
      </p:sp>
      <p:pic>
        <p:nvPicPr>
          <p:cNvPr id="1130" name="Google Shape;1130;p51"/>
          <p:cNvPicPr preferRelativeResize="0"/>
          <p:nvPr/>
        </p:nvPicPr>
        <p:blipFill>
          <a:blip r:embed="rId3">
            <a:alphaModFix/>
          </a:blip>
          <a:stretch>
            <a:fillRect/>
          </a:stretch>
        </p:blipFill>
        <p:spPr>
          <a:xfrm>
            <a:off x="4256075" y="743675"/>
            <a:ext cx="3109501" cy="4146008"/>
          </a:xfrm>
          <a:prstGeom prst="rect">
            <a:avLst/>
          </a:prstGeom>
          <a:noFill/>
          <a:ln>
            <a:noFill/>
          </a:ln>
        </p:spPr>
      </p:pic>
      <p:sp>
        <p:nvSpPr>
          <p:cNvPr id="1131" name="Google Shape;1131;p51"/>
          <p:cNvSpPr txBox="1"/>
          <p:nvPr/>
        </p:nvSpPr>
        <p:spPr>
          <a:xfrm>
            <a:off x="5278400" y="2446688"/>
            <a:ext cx="1794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400"/>
              </a:spcAft>
              <a:buClr>
                <a:schemeClr val="dk2"/>
              </a:buClr>
              <a:buSzPts val="1100"/>
              <a:buFont typeface="Arial"/>
              <a:buNone/>
            </a:pPr>
            <a:r>
              <a:rPr lang="en" sz="1200">
                <a:highlight>
                  <a:schemeClr val="accent4"/>
                </a:highlight>
                <a:latin typeface="Muli"/>
                <a:ea typeface="Muli"/>
                <a:cs typeface="Muli"/>
                <a:sym typeface="Muli"/>
              </a:rPr>
              <a:t>¿Qué es el SIDA?</a:t>
            </a:r>
            <a:endParaRPr sz="1200">
              <a:highlight>
                <a:schemeClr val="accent4"/>
              </a:highlight>
              <a:latin typeface="Muli"/>
              <a:ea typeface="Muli"/>
              <a:cs typeface="Muli"/>
              <a:sym typeface="Muli"/>
            </a:endParaRPr>
          </a:p>
        </p:txBody>
      </p:sp>
      <p:sp>
        <p:nvSpPr>
          <p:cNvPr id="1132" name="Google Shape;1132;p51"/>
          <p:cNvSpPr txBox="1"/>
          <p:nvPr/>
        </p:nvSpPr>
        <p:spPr>
          <a:xfrm>
            <a:off x="5278413" y="1996025"/>
            <a:ext cx="17223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600"/>
              </a:spcBef>
              <a:spcAft>
                <a:spcPts val="400"/>
              </a:spcAft>
              <a:buClr>
                <a:schemeClr val="dk2"/>
              </a:buClr>
              <a:buSzPts val="1100"/>
              <a:buFont typeface="Arial"/>
              <a:buNone/>
            </a:pPr>
            <a:r>
              <a:rPr lang="en" sz="1200">
                <a:highlight>
                  <a:schemeClr val="accent4"/>
                </a:highlight>
                <a:latin typeface="Muli"/>
                <a:ea typeface="Muli"/>
                <a:cs typeface="Muli"/>
                <a:sym typeface="Muli"/>
              </a:rPr>
              <a:t>¿Qué es el VIH?</a:t>
            </a:r>
            <a:endParaRPr sz="1200">
              <a:highlight>
                <a:schemeClr val="accent4"/>
              </a:highlight>
              <a:latin typeface="Muli"/>
              <a:ea typeface="Muli"/>
              <a:cs typeface="Muli"/>
              <a:sym typeface="Muli"/>
            </a:endParaRPr>
          </a:p>
        </p:txBody>
      </p:sp>
      <p:sp>
        <p:nvSpPr>
          <p:cNvPr id="1133" name="Google Shape;1133;p51"/>
          <p:cNvSpPr txBox="1"/>
          <p:nvPr/>
        </p:nvSpPr>
        <p:spPr>
          <a:xfrm>
            <a:off x="5278388" y="2857125"/>
            <a:ext cx="19413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400"/>
              </a:spcAft>
              <a:buNone/>
            </a:pPr>
            <a:r>
              <a:rPr lang="en" sz="1200">
                <a:highlight>
                  <a:schemeClr val="accent4"/>
                </a:highlight>
                <a:latin typeface="Muli"/>
                <a:ea typeface="Muli"/>
                <a:cs typeface="Muli"/>
                <a:sym typeface="Muli"/>
              </a:rPr>
              <a:t>¿Cuál es la diferencia entre el SIDA y el VIH?</a:t>
            </a:r>
            <a:endParaRPr sz="1200">
              <a:highlight>
                <a:schemeClr val="accent4"/>
              </a:highlight>
              <a:latin typeface="Muli"/>
              <a:ea typeface="Muli"/>
              <a:cs typeface="Muli"/>
              <a:sym typeface="Muli"/>
            </a:endParaRPr>
          </a:p>
        </p:txBody>
      </p:sp>
      <p:sp>
        <p:nvSpPr>
          <p:cNvPr id="1134" name="Google Shape;1134;p51"/>
          <p:cNvSpPr txBox="1"/>
          <p:nvPr/>
        </p:nvSpPr>
        <p:spPr>
          <a:xfrm>
            <a:off x="5295150" y="3364575"/>
            <a:ext cx="17223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400"/>
              </a:spcAft>
              <a:buNone/>
            </a:pPr>
            <a:r>
              <a:rPr lang="en" sz="1200">
                <a:solidFill>
                  <a:schemeClr val="dk2"/>
                </a:solidFill>
                <a:highlight>
                  <a:schemeClr val="accent4"/>
                </a:highlight>
                <a:latin typeface="Muli"/>
                <a:ea typeface="Muli"/>
                <a:cs typeface="Muli"/>
                <a:sym typeface="Muli"/>
              </a:rPr>
              <a:t>¿Qué es el sistema </a:t>
            </a:r>
            <a:r>
              <a:rPr lang="en" sz="1200">
                <a:solidFill>
                  <a:schemeClr val="dk2"/>
                </a:solidFill>
                <a:highlight>
                  <a:schemeClr val="accent4"/>
                </a:highlight>
                <a:latin typeface="Muli"/>
                <a:ea typeface="Muli"/>
                <a:cs typeface="Muli"/>
                <a:sym typeface="Muli"/>
              </a:rPr>
              <a:t>inmunológico</a:t>
            </a:r>
            <a:r>
              <a:rPr lang="en" sz="1200">
                <a:solidFill>
                  <a:schemeClr val="dk2"/>
                </a:solidFill>
                <a:highlight>
                  <a:schemeClr val="accent4"/>
                </a:highlight>
                <a:latin typeface="Muli"/>
                <a:ea typeface="Muli"/>
                <a:cs typeface="Muli"/>
                <a:sym typeface="Muli"/>
              </a:rPr>
              <a:t>?</a:t>
            </a:r>
            <a:endParaRPr sz="1200">
              <a:solidFill>
                <a:schemeClr val="dk2"/>
              </a:solidFill>
              <a:highlight>
                <a:schemeClr val="accent4"/>
              </a:highlight>
              <a:latin typeface="Muli"/>
              <a:ea typeface="Muli"/>
              <a:cs typeface="Muli"/>
              <a:sym typeface="Muli"/>
            </a:endParaRPr>
          </a:p>
        </p:txBody>
      </p:sp>
      <p:sp>
        <p:nvSpPr>
          <p:cNvPr id="1135" name="Google Shape;1135;p51"/>
          <p:cNvSpPr txBox="1"/>
          <p:nvPr/>
        </p:nvSpPr>
        <p:spPr>
          <a:xfrm>
            <a:off x="5278400" y="3930625"/>
            <a:ext cx="24081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400"/>
              </a:spcAft>
              <a:buNone/>
            </a:pPr>
            <a:r>
              <a:rPr lang="en" sz="1200">
                <a:highlight>
                  <a:schemeClr val="accent4"/>
                </a:highlight>
                <a:latin typeface="Muli"/>
                <a:ea typeface="Muli"/>
                <a:cs typeface="Muli"/>
                <a:sym typeface="Muli"/>
              </a:rPr>
              <a:t>¿Cuál es el examen para detectar el VIH?</a:t>
            </a:r>
            <a:endParaRPr sz="1200">
              <a:highlight>
                <a:schemeClr val="accent4"/>
              </a:highlight>
              <a:latin typeface="Muli"/>
              <a:ea typeface="Muli"/>
              <a:cs typeface="Muli"/>
              <a:sym typeface="Mul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41" name="Google Shape;1141;p52"/>
          <p:cNvSpPr txBox="1"/>
          <p:nvPr/>
        </p:nvSpPr>
        <p:spPr>
          <a:xfrm>
            <a:off x="631500" y="115250"/>
            <a:ext cx="7881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2"/>
                </a:solidFill>
              </a:rPr>
              <a:t>Los hechos sobre el VIH y el SIDA</a:t>
            </a:r>
            <a:endParaRPr b="1" sz="2800">
              <a:solidFill>
                <a:schemeClr val="dk2"/>
              </a:solidFill>
            </a:endParaRPr>
          </a:p>
        </p:txBody>
      </p:sp>
      <p:sp>
        <p:nvSpPr>
          <p:cNvPr id="1142" name="Google Shape;1142;p52"/>
          <p:cNvSpPr txBox="1"/>
          <p:nvPr/>
        </p:nvSpPr>
        <p:spPr>
          <a:xfrm>
            <a:off x="719825" y="662750"/>
            <a:ext cx="3000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t>VIH</a:t>
            </a:r>
            <a:endParaRPr b="1" sz="2000"/>
          </a:p>
        </p:txBody>
      </p:sp>
      <p:sp>
        <p:nvSpPr>
          <p:cNvPr id="1143" name="Google Shape;1143;p52"/>
          <p:cNvSpPr txBox="1"/>
          <p:nvPr>
            <p:ph idx="4294967295" type="body"/>
          </p:nvPr>
        </p:nvSpPr>
        <p:spPr>
          <a:xfrm>
            <a:off x="161363" y="1023025"/>
            <a:ext cx="4293600" cy="1449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Arial"/>
              <a:buChar char="●"/>
            </a:pPr>
            <a:r>
              <a:rPr lang="en" sz="1400">
                <a:solidFill>
                  <a:srgbClr val="000000"/>
                </a:solidFill>
                <a:latin typeface="Arial"/>
                <a:ea typeface="Arial"/>
                <a:cs typeface="Arial"/>
                <a:sym typeface="Arial"/>
              </a:rPr>
              <a:t>El VIH significa “el Virus de Inmunodeficiencia Humana”. Es el virus que causa el SIDA (Síndrome de Inmunodeficiencia Adquirida). A las personas que tienen el VIH en su cuerpo se les identifica como VIH positivo.</a:t>
            </a:r>
            <a:endParaRPr sz="1700">
              <a:solidFill>
                <a:srgbClr val="000000"/>
              </a:solidFill>
              <a:latin typeface="Arial"/>
              <a:ea typeface="Arial"/>
              <a:cs typeface="Arial"/>
              <a:sym typeface="Arial"/>
            </a:endParaRPr>
          </a:p>
          <a:p>
            <a:pPr indent="0" lvl="0" marL="457200" rtl="0" algn="l">
              <a:spcBef>
                <a:spcPts val="0"/>
              </a:spcBef>
              <a:spcAft>
                <a:spcPts val="0"/>
              </a:spcAft>
              <a:buNone/>
            </a:pPr>
            <a:r>
              <a:t/>
            </a:r>
            <a:endParaRPr sz="1400">
              <a:solidFill>
                <a:srgbClr val="000000"/>
              </a:solidFill>
              <a:latin typeface="Arial"/>
              <a:ea typeface="Arial"/>
              <a:cs typeface="Arial"/>
              <a:sym typeface="Arial"/>
            </a:endParaRPr>
          </a:p>
          <a:p>
            <a:pPr indent="0" lvl="0" marL="0" rtl="0" algn="l">
              <a:spcBef>
                <a:spcPts val="0"/>
              </a:spcBef>
              <a:spcAft>
                <a:spcPts val="1600"/>
              </a:spcAft>
              <a:buNone/>
            </a:pPr>
            <a:r>
              <a:t/>
            </a:r>
            <a:endParaRPr b="1" sz="1300">
              <a:solidFill>
                <a:srgbClr val="000000"/>
              </a:solidFill>
              <a:latin typeface="Arial"/>
              <a:ea typeface="Arial"/>
              <a:cs typeface="Arial"/>
              <a:sym typeface="Arial"/>
            </a:endParaRPr>
          </a:p>
        </p:txBody>
      </p:sp>
      <p:sp>
        <p:nvSpPr>
          <p:cNvPr id="1144" name="Google Shape;1144;p52"/>
          <p:cNvSpPr txBox="1"/>
          <p:nvPr/>
        </p:nvSpPr>
        <p:spPr>
          <a:xfrm>
            <a:off x="161375" y="2472913"/>
            <a:ext cx="4293600" cy="12171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lang="en"/>
              <a:t>El VIH daña el sistema </a:t>
            </a:r>
            <a:r>
              <a:rPr lang="en"/>
              <a:t>inmunológico</a:t>
            </a:r>
            <a:r>
              <a:rPr lang="en"/>
              <a:t> del cuerpo, que normalmente lo protege de enfermedades. El sistema </a:t>
            </a:r>
            <a:r>
              <a:rPr lang="en">
                <a:solidFill>
                  <a:schemeClr val="dk2"/>
                </a:solidFill>
              </a:rPr>
              <a:t>inmunológico</a:t>
            </a:r>
            <a:r>
              <a:rPr lang="en"/>
              <a:t> se debilita  hasta que no puede defenderse de infecciones que atacan al cuerpo.</a:t>
            </a:r>
            <a:endParaRPr sz="1700"/>
          </a:p>
          <a:p>
            <a:pPr indent="457200" lvl="0" marL="0" rtl="0" algn="ctr">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1145" name="Google Shape;1145;p52"/>
          <p:cNvSpPr txBox="1"/>
          <p:nvPr/>
        </p:nvSpPr>
        <p:spPr>
          <a:xfrm>
            <a:off x="161375" y="3903200"/>
            <a:ext cx="4116900" cy="11190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rgbClr val="000000"/>
              </a:buClr>
              <a:buSzPts val="1700"/>
              <a:buFont typeface="Arial"/>
              <a:buChar char="●"/>
            </a:pPr>
            <a:r>
              <a:rPr lang="en"/>
              <a:t>No hay cura para el VIH, pero hay tratamientos que pueden ayudar a las personas con VIH a tener vidas largas y saludables.</a:t>
            </a:r>
            <a:endParaRPr sz="1700"/>
          </a:p>
        </p:txBody>
      </p:sp>
      <p:sp>
        <p:nvSpPr>
          <p:cNvPr id="1146" name="Google Shape;1146;p52"/>
          <p:cNvSpPr txBox="1"/>
          <p:nvPr>
            <p:ph idx="4294967295" type="body"/>
          </p:nvPr>
        </p:nvSpPr>
        <p:spPr>
          <a:xfrm>
            <a:off x="4823125" y="1704513"/>
            <a:ext cx="4293600" cy="1217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Font typeface="Arial"/>
              <a:buChar char="●"/>
            </a:pPr>
            <a:r>
              <a:rPr lang="en" sz="1400">
                <a:solidFill>
                  <a:srgbClr val="000000"/>
                </a:solidFill>
                <a:latin typeface="Arial"/>
                <a:ea typeface="Arial"/>
                <a:cs typeface="Arial"/>
                <a:sym typeface="Arial"/>
              </a:rPr>
              <a:t>SIDA significa “el Síndrome de Inmunodeficiencia Adquirida.” El SIDA es la etapa del VIH en la cual el sistema </a:t>
            </a:r>
            <a:r>
              <a:rPr lang="en" sz="1400">
                <a:latin typeface="Arial"/>
                <a:ea typeface="Arial"/>
                <a:cs typeface="Arial"/>
                <a:sym typeface="Arial"/>
              </a:rPr>
              <a:t>inmunológico</a:t>
            </a:r>
            <a:r>
              <a:rPr lang="en" sz="1400">
                <a:solidFill>
                  <a:srgbClr val="000000"/>
                </a:solidFill>
                <a:latin typeface="Arial"/>
                <a:ea typeface="Arial"/>
                <a:cs typeface="Arial"/>
                <a:sym typeface="Arial"/>
              </a:rPr>
              <a:t> se ha dañado mucho y está muy debilitado.</a:t>
            </a:r>
            <a:endParaRPr sz="1700">
              <a:solidFill>
                <a:srgbClr val="000000"/>
              </a:solidFill>
              <a:latin typeface="Arial"/>
              <a:ea typeface="Arial"/>
              <a:cs typeface="Arial"/>
              <a:sym typeface="Arial"/>
            </a:endParaRPr>
          </a:p>
          <a:p>
            <a:pPr indent="0" lvl="0" marL="0" rtl="0" algn="l">
              <a:spcBef>
                <a:spcPts val="0"/>
              </a:spcBef>
              <a:spcAft>
                <a:spcPts val="1600"/>
              </a:spcAft>
              <a:buNone/>
            </a:pPr>
            <a:r>
              <a:t/>
            </a:r>
            <a:endParaRPr sz="1900">
              <a:solidFill>
                <a:srgbClr val="000000"/>
              </a:solidFill>
              <a:latin typeface="Arial"/>
              <a:ea typeface="Arial"/>
              <a:cs typeface="Arial"/>
              <a:sym typeface="Arial"/>
            </a:endParaRPr>
          </a:p>
        </p:txBody>
      </p:sp>
      <p:sp>
        <p:nvSpPr>
          <p:cNvPr id="1147" name="Google Shape;1147;p52"/>
          <p:cNvSpPr txBox="1"/>
          <p:nvPr>
            <p:ph idx="4294967295" type="subTitle"/>
          </p:nvPr>
        </p:nvSpPr>
        <p:spPr>
          <a:xfrm>
            <a:off x="5716825" y="1402313"/>
            <a:ext cx="2506200" cy="40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000000"/>
                </a:solidFill>
                <a:latin typeface="Arial"/>
                <a:ea typeface="Arial"/>
                <a:cs typeface="Arial"/>
                <a:sym typeface="Arial"/>
              </a:rPr>
              <a:t>SIDA</a:t>
            </a:r>
            <a:endParaRPr b="1">
              <a:solidFill>
                <a:srgbClr val="000000"/>
              </a:solidFill>
              <a:latin typeface="Arial"/>
              <a:ea typeface="Arial"/>
              <a:cs typeface="Arial"/>
              <a:sym typeface="Arial"/>
            </a:endParaRPr>
          </a:p>
        </p:txBody>
      </p:sp>
      <p:sp>
        <p:nvSpPr>
          <p:cNvPr id="1148" name="Google Shape;1148;p52"/>
          <p:cNvSpPr txBox="1"/>
          <p:nvPr/>
        </p:nvSpPr>
        <p:spPr>
          <a:xfrm>
            <a:off x="4795825" y="3067513"/>
            <a:ext cx="4348200" cy="1217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lang="en"/>
              <a:t>Cuando esto pasa, otras enfermedades e infecciones entran al cuerpo, por ejemplo: raros tipos de pulmonía, infecciones candidiasis, cánceres e infecciones en el cerebro. Estas infecciones se llaman “infecciones oportunistas” porque se aprovechan del sistema </a:t>
            </a:r>
            <a:r>
              <a:rPr lang="en">
                <a:solidFill>
                  <a:schemeClr val="dk2"/>
                </a:solidFill>
              </a:rPr>
              <a:t>inmunológico</a:t>
            </a:r>
            <a:r>
              <a:rPr lang="en"/>
              <a:t> débil.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54" name="Google Shape;1154;p53"/>
          <p:cNvSpPr txBox="1"/>
          <p:nvPr/>
        </p:nvSpPr>
        <p:spPr>
          <a:xfrm>
            <a:off x="597825" y="112800"/>
            <a:ext cx="3586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t>¿Cuál es la diferencia entre el SIDA y el VIH?</a:t>
            </a:r>
            <a:endParaRPr b="1" sz="3000"/>
          </a:p>
        </p:txBody>
      </p:sp>
      <p:sp>
        <p:nvSpPr>
          <p:cNvPr id="1155" name="Google Shape;1155;p53"/>
          <p:cNvSpPr txBox="1"/>
          <p:nvPr/>
        </p:nvSpPr>
        <p:spPr>
          <a:xfrm>
            <a:off x="1934700" y="1816050"/>
            <a:ext cx="65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VIH</a:t>
            </a:r>
            <a:endParaRPr b="1" sz="2000"/>
          </a:p>
        </p:txBody>
      </p:sp>
      <p:sp>
        <p:nvSpPr>
          <p:cNvPr id="1156" name="Google Shape;1156;p53"/>
          <p:cNvSpPr txBox="1"/>
          <p:nvPr/>
        </p:nvSpPr>
        <p:spPr>
          <a:xfrm>
            <a:off x="6536525" y="270725"/>
            <a:ext cx="891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SIDA</a:t>
            </a:r>
            <a:endParaRPr b="1" sz="2000"/>
          </a:p>
        </p:txBody>
      </p:sp>
      <p:sp>
        <p:nvSpPr>
          <p:cNvPr id="1157" name="Google Shape;1157;p53"/>
          <p:cNvSpPr txBox="1"/>
          <p:nvPr/>
        </p:nvSpPr>
        <p:spPr>
          <a:xfrm>
            <a:off x="293400" y="2308650"/>
            <a:ext cx="3936600" cy="2382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t>El VIH es un virus que entra al cuerpo y daña el sistema </a:t>
            </a:r>
            <a:r>
              <a:rPr lang="en">
                <a:solidFill>
                  <a:schemeClr val="dk2"/>
                </a:solidFill>
              </a:rPr>
              <a:t>inmunológico</a:t>
            </a:r>
            <a:r>
              <a:rPr lang="en"/>
              <a:t>. La gente puede vivir con VIH por años sin enfermarse. Puede aparentar y sentirse saludable y no saber que tiene el virus.  Las personas que toman medicina y están en tratamiento para el VIH pueden quedarse en esta etapa por varias décadas, aunque aún pueden transmitir el VIH a otras personas.</a:t>
            </a:r>
            <a:endParaRPr sz="1700"/>
          </a:p>
        </p:txBody>
      </p:sp>
      <p:sp>
        <p:nvSpPr>
          <p:cNvPr id="1158" name="Google Shape;1158;p53"/>
          <p:cNvSpPr txBox="1"/>
          <p:nvPr/>
        </p:nvSpPr>
        <p:spPr>
          <a:xfrm>
            <a:off x="5188625" y="763325"/>
            <a:ext cx="3586800" cy="2703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1300"/>
              <a:t>El SIDA está compuesto de síntomas que se desarrollan por el daño hecho al sistema </a:t>
            </a:r>
            <a:r>
              <a:rPr lang="en">
                <a:solidFill>
                  <a:schemeClr val="dk2"/>
                </a:solidFill>
              </a:rPr>
              <a:t>inmunológico</a:t>
            </a:r>
            <a:r>
              <a:rPr lang="en" sz="1300"/>
              <a:t>. Mientras la cantidad de virus en el cuerpo empieza a subir, la cantidad de células CD4 (los glóbulos blancos) empiezan a bajar, y la persona empieza a tener síntomas. Una persona con VIH es diagnosticada con el SIDA cuando la cantidad de células CD4 baja a menos de un cierto nivel, o cuando ciertas infecciones oportunistas aparecen.</a:t>
            </a:r>
            <a:endParaRPr/>
          </a:p>
        </p:txBody>
      </p:sp>
      <p:sp>
        <p:nvSpPr>
          <p:cNvPr id="1159" name="Google Shape;1159;p53"/>
          <p:cNvSpPr txBox="1"/>
          <p:nvPr/>
        </p:nvSpPr>
        <p:spPr>
          <a:xfrm>
            <a:off x="5188625" y="3758050"/>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highlight>
                  <a:schemeClr val="lt1"/>
                </a:highlight>
              </a:rPr>
              <a:t>Resumen:</a:t>
            </a:r>
            <a:r>
              <a:rPr lang="en">
                <a:highlight>
                  <a:schemeClr val="lt1"/>
                </a:highlight>
              </a:rPr>
              <a:t> El VIH es el virus que puede convertirse en </a:t>
            </a:r>
            <a:r>
              <a:rPr lang="en">
                <a:highlight>
                  <a:schemeClr val="lt1"/>
                </a:highlight>
              </a:rPr>
              <a:t>SIDA si no se trata.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65" name="Google Shape;1165;p54"/>
          <p:cNvSpPr txBox="1"/>
          <p:nvPr/>
        </p:nvSpPr>
        <p:spPr>
          <a:xfrm>
            <a:off x="2780550" y="914900"/>
            <a:ext cx="35829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000"/>
          </a:p>
          <a:p>
            <a:pPr indent="0" lvl="0" marL="0" rtl="0" algn="ctr">
              <a:spcBef>
                <a:spcPts val="0"/>
              </a:spcBef>
              <a:spcAft>
                <a:spcPts val="0"/>
              </a:spcAft>
              <a:buNone/>
            </a:pPr>
            <a:r>
              <a:rPr b="1" lang="en" sz="3000"/>
              <a:t>¿Qué es el sistema inmunológico?</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71" name="Google Shape;1171;p55"/>
          <p:cNvSpPr txBox="1"/>
          <p:nvPr/>
        </p:nvSpPr>
        <p:spPr>
          <a:xfrm>
            <a:off x="135350" y="270725"/>
            <a:ext cx="5075700" cy="187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500"/>
              <a:t>El s</a:t>
            </a:r>
            <a:r>
              <a:rPr b="1" lang="en" sz="5500"/>
              <a:t>istema inmunológico</a:t>
            </a:r>
            <a:endParaRPr/>
          </a:p>
        </p:txBody>
      </p:sp>
      <p:sp>
        <p:nvSpPr>
          <p:cNvPr id="1172" name="Google Shape;1172;p55"/>
          <p:cNvSpPr txBox="1"/>
          <p:nvPr/>
        </p:nvSpPr>
        <p:spPr>
          <a:xfrm>
            <a:off x="5087100" y="1725775"/>
            <a:ext cx="3609300" cy="2630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a:t>El sistema </a:t>
            </a:r>
            <a:r>
              <a:rPr lang="en">
                <a:solidFill>
                  <a:schemeClr val="dk2"/>
                </a:solidFill>
              </a:rPr>
              <a:t>inmunológico</a:t>
            </a:r>
            <a:r>
              <a:rPr lang="en"/>
              <a:t> es una colección de células y sustancias químicas que protegen al cuerpo contra enfermedades extranjeras (tal como agentes de enfermedades o agentes patógenos) que causan enfermedades. Cuando el sistema funciona bien, los glóbulos blancos patrullan el cuerpo y atacan a los organismos invasores que no deben estar allí.</a:t>
            </a:r>
            <a:endParaRPr sz="17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78" name="Google Shape;1178;p56"/>
          <p:cNvSpPr txBox="1"/>
          <p:nvPr/>
        </p:nvSpPr>
        <p:spPr>
          <a:xfrm>
            <a:off x="178925" y="159075"/>
            <a:ext cx="6079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t>¿</a:t>
            </a:r>
            <a:r>
              <a:rPr b="1" lang="en" sz="3000"/>
              <a:t>Cuáles son los examenes para detectar el VIH?</a:t>
            </a:r>
            <a:endParaRPr b="1" sz="3000"/>
          </a:p>
        </p:txBody>
      </p:sp>
      <p:sp>
        <p:nvSpPr>
          <p:cNvPr id="1179" name="Google Shape;1179;p56"/>
          <p:cNvSpPr txBox="1"/>
          <p:nvPr/>
        </p:nvSpPr>
        <p:spPr>
          <a:xfrm>
            <a:off x="468050" y="1992225"/>
            <a:ext cx="2172000" cy="861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en" sz="1200">
                <a:solidFill>
                  <a:schemeClr val="dk2"/>
                </a:solidFill>
                <a:latin typeface="Muli"/>
                <a:ea typeface="Muli"/>
                <a:cs typeface="Muli"/>
                <a:sym typeface="Muli"/>
              </a:rPr>
              <a:t>El examen más común del VIH busca anticuerpos del VIH en el cuerpo por examen de sangre o las células del tejido de la boca.</a:t>
            </a:r>
            <a:endParaRPr sz="1200">
              <a:solidFill>
                <a:schemeClr val="dk2"/>
              </a:solidFill>
              <a:latin typeface="Muli"/>
              <a:ea typeface="Muli"/>
              <a:cs typeface="Muli"/>
              <a:sym typeface="Muli"/>
            </a:endParaRPr>
          </a:p>
          <a:p>
            <a:pPr indent="0" lvl="0" marL="0" rtl="0" algn="r">
              <a:spcBef>
                <a:spcPts val="0"/>
              </a:spcBef>
              <a:spcAft>
                <a:spcPts val="0"/>
              </a:spcAft>
              <a:buNone/>
            </a:pPr>
            <a:r>
              <a:t/>
            </a:r>
            <a:endParaRPr sz="1600">
              <a:solidFill>
                <a:schemeClr val="dk2"/>
              </a:solidFill>
              <a:latin typeface="Muli"/>
              <a:ea typeface="Muli"/>
              <a:cs typeface="Muli"/>
              <a:sym typeface="Muli"/>
            </a:endParaRPr>
          </a:p>
        </p:txBody>
      </p:sp>
      <p:sp>
        <p:nvSpPr>
          <p:cNvPr id="1180" name="Google Shape;1180;p56"/>
          <p:cNvSpPr txBox="1"/>
          <p:nvPr/>
        </p:nvSpPr>
        <p:spPr>
          <a:xfrm>
            <a:off x="6258725" y="1992225"/>
            <a:ext cx="2729400" cy="86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300">
                <a:solidFill>
                  <a:schemeClr val="dk2"/>
                </a:solidFill>
                <a:latin typeface="Muli"/>
                <a:ea typeface="Muli"/>
                <a:cs typeface="Muli"/>
                <a:sym typeface="Muli"/>
              </a:rPr>
              <a:t>El examen de RCP (Reacción en Cadena de la Polimerasa) prueba la sangre para material genético del VIH.</a:t>
            </a:r>
            <a:endParaRPr sz="1800">
              <a:solidFill>
                <a:schemeClr val="dk2"/>
              </a:solidFill>
              <a:latin typeface="Muli"/>
              <a:ea typeface="Muli"/>
              <a:cs typeface="Muli"/>
              <a:sym typeface="Muli"/>
            </a:endParaRPr>
          </a:p>
        </p:txBody>
      </p:sp>
      <p:sp>
        <p:nvSpPr>
          <p:cNvPr id="1181" name="Google Shape;1181;p56"/>
          <p:cNvSpPr txBox="1"/>
          <p:nvPr/>
        </p:nvSpPr>
        <p:spPr>
          <a:xfrm>
            <a:off x="468050" y="3658050"/>
            <a:ext cx="2651100" cy="11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Muli"/>
                <a:ea typeface="Muli"/>
                <a:cs typeface="Muli"/>
                <a:sym typeface="Muli"/>
              </a:rPr>
              <a:t>También hay un examen del VIH que busca antígenos y puede detectar los antígenos del VIH poco tiempo después de ser infectado/a (1-3 semanas.)</a:t>
            </a:r>
            <a:endParaRPr sz="1600">
              <a:solidFill>
                <a:schemeClr val="dk2"/>
              </a:solidFill>
              <a:latin typeface="Muli"/>
              <a:ea typeface="Muli"/>
              <a:cs typeface="Muli"/>
              <a:sym typeface="Muli"/>
            </a:endParaRPr>
          </a:p>
        </p:txBody>
      </p:sp>
      <p:sp>
        <p:nvSpPr>
          <p:cNvPr id="1182" name="Google Shape;1182;p56"/>
          <p:cNvSpPr txBox="1"/>
          <p:nvPr/>
        </p:nvSpPr>
        <p:spPr>
          <a:xfrm>
            <a:off x="6296925" y="3347365"/>
            <a:ext cx="1805100" cy="8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latin typeface="Muli"/>
                <a:ea typeface="Muli"/>
                <a:cs typeface="Muli"/>
                <a:sym typeface="Muli"/>
              </a:rPr>
              <a:t>Los exámenes RCP también se utilizan para medir cargas virales en personas que tienen el VIH..</a:t>
            </a:r>
            <a:endParaRPr sz="1300">
              <a:solidFill>
                <a:schemeClr val="dk2"/>
              </a:solidFill>
              <a:latin typeface="Muli"/>
              <a:ea typeface="Muli"/>
              <a:cs typeface="Muli"/>
              <a:sym typeface="Muli"/>
            </a:endParaRPr>
          </a:p>
          <a:p>
            <a:pPr indent="0" lvl="0" marL="0" rtl="0" algn="l">
              <a:spcBef>
                <a:spcPts val="0"/>
              </a:spcBef>
              <a:spcAft>
                <a:spcPts val="0"/>
              </a:spcAft>
              <a:buNone/>
            </a:pPr>
            <a:r>
              <a:t/>
            </a:r>
            <a:endParaRPr sz="1600">
              <a:solidFill>
                <a:schemeClr val="dk2"/>
              </a:solidFill>
              <a:latin typeface="Muli"/>
              <a:ea typeface="Muli"/>
              <a:cs typeface="Muli"/>
              <a:sym typeface="Muli"/>
            </a:endParaRPr>
          </a:p>
        </p:txBody>
      </p:sp>
      <p:sp>
        <p:nvSpPr>
          <p:cNvPr id="1183" name="Google Shape;1183;p56"/>
          <p:cNvSpPr txBox="1"/>
          <p:nvPr/>
        </p:nvSpPr>
        <p:spPr>
          <a:xfrm>
            <a:off x="1509225" y="3347377"/>
            <a:ext cx="1130700" cy="340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Itim"/>
                <a:ea typeface="Itim"/>
                <a:cs typeface="Itim"/>
                <a:sym typeface="Itim"/>
              </a:rPr>
              <a:t>#2</a:t>
            </a:r>
            <a:endParaRPr b="1" sz="2000">
              <a:solidFill>
                <a:schemeClr val="dk1"/>
              </a:solidFill>
              <a:latin typeface="Itim"/>
              <a:ea typeface="Itim"/>
              <a:cs typeface="Itim"/>
              <a:sym typeface="Itim"/>
            </a:endParaRPr>
          </a:p>
        </p:txBody>
      </p:sp>
      <p:sp>
        <p:nvSpPr>
          <p:cNvPr id="1184" name="Google Shape;1184;p56"/>
          <p:cNvSpPr txBox="1"/>
          <p:nvPr/>
        </p:nvSpPr>
        <p:spPr>
          <a:xfrm>
            <a:off x="1509225" y="1585427"/>
            <a:ext cx="1130700" cy="406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Itim"/>
                <a:ea typeface="Itim"/>
                <a:cs typeface="Itim"/>
                <a:sym typeface="Itim"/>
              </a:rPr>
              <a:t>#1    </a:t>
            </a:r>
            <a:endParaRPr b="1" sz="2000">
              <a:solidFill>
                <a:schemeClr val="dk1"/>
              </a:solidFill>
              <a:latin typeface="Itim"/>
              <a:ea typeface="Itim"/>
              <a:cs typeface="Itim"/>
              <a:sym typeface="Itim"/>
            </a:endParaRPr>
          </a:p>
        </p:txBody>
      </p:sp>
      <p:sp>
        <p:nvSpPr>
          <p:cNvPr id="1185" name="Google Shape;1185;p56"/>
          <p:cNvSpPr txBox="1"/>
          <p:nvPr/>
        </p:nvSpPr>
        <p:spPr>
          <a:xfrm>
            <a:off x="6459250" y="1652565"/>
            <a:ext cx="985500" cy="4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Itim"/>
                <a:ea typeface="Itim"/>
                <a:cs typeface="Itim"/>
                <a:sym typeface="Itim"/>
              </a:rPr>
              <a:t>#3</a:t>
            </a:r>
            <a:endParaRPr b="1" sz="2000">
              <a:solidFill>
                <a:schemeClr val="dk1"/>
              </a:solidFill>
              <a:latin typeface="Itim"/>
              <a:ea typeface="Itim"/>
              <a:cs typeface="Itim"/>
              <a:sym typeface="Itim"/>
            </a:endParaRPr>
          </a:p>
        </p:txBody>
      </p:sp>
      <p:cxnSp>
        <p:nvCxnSpPr>
          <p:cNvPr id="1186" name="Google Shape;1186;p56"/>
          <p:cNvCxnSpPr/>
          <p:nvPr/>
        </p:nvCxnSpPr>
        <p:spPr>
          <a:xfrm>
            <a:off x="2639975" y="1900127"/>
            <a:ext cx="1604100" cy="0"/>
          </a:xfrm>
          <a:prstGeom prst="straightConnector1">
            <a:avLst/>
          </a:prstGeom>
          <a:noFill/>
          <a:ln cap="flat" cmpd="sng" w="9525">
            <a:solidFill>
              <a:schemeClr val="dk2"/>
            </a:solidFill>
            <a:prstDash val="solid"/>
            <a:round/>
            <a:headEnd len="med" w="med" type="none"/>
            <a:tailEnd len="med" w="med" type="oval"/>
          </a:ln>
        </p:spPr>
      </p:cxnSp>
      <p:cxnSp>
        <p:nvCxnSpPr>
          <p:cNvPr id="1187" name="Google Shape;1187;p56"/>
          <p:cNvCxnSpPr/>
          <p:nvPr/>
        </p:nvCxnSpPr>
        <p:spPr>
          <a:xfrm>
            <a:off x="2639975" y="3517777"/>
            <a:ext cx="1359900" cy="0"/>
          </a:xfrm>
          <a:prstGeom prst="straightConnector1">
            <a:avLst/>
          </a:prstGeom>
          <a:noFill/>
          <a:ln cap="flat" cmpd="sng" w="9525">
            <a:solidFill>
              <a:schemeClr val="dk2"/>
            </a:solidFill>
            <a:prstDash val="solid"/>
            <a:round/>
            <a:headEnd len="med" w="med" type="none"/>
            <a:tailEnd len="med" w="med" type="oval"/>
          </a:ln>
        </p:spPr>
      </p:cxnSp>
      <p:cxnSp>
        <p:nvCxnSpPr>
          <p:cNvPr id="1188" name="Google Shape;1188;p56"/>
          <p:cNvCxnSpPr/>
          <p:nvPr/>
        </p:nvCxnSpPr>
        <p:spPr>
          <a:xfrm>
            <a:off x="4714775" y="1900127"/>
            <a:ext cx="1789200" cy="0"/>
          </a:xfrm>
          <a:prstGeom prst="straightConnector1">
            <a:avLst/>
          </a:prstGeom>
          <a:noFill/>
          <a:ln cap="flat" cmpd="sng" w="9525">
            <a:solidFill>
              <a:schemeClr val="dk2"/>
            </a:solidFill>
            <a:prstDash val="solid"/>
            <a:round/>
            <a:headEnd len="med" w="med" type="oval"/>
            <a:tailEnd len="med" w="med" type="none"/>
          </a:ln>
        </p:spPr>
      </p:cxnSp>
      <p:pic>
        <p:nvPicPr>
          <p:cNvPr id="1189" name="Google Shape;1189;p56"/>
          <p:cNvPicPr preferRelativeResize="0"/>
          <p:nvPr/>
        </p:nvPicPr>
        <p:blipFill>
          <a:blip r:embed="rId3">
            <a:alphaModFix/>
          </a:blip>
          <a:stretch>
            <a:fillRect/>
          </a:stretch>
        </p:blipFill>
        <p:spPr>
          <a:xfrm>
            <a:off x="3251525" y="1786434"/>
            <a:ext cx="2433800" cy="1991291"/>
          </a:xfrm>
          <a:prstGeom prst="rect">
            <a:avLst/>
          </a:prstGeom>
          <a:noFill/>
          <a:ln>
            <a:noFill/>
          </a:ln>
        </p:spPr>
      </p:pic>
      <p:sp>
        <p:nvSpPr>
          <p:cNvPr id="1190" name="Google Shape;1190;p56"/>
          <p:cNvSpPr txBox="1"/>
          <p:nvPr/>
        </p:nvSpPr>
        <p:spPr>
          <a:xfrm>
            <a:off x="3251475" y="3015875"/>
            <a:ext cx="2433900" cy="7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rgbClr val="FFFFFF"/>
                </a:solidFill>
                <a:highlight>
                  <a:srgbClr val="A61C00"/>
                </a:highlight>
                <a:latin typeface="Roboto"/>
                <a:ea typeface="Roboto"/>
                <a:cs typeface="Roboto"/>
                <a:sym typeface="Roboto"/>
              </a:rPr>
              <a:t>La prueba del VIH se realiza tomando sangre del dedo o brazo, o mediante un hisopo oral</a:t>
            </a:r>
            <a:endParaRPr sz="1200">
              <a:solidFill>
                <a:srgbClr val="FFFFFF"/>
              </a:solidFill>
              <a:highlight>
                <a:srgbClr val="A61C00"/>
              </a:highlight>
              <a:latin typeface="Muli"/>
              <a:ea typeface="Muli"/>
              <a:cs typeface="Muli"/>
              <a:sym typeface="Muli"/>
            </a:endParaRPr>
          </a:p>
        </p:txBody>
      </p:sp>
      <p:sp>
        <p:nvSpPr>
          <p:cNvPr id="1191" name="Google Shape;1191;p56"/>
          <p:cNvSpPr/>
          <p:nvPr/>
        </p:nvSpPr>
        <p:spPr>
          <a:xfrm>
            <a:off x="8200250" y="2874113"/>
            <a:ext cx="631683" cy="999314"/>
          </a:xfrm>
          <a:custGeom>
            <a:rect b="b" l="l" r="r" t="t"/>
            <a:pathLst>
              <a:path extrusionOk="0" h="35184" w="11936">
                <a:moveTo>
                  <a:pt x="4061" y="0"/>
                </a:moveTo>
                <a:cubicBezTo>
                  <a:pt x="10168" y="8552"/>
                  <a:pt x="15327" y="22724"/>
                  <a:pt x="9024" y="31132"/>
                </a:cubicBezTo>
                <a:cubicBezTo>
                  <a:pt x="7140" y="33645"/>
                  <a:pt x="0" y="36979"/>
                  <a:pt x="0" y="33839"/>
                </a:cubicBezTo>
              </a:path>
            </a:pathLst>
          </a:custGeom>
          <a:noFill/>
          <a:ln cap="flat" cmpd="sng" w="9525">
            <a:solidFill>
              <a:schemeClr val="dk2"/>
            </a:solidFill>
            <a:prstDash val="solid"/>
            <a:round/>
            <a:headEnd len="med" w="med" type="none"/>
            <a:tailEnd len="med" w="med" type="triangle"/>
          </a:ln>
        </p:spPr>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97" name="Google Shape;1197;p57"/>
          <p:cNvSpPr txBox="1"/>
          <p:nvPr/>
        </p:nvSpPr>
        <p:spPr>
          <a:xfrm>
            <a:off x="1897800" y="608425"/>
            <a:ext cx="5348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t>Cómo se transmite el VIH?</a:t>
            </a:r>
            <a:endParaRPr/>
          </a:p>
        </p:txBody>
      </p:sp>
      <p:sp>
        <p:nvSpPr>
          <p:cNvPr id="1198" name="Google Shape;1198;p57"/>
          <p:cNvSpPr txBox="1"/>
          <p:nvPr>
            <p:ph idx="4294967295" type="subTitle"/>
          </p:nvPr>
        </p:nvSpPr>
        <p:spPr>
          <a:xfrm>
            <a:off x="388113" y="1930525"/>
            <a:ext cx="37647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Arial"/>
                <a:ea typeface="Arial"/>
                <a:cs typeface="Arial"/>
                <a:sym typeface="Arial"/>
              </a:rPr>
              <a:t>Cualquier persona que tiene sexo vaginal o anal sin protección con una persona que tiene el VIH puede contraer el VIH. También hay riesgo de transmisión teniendo sexo oral, pero es menos frecuente.</a:t>
            </a:r>
            <a:endParaRPr sz="1300">
              <a:latin typeface="Arial"/>
              <a:ea typeface="Arial"/>
              <a:cs typeface="Arial"/>
              <a:sym typeface="Arial"/>
            </a:endParaRPr>
          </a:p>
          <a:p>
            <a:pPr indent="0" lvl="0" marL="0" rtl="0" algn="l">
              <a:lnSpc>
                <a:spcPct val="115000"/>
              </a:lnSpc>
              <a:spcBef>
                <a:spcPts val="1600"/>
              </a:spcBef>
              <a:spcAft>
                <a:spcPts val="1600"/>
              </a:spcAft>
              <a:buNone/>
            </a:pPr>
            <a:r>
              <a:t/>
            </a:r>
            <a:endParaRPr sz="1400">
              <a:latin typeface="Arial"/>
              <a:ea typeface="Arial"/>
              <a:cs typeface="Arial"/>
              <a:sym typeface="Arial"/>
            </a:endParaRPr>
          </a:p>
        </p:txBody>
      </p:sp>
      <p:sp>
        <p:nvSpPr>
          <p:cNvPr id="1199" name="Google Shape;1199;p57"/>
          <p:cNvSpPr txBox="1"/>
          <p:nvPr>
            <p:ph idx="4294967295" type="subTitle"/>
          </p:nvPr>
        </p:nvSpPr>
        <p:spPr>
          <a:xfrm>
            <a:off x="5148500" y="2520325"/>
            <a:ext cx="36531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400">
                <a:latin typeface="Arial"/>
                <a:ea typeface="Arial"/>
                <a:cs typeface="Arial"/>
                <a:sym typeface="Arial"/>
              </a:rPr>
              <a:t>En pocos casos el VIH ha sido transmitido de madre a hijo a través de amamantar. Si la persona tiene VIH durante el embarazo, puede tomar medicina para reducir el riesgo de transmitir el VIH a su bebé.  </a:t>
            </a:r>
            <a:endParaRPr sz="1400">
              <a:latin typeface="Arial"/>
              <a:ea typeface="Arial"/>
              <a:cs typeface="Arial"/>
              <a:sym typeface="Arial"/>
            </a:endParaRPr>
          </a:p>
        </p:txBody>
      </p:sp>
      <p:sp>
        <p:nvSpPr>
          <p:cNvPr id="1200" name="Google Shape;1200;p57"/>
          <p:cNvSpPr txBox="1"/>
          <p:nvPr>
            <p:ph idx="4294967295" type="subTitle"/>
          </p:nvPr>
        </p:nvSpPr>
        <p:spPr>
          <a:xfrm>
            <a:off x="388125" y="4032250"/>
            <a:ext cx="3447600" cy="911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Arial"/>
                <a:ea typeface="Arial"/>
                <a:cs typeface="Arial"/>
                <a:sym typeface="Arial"/>
              </a:rPr>
              <a:t> </a:t>
            </a:r>
            <a:r>
              <a:rPr lang="en" sz="1200">
                <a:latin typeface="Arial"/>
                <a:ea typeface="Arial"/>
                <a:cs typeface="Arial"/>
                <a:sym typeface="Arial"/>
              </a:rPr>
              <a:t>Inyectándose</a:t>
            </a:r>
            <a:r>
              <a:rPr lang="en" sz="1200">
                <a:latin typeface="Arial"/>
                <a:ea typeface="Arial"/>
                <a:cs typeface="Arial"/>
                <a:sym typeface="Arial"/>
              </a:rPr>
              <a:t> </a:t>
            </a:r>
            <a:r>
              <a:rPr lang="en" sz="1200">
                <a:latin typeface="Arial"/>
                <a:ea typeface="Arial"/>
                <a:cs typeface="Arial"/>
                <a:sym typeface="Arial"/>
              </a:rPr>
              <a:t>drogas, vitaminas, esteroides, hormonas,  o para hacerse tatuajes y perforaciones, o cualquier otra razón.</a:t>
            </a:r>
            <a:endParaRPr sz="1200">
              <a:latin typeface="Arial"/>
              <a:ea typeface="Arial"/>
              <a:cs typeface="Arial"/>
              <a:sym typeface="Arial"/>
            </a:endParaRPr>
          </a:p>
          <a:p>
            <a:pPr indent="0" lvl="0" marL="0" rtl="0" algn="l">
              <a:lnSpc>
                <a:spcPct val="115000"/>
              </a:lnSpc>
              <a:spcBef>
                <a:spcPts val="1600"/>
              </a:spcBef>
              <a:spcAft>
                <a:spcPts val="1600"/>
              </a:spcAft>
              <a:buNone/>
            </a:pPr>
            <a:r>
              <a:t/>
            </a:r>
            <a:endParaRPr sz="1400">
              <a:latin typeface="Arial"/>
              <a:ea typeface="Arial"/>
              <a:cs typeface="Arial"/>
              <a:sym typeface="Arial"/>
            </a:endParaRPr>
          </a:p>
        </p:txBody>
      </p:sp>
      <p:sp>
        <p:nvSpPr>
          <p:cNvPr id="1201" name="Google Shape;1201;p57"/>
          <p:cNvSpPr txBox="1"/>
          <p:nvPr>
            <p:ph idx="4294967295" type="subTitle"/>
          </p:nvPr>
        </p:nvSpPr>
        <p:spPr>
          <a:xfrm>
            <a:off x="632075" y="3402025"/>
            <a:ext cx="2699400" cy="340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latin typeface="Arial"/>
                <a:ea typeface="Arial"/>
                <a:cs typeface="Arial"/>
                <a:sym typeface="Arial"/>
              </a:rPr>
              <a:t>Compartiendo agujas o jeringas</a:t>
            </a:r>
            <a:endParaRPr b="1">
              <a:latin typeface="Arial"/>
              <a:ea typeface="Arial"/>
              <a:cs typeface="Arial"/>
              <a:sym typeface="Arial"/>
            </a:endParaRPr>
          </a:p>
        </p:txBody>
      </p:sp>
      <p:sp>
        <p:nvSpPr>
          <p:cNvPr id="1202" name="Google Shape;1202;p57"/>
          <p:cNvSpPr txBox="1"/>
          <p:nvPr>
            <p:ph idx="4294967295" type="subTitle"/>
          </p:nvPr>
        </p:nvSpPr>
        <p:spPr>
          <a:xfrm>
            <a:off x="728663" y="1523713"/>
            <a:ext cx="2506200" cy="40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latin typeface="Arial"/>
                <a:ea typeface="Arial"/>
                <a:cs typeface="Arial"/>
                <a:sym typeface="Arial"/>
              </a:rPr>
              <a:t>A través del sexo</a:t>
            </a:r>
            <a:endParaRPr b="1">
              <a:latin typeface="Arial"/>
              <a:ea typeface="Arial"/>
              <a:cs typeface="Arial"/>
              <a:sym typeface="Arial"/>
            </a:endParaRPr>
          </a:p>
        </p:txBody>
      </p:sp>
      <p:sp>
        <p:nvSpPr>
          <p:cNvPr id="1203" name="Google Shape;1203;p57"/>
          <p:cNvSpPr txBox="1"/>
          <p:nvPr>
            <p:ph idx="4294967295" type="subTitle"/>
          </p:nvPr>
        </p:nvSpPr>
        <p:spPr>
          <a:xfrm>
            <a:off x="5515252" y="1792525"/>
            <a:ext cx="2919600" cy="40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latin typeface="Arial"/>
                <a:ea typeface="Arial"/>
                <a:cs typeface="Arial"/>
                <a:sym typeface="Arial"/>
              </a:rPr>
              <a:t>De madre a bebe antes o durante el parto</a:t>
            </a:r>
            <a:endParaRPr b="1">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30" name="Google Shape;930;p31"/>
          <p:cNvSpPr txBox="1"/>
          <p:nvPr/>
        </p:nvSpPr>
        <p:spPr>
          <a:xfrm>
            <a:off x="192275" y="512750"/>
            <a:ext cx="6361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t>¡Algunos hechos sobre mí!</a:t>
            </a:r>
            <a:endParaRPr/>
          </a:p>
        </p:txBody>
      </p:sp>
      <p:sp>
        <p:nvSpPr>
          <p:cNvPr id="931" name="Google Shape;931;p31"/>
          <p:cNvSpPr txBox="1"/>
          <p:nvPr/>
        </p:nvSpPr>
        <p:spPr>
          <a:xfrm>
            <a:off x="400575" y="1482500"/>
            <a:ext cx="3000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t>Vida profesional</a:t>
            </a:r>
            <a:endParaRPr sz="2700"/>
          </a:p>
        </p:txBody>
      </p:sp>
      <p:sp>
        <p:nvSpPr>
          <p:cNvPr id="932" name="Google Shape;932;p31"/>
          <p:cNvSpPr txBox="1"/>
          <p:nvPr/>
        </p:nvSpPr>
        <p:spPr>
          <a:xfrm>
            <a:off x="4582675" y="1482500"/>
            <a:ext cx="36855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t>Otras cosas sobre mí </a:t>
            </a:r>
            <a:endParaRPr sz="2700"/>
          </a:p>
        </p:txBody>
      </p:sp>
      <p:sp>
        <p:nvSpPr>
          <p:cNvPr id="933" name="Google Shape;933;p31"/>
          <p:cNvSpPr txBox="1"/>
          <p:nvPr/>
        </p:nvSpPr>
        <p:spPr>
          <a:xfrm>
            <a:off x="528775" y="2211225"/>
            <a:ext cx="27561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Muli"/>
              <a:buChar char="➔"/>
            </a:pPr>
            <a:r>
              <a:rPr lang="en">
                <a:latin typeface="Muli"/>
                <a:ea typeface="Muli"/>
                <a:cs typeface="Muli"/>
                <a:sym typeface="Muli"/>
              </a:rPr>
              <a:t>.</a:t>
            </a:r>
            <a:endParaRPr>
              <a:latin typeface="Muli"/>
              <a:ea typeface="Muli"/>
              <a:cs typeface="Muli"/>
              <a:sym typeface="Muli"/>
            </a:endParaRPr>
          </a:p>
          <a:p>
            <a:pPr indent="-317500" lvl="0" marL="457200" rtl="0" algn="l">
              <a:spcBef>
                <a:spcPts val="0"/>
              </a:spcBef>
              <a:spcAft>
                <a:spcPts val="0"/>
              </a:spcAft>
              <a:buSzPts val="1400"/>
              <a:buFont typeface="Muli"/>
              <a:buChar char="➔"/>
            </a:pPr>
            <a:r>
              <a:rPr lang="en">
                <a:latin typeface="Muli"/>
                <a:ea typeface="Muli"/>
                <a:cs typeface="Muli"/>
                <a:sym typeface="Muli"/>
              </a:rPr>
              <a:t>.</a:t>
            </a:r>
            <a:endParaRPr>
              <a:latin typeface="Muli"/>
              <a:ea typeface="Muli"/>
              <a:cs typeface="Muli"/>
              <a:sym typeface="Muli"/>
            </a:endParaRPr>
          </a:p>
          <a:p>
            <a:pPr indent="-317500" lvl="0" marL="457200" rtl="0" algn="l">
              <a:spcBef>
                <a:spcPts val="0"/>
              </a:spcBef>
              <a:spcAft>
                <a:spcPts val="0"/>
              </a:spcAft>
              <a:buSzPts val="1400"/>
              <a:buFont typeface="Muli"/>
              <a:buChar char="➔"/>
            </a:pPr>
            <a:r>
              <a:rPr lang="en">
                <a:latin typeface="Muli"/>
                <a:ea typeface="Muli"/>
                <a:cs typeface="Muli"/>
                <a:sym typeface="Muli"/>
              </a:rPr>
              <a:t>. </a:t>
            </a:r>
            <a:endParaRPr>
              <a:latin typeface="Muli"/>
              <a:ea typeface="Muli"/>
              <a:cs typeface="Muli"/>
              <a:sym typeface="Muli"/>
            </a:endParaRPr>
          </a:p>
        </p:txBody>
      </p:sp>
      <p:sp>
        <p:nvSpPr>
          <p:cNvPr id="934" name="Google Shape;934;p31"/>
          <p:cNvSpPr txBox="1"/>
          <p:nvPr/>
        </p:nvSpPr>
        <p:spPr>
          <a:xfrm>
            <a:off x="4582675" y="2211225"/>
            <a:ext cx="30000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2"/>
              </a:buClr>
              <a:buSzPts val="1400"/>
              <a:buFont typeface="Muli"/>
              <a:buChar char="➔"/>
            </a:pPr>
            <a:r>
              <a:rPr lang="en">
                <a:solidFill>
                  <a:schemeClr val="dk2"/>
                </a:solidFill>
                <a:latin typeface="Muli"/>
                <a:ea typeface="Muli"/>
                <a:cs typeface="Muli"/>
                <a:sym typeface="Muli"/>
              </a:rPr>
              <a:t>.</a:t>
            </a:r>
            <a:endParaRPr>
              <a:solidFill>
                <a:schemeClr val="dk2"/>
              </a:solidFill>
              <a:latin typeface="Muli"/>
              <a:ea typeface="Muli"/>
              <a:cs typeface="Muli"/>
              <a:sym typeface="Muli"/>
            </a:endParaRPr>
          </a:p>
          <a:p>
            <a:pPr indent="-317500" lvl="0" marL="457200" rtl="0" algn="l">
              <a:spcBef>
                <a:spcPts val="0"/>
              </a:spcBef>
              <a:spcAft>
                <a:spcPts val="0"/>
              </a:spcAft>
              <a:buClr>
                <a:schemeClr val="dk2"/>
              </a:buClr>
              <a:buSzPts val="1400"/>
              <a:buFont typeface="Muli"/>
              <a:buChar char="➔"/>
            </a:pPr>
            <a:r>
              <a:rPr lang="en">
                <a:solidFill>
                  <a:schemeClr val="dk2"/>
                </a:solidFill>
                <a:latin typeface="Muli"/>
                <a:ea typeface="Muli"/>
                <a:cs typeface="Muli"/>
                <a:sym typeface="Muli"/>
              </a:rPr>
              <a:t>.</a:t>
            </a:r>
            <a:endParaRPr>
              <a:solidFill>
                <a:schemeClr val="dk2"/>
              </a:solidFill>
              <a:latin typeface="Muli"/>
              <a:ea typeface="Muli"/>
              <a:cs typeface="Muli"/>
              <a:sym typeface="Muli"/>
            </a:endParaRPr>
          </a:p>
          <a:p>
            <a:pPr indent="-317500" lvl="0" marL="457200" rtl="0" algn="l">
              <a:spcBef>
                <a:spcPts val="0"/>
              </a:spcBef>
              <a:spcAft>
                <a:spcPts val="0"/>
              </a:spcAft>
              <a:buClr>
                <a:schemeClr val="dk2"/>
              </a:buClr>
              <a:buSzPts val="1400"/>
              <a:buFont typeface="Muli"/>
              <a:buChar char="➔"/>
            </a:pPr>
            <a:r>
              <a:rPr lang="en">
                <a:solidFill>
                  <a:schemeClr val="dk2"/>
                </a:solidFill>
                <a:latin typeface="Muli"/>
                <a:ea typeface="Muli"/>
                <a:cs typeface="Muli"/>
                <a:sym typeface="Mul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09" name="Google Shape;1209;p58"/>
          <p:cNvSpPr txBox="1"/>
          <p:nvPr/>
        </p:nvSpPr>
        <p:spPr>
          <a:xfrm>
            <a:off x="169200" y="169175"/>
            <a:ext cx="7749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t>¿Cuales fluidos corporales pueden </a:t>
            </a:r>
            <a:endParaRPr b="1" sz="3000"/>
          </a:p>
          <a:p>
            <a:pPr indent="0" lvl="0" marL="0" rtl="0" algn="l">
              <a:spcBef>
                <a:spcPts val="0"/>
              </a:spcBef>
              <a:spcAft>
                <a:spcPts val="0"/>
              </a:spcAft>
              <a:buNone/>
            </a:pPr>
            <a:r>
              <a:rPr b="1" lang="en" sz="3000"/>
              <a:t>transmitir el VIH?</a:t>
            </a:r>
            <a:endParaRPr/>
          </a:p>
        </p:txBody>
      </p:sp>
      <p:sp>
        <p:nvSpPr>
          <p:cNvPr id="1210" name="Google Shape;1210;p58"/>
          <p:cNvSpPr txBox="1"/>
          <p:nvPr/>
        </p:nvSpPr>
        <p:spPr>
          <a:xfrm>
            <a:off x="1407300" y="1715450"/>
            <a:ext cx="1999200" cy="40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La sangre</a:t>
            </a:r>
            <a:endParaRPr b="1" sz="2200"/>
          </a:p>
        </p:txBody>
      </p:sp>
      <p:sp>
        <p:nvSpPr>
          <p:cNvPr id="1211" name="Google Shape;1211;p58"/>
          <p:cNvSpPr txBox="1"/>
          <p:nvPr/>
        </p:nvSpPr>
        <p:spPr>
          <a:xfrm>
            <a:off x="642950" y="3366725"/>
            <a:ext cx="3093900" cy="72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El semen y fluidos pre-seminales</a:t>
            </a:r>
            <a:endParaRPr b="1" sz="2200"/>
          </a:p>
        </p:txBody>
      </p:sp>
      <p:sp>
        <p:nvSpPr>
          <p:cNvPr id="1212" name="Google Shape;1212;p58"/>
          <p:cNvSpPr txBox="1"/>
          <p:nvPr/>
        </p:nvSpPr>
        <p:spPr>
          <a:xfrm>
            <a:off x="5218950" y="1415200"/>
            <a:ext cx="2976600" cy="72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Los f</a:t>
            </a:r>
            <a:r>
              <a:rPr b="1" lang="en" sz="2200"/>
              <a:t>luidos vaginales &amp; anales</a:t>
            </a:r>
            <a:endParaRPr b="1" sz="2200"/>
          </a:p>
        </p:txBody>
      </p:sp>
      <p:sp>
        <p:nvSpPr>
          <p:cNvPr id="1213" name="Google Shape;1213;p58"/>
          <p:cNvSpPr txBox="1"/>
          <p:nvPr/>
        </p:nvSpPr>
        <p:spPr>
          <a:xfrm>
            <a:off x="5833100" y="3743600"/>
            <a:ext cx="2190900" cy="40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200"/>
              <a:t>La leche materna</a:t>
            </a:r>
            <a:endParaRPr b="1" sz="2200"/>
          </a:p>
        </p:txBody>
      </p:sp>
      <p:sp>
        <p:nvSpPr>
          <p:cNvPr id="1214" name="Google Shape;1214;p58"/>
          <p:cNvSpPr/>
          <p:nvPr/>
        </p:nvSpPr>
        <p:spPr>
          <a:xfrm>
            <a:off x="4154262" y="2437451"/>
            <a:ext cx="835455" cy="861615"/>
          </a:xfrm>
          <a:custGeom>
            <a:rect b="b" l="l" r="r" t="t"/>
            <a:pathLst>
              <a:path extrusionOk="0" h="14115" w="7313">
                <a:moveTo>
                  <a:pt x="2440" y="6191"/>
                </a:moveTo>
                <a:cubicBezTo>
                  <a:pt x="2775" y="6191"/>
                  <a:pt x="3158" y="6269"/>
                  <a:pt x="3551" y="6505"/>
                </a:cubicBezTo>
                <a:cubicBezTo>
                  <a:pt x="3926" y="6729"/>
                  <a:pt x="4329" y="6837"/>
                  <a:pt x="4734" y="6837"/>
                </a:cubicBezTo>
                <a:cubicBezTo>
                  <a:pt x="5137" y="6837"/>
                  <a:pt x="5543" y="6731"/>
                  <a:pt x="5929" y="6525"/>
                </a:cubicBezTo>
                <a:lnTo>
                  <a:pt x="5929" y="11391"/>
                </a:lnTo>
                <a:cubicBezTo>
                  <a:pt x="5953" y="12664"/>
                  <a:pt x="4929" y="13702"/>
                  <a:pt x="3656" y="13702"/>
                </a:cubicBezTo>
                <a:cubicBezTo>
                  <a:pt x="2388" y="13702"/>
                  <a:pt x="1365" y="12664"/>
                  <a:pt x="1384" y="11391"/>
                </a:cubicBezTo>
                <a:lnTo>
                  <a:pt x="1384" y="6452"/>
                </a:lnTo>
                <a:cubicBezTo>
                  <a:pt x="1550" y="6364"/>
                  <a:pt x="1943" y="6191"/>
                  <a:pt x="2440" y="6191"/>
                </a:cubicBezTo>
                <a:close/>
                <a:moveTo>
                  <a:pt x="639" y="1"/>
                </a:moveTo>
                <a:cubicBezTo>
                  <a:pt x="284" y="1"/>
                  <a:pt x="0" y="289"/>
                  <a:pt x="0" y="640"/>
                </a:cubicBezTo>
                <a:lnTo>
                  <a:pt x="0" y="1053"/>
                </a:lnTo>
                <a:cubicBezTo>
                  <a:pt x="0" y="1408"/>
                  <a:pt x="284" y="1692"/>
                  <a:pt x="639" y="1692"/>
                </a:cubicBezTo>
                <a:lnTo>
                  <a:pt x="966" y="1692"/>
                </a:lnTo>
                <a:lnTo>
                  <a:pt x="966" y="11391"/>
                </a:lnTo>
                <a:cubicBezTo>
                  <a:pt x="947" y="12890"/>
                  <a:pt x="2153" y="14115"/>
                  <a:pt x="3652" y="14115"/>
                </a:cubicBezTo>
                <a:cubicBezTo>
                  <a:pt x="5155" y="14115"/>
                  <a:pt x="6361" y="12890"/>
                  <a:pt x="6342" y="11391"/>
                </a:cubicBezTo>
                <a:lnTo>
                  <a:pt x="6342" y="4353"/>
                </a:lnTo>
                <a:cubicBezTo>
                  <a:pt x="6339" y="4216"/>
                  <a:pt x="6236" y="4148"/>
                  <a:pt x="6133" y="4148"/>
                </a:cubicBezTo>
                <a:cubicBezTo>
                  <a:pt x="6031" y="4148"/>
                  <a:pt x="5929" y="4216"/>
                  <a:pt x="5929" y="4353"/>
                </a:cubicBezTo>
                <a:lnTo>
                  <a:pt x="5929" y="6044"/>
                </a:lnTo>
                <a:cubicBezTo>
                  <a:pt x="5758" y="6158"/>
                  <a:pt x="5303" y="6420"/>
                  <a:pt x="4731" y="6420"/>
                </a:cubicBezTo>
                <a:cubicBezTo>
                  <a:pt x="4432" y="6420"/>
                  <a:pt x="4101" y="6348"/>
                  <a:pt x="3762" y="6145"/>
                </a:cubicBezTo>
                <a:cubicBezTo>
                  <a:pt x="3353" y="5897"/>
                  <a:pt x="2890" y="5771"/>
                  <a:pt x="2424" y="5771"/>
                </a:cubicBezTo>
                <a:cubicBezTo>
                  <a:pt x="2069" y="5771"/>
                  <a:pt x="1714" y="5844"/>
                  <a:pt x="1379" y="5991"/>
                </a:cubicBezTo>
                <a:lnTo>
                  <a:pt x="1379" y="1692"/>
                </a:lnTo>
                <a:lnTo>
                  <a:pt x="5929" y="1692"/>
                </a:lnTo>
                <a:lnTo>
                  <a:pt x="5929" y="3243"/>
                </a:lnTo>
                <a:cubicBezTo>
                  <a:pt x="5929" y="3380"/>
                  <a:pt x="6031" y="3449"/>
                  <a:pt x="6133" y="3449"/>
                </a:cubicBezTo>
                <a:cubicBezTo>
                  <a:pt x="6235" y="3449"/>
                  <a:pt x="6337" y="3380"/>
                  <a:pt x="6337" y="3243"/>
                </a:cubicBezTo>
                <a:lnTo>
                  <a:pt x="6337" y="1692"/>
                </a:lnTo>
                <a:lnTo>
                  <a:pt x="6669" y="1692"/>
                </a:lnTo>
                <a:cubicBezTo>
                  <a:pt x="7019" y="1692"/>
                  <a:pt x="7307" y="1403"/>
                  <a:pt x="7307" y="1053"/>
                </a:cubicBezTo>
                <a:lnTo>
                  <a:pt x="7307" y="640"/>
                </a:lnTo>
                <a:cubicBezTo>
                  <a:pt x="7312" y="284"/>
                  <a:pt x="7024" y="1"/>
                  <a:pt x="6673" y="1"/>
                </a:cubicBezTo>
                <a:lnTo>
                  <a:pt x="2287" y="1"/>
                </a:lnTo>
                <a:cubicBezTo>
                  <a:pt x="2018" y="1"/>
                  <a:pt x="2018" y="414"/>
                  <a:pt x="2287" y="414"/>
                </a:cubicBezTo>
                <a:lnTo>
                  <a:pt x="6673" y="414"/>
                </a:lnTo>
                <a:cubicBezTo>
                  <a:pt x="6676" y="414"/>
                  <a:pt x="6679" y="414"/>
                  <a:pt x="6682" y="414"/>
                </a:cubicBezTo>
                <a:cubicBezTo>
                  <a:pt x="6803" y="414"/>
                  <a:pt x="6899" y="517"/>
                  <a:pt x="6899" y="640"/>
                </a:cubicBezTo>
                <a:lnTo>
                  <a:pt x="6899" y="1053"/>
                </a:lnTo>
                <a:cubicBezTo>
                  <a:pt x="6899" y="1178"/>
                  <a:pt x="6798" y="1279"/>
                  <a:pt x="6673" y="1279"/>
                </a:cubicBezTo>
                <a:lnTo>
                  <a:pt x="639" y="1279"/>
                </a:lnTo>
                <a:cubicBezTo>
                  <a:pt x="510" y="1279"/>
                  <a:pt x="409" y="1178"/>
                  <a:pt x="409" y="1053"/>
                </a:cubicBezTo>
                <a:lnTo>
                  <a:pt x="409" y="640"/>
                </a:lnTo>
                <a:cubicBezTo>
                  <a:pt x="409" y="517"/>
                  <a:pt x="505" y="414"/>
                  <a:pt x="631" y="414"/>
                </a:cubicBezTo>
                <a:cubicBezTo>
                  <a:pt x="634" y="414"/>
                  <a:pt x="637" y="414"/>
                  <a:pt x="639" y="414"/>
                </a:cubicBezTo>
                <a:lnTo>
                  <a:pt x="1177" y="414"/>
                </a:lnTo>
                <a:cubicBezTo>
                  <a:pt x="1451" y="409"/>
                  <a:pt x="1451" y="1"/>
                  <a:pt x="11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
        <p:nvSpPr>
          <p:cNvPr id="1215" name="Google Shape;1215;p58"/>
          <p:cNvSpPr/>
          <p:nvPr/>
        </p:nvSpPr>
        <p:spPr>
          <a:xfrm rot="4691603">
            <a:off x="3867385" y="2035372"/>
            <a:ext cx="1328391" cy="1346115"/>
          </a:xfrm>
          <a:custGeom>
            <a:rect b="b" l="l" r="r" t="t"/>
            <a:pathLst>
              <a:path extrusionOk="0" h="53847" w="53138">
                <a:moveTo>
                  <a:pt x="31395" y="1"/>
                </a:moveTo>
                <a:cubicBezTo>
                  <a:pt x="30756" y="1"/>
                  <a:pt x="30099" y="16"/>
                  <a:pt x="29422" y="48"/>
                </a:cubicBezTo>
                <a:cubicBezTo>
                  <a:pt x="17097" y="618"/>
                  <a:pt x="0" y="13195"/>
                  <a:pt x="0" y="25521"/>
                </a:cubicBezTo>
                <a:cubicBezTo>
                  <a:pt x="0" y="37869"/>
                  <a:pt x="13810" y="53847"/>
                  <a:pt x="26158" y="53847"/>
                </a:cubicBezTo>
                <a:cubicBezTo>
                  <a:pt x="38484" y="53847"/>
                  <a:pt x="53138" y="39650"/>
                  <a:pt x="53138" y="27324"/>
                </a:cubicBezTo>
                <a:cubicBezTo>
                  <a:pt x="53138" y="15356"/>
                  <a:pt x="51487" y="1"/>
                  <a:pt x="313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6" name="Google Shape;1216;p58"/>
          <p:cNvGrpSpPr/>
          <p:nvPr/>
        </p:nvGrpSpPr>
        <p:grpSpPr>
          <a:xfrm rot="4691603">
            <a:off x="3519045" y="1879165"/>
            <a:ext cx="1912265" cy="1978212"/>
            <a:chOff x="2801825" y="1784650"/>
            <a:chExt cx="1912350" cy="1978300"/>
          </a:xfrm>
        </p:grpSpPr>
        <p:sp>
          <p:nvSpPr>
            <p:cNvPr id="1217" name="Google Shape;1217;p58"/>
            <p:cNvSpPr/>
            <p:nvPr/>
          </p:nvSpPr>
          <p:spPr>
            <a:xfrm>
              <a:off x="2948050" y="2068550"/>
              <a:ext cx="1328450" cy="1346175"/>
            </a:xfrm>
            <a:custGeom>
              <a:rect b="b" l="l" r="r" t="t"/>
              <a:pathLst>
                <a:path extrusionOk="0" h="53847" w="53138">
                  <a:moveTo>
                    <a:pt x="31395" y="1"/>
                  </a:moveTo>
                  <a:cubicBezTo>
                    <a:pt x="30756" y="1"/>
                    <a:pt x="30099" y="16"/>
                    <a:pt x="29422" y="48"/>
                  </a:cubicBezTo>
                  <a:cubicBezTo>
                    <a:pt x="17097" y="618"/>
                    <a:pt x="0" y="13195"/>
                    <a:pt x="0" y="25521"/>
                  </a:cubicBezTo>
                  <a:cubicBezTo>
                    <a:pt x="0" y="37869"/>
                    <a:pt x="13810" y="53847"/>
                    <a:pt x="26158" y="53847"/>
                  </a:cubicBezTo>
                  <a:cubicBezTo>
                    <a:pt x="38484" y="53847"/>
                    <a:pt x="53138" y="39650"/>
                    <a:pt x="53138" y="27324"/>
                  </a:cubicBezTo>
                  <a:cubicBezTo>
                    <a:pt x="53138" y="15356"/>
                    <a:pt x="51487" y="1"/>
                    <a:pt x="313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8"/>
            <p:cNvSpPr/>
            <p:nvPr/>
          </p:nvSpPr>
          <p:spPr>
            <a:xfrm>
              <a:off x="2801825" y="1784650"/>
              <a:ext cx="1912350" cy="1978300"/>
            </a:xfrm>
            <a:custGeom>
              <a:rect b="b" l="l" r="r" t="t"/>
              <a:pathLst>
                <a:path extrusionOk="0" h="79132" w="76494">
                  <a:moveTo>
                    <a:pt x="69669" y="6473"/>
                  </a:moveTo>
                  <a:cubicBezTo>
                    <a:pt x="69852" y="6610"/>
                    <a:pt x="70011" y="6770"/>
                    <a:pt x="70171" y="6907"/>
                  </a:cubicBezTo>
                  <a:cubicBezTo>
                    <a:pt x="70171" y="6930"/>
                    <a:pt x="70171" y="6930"/>
                    <a:pt x="70171" y="6930"/>
                  </a:cubicBezTo>
                  <a:cubicBezTo>
                    <a:pt x="69988" y="6793"/>
                    <a:pt x="69829" y="6633"/>
                    <a:pt x="69669" y="6473"/>
                  </a:cubicBezTo>
                  <a:close/>
                  <a:moveTo>
                    <a:pt x="71563" y="7638"/>
                  </a:moveTo>
                  <a:lnTo>
                    <a:pt x="71563" y="7683"/>
                  </a:lnTo>
                  <a:lnTo>
                    <a:pt x="71518" y="7683"/>
                  </a:lnTo>
                  <a:cubicBezTo>
                    <a:pt x="71518" y="7660"/>
                    <a:pt x="71541" y="7660"/>
                    <a:pt x="71563" y="7638"/>
                  </a:cubicBezTo>
                  <a:close/>
                  <a:moveTo>
                    <a:pt x="36337" y="12206"/>
                  </a:moveTo>
                  <a:cubicBezTo>
                    <a:pt x="37400" y="12206"/>
                    <a:pt x="38479" y="12257"/>
                    <a:pt x="39585" y="12362"/>
                  </a:cubicBezTo>
                  <a:cubicBezTo>
                    <a:pt x="43077" y="12705"/>
                    <a:pt x="46410" y="13161"/>
                    <a:pt x="49560" y="14805"/>
                  </a:cubicBezTo>
                  <a:cubicBezTo>
                    <a:pt x="54513" y="17361"/>
                    <a:pt x="57617" y="22223"/>
                    <a:pt x="58873" y="27564"/>
                  </a:cubicBezTo>
                  <a:cubicBezTo>
                    <a:pt x="61383" y="38360"/>
                    <a:pt x="56750" y="51097"/>
                    <a:pt x="47802" y="57648"/>
                  </a:cubicBezTo>
                  <a:cubicBezTo>
                    <a:pt x="44279" y="60220"/>
                    <a:pt x="39995" y="61575"/>
                    <a:pt x="35658" y="61575"/>
                  </a:cubicBezTo>
                  <a:cubicBezTo>
                    <a:pt x="34685" y="61575"/>
                    <a:pt x="33709" y="61506"/>
                    <a:pt x="32738" y="61368"/>
                  </a:cubicBezTo>
                  <a:cubicBezTo>
                    <a:pt x="25137" y="60295"/>
                    <a:pt x="19042" y="54224"/>
                    <a:pt x="15368" y="47856"/>
                  </a:cubicBezTo>
                  <a:cubicBezTo>
                    <a:pt x="11875" y="41853"/>
                    <a:pt x="9935" y="34389"/>
                    <a:pt x="11624" y="27541"/>
                  </a:cubicBezTo>
                  <a:cubicBezTo>
                    <a:pt x="13427" y="20191"/>
                    <a:pt x="19590" y="14782"/>
                    <a:pt x="26963" y="13572"/>
                  </a:cubicBezTo>
                  <a:cubicBezTo>
                    <a:pt x="27123" y="13549"/>
                    <a:pt x="27191" y="13504"/>
                    <a:pt x="27214" y="13435"/>
                  </a:cubicBezTo>
                  <a:cubicBezTo>
                    <a:pt x="30303" y="12637"/>
                    <a:pt x="33253" y="12206"/>
                    <a:pt x="36337" y="12206"/>
                  </a:cubicBezTo>
                  <a:close/>
                  <a:moveTo>
                    <a:pt x="5256" y="66458"/>
                  </a:moveTo>
                  <a:cubicBezTo>
                    <a:pt x="5302" y="66550"/>
                    <a:pt x="5370" y="66641"/>
                    <a:pt x="5416" y="66709"/>
                  </a:cubicBezTo>
                  <a:cubicBezTo>
                    <a:pt x="5324" y="66687"/>
                    <a:pt x="5256" y="66641"/>
                    <a:pt x="5187" y="66641"/>
                  </a:cubicBezTo>
                  <a:cubicBezTo>
                    <a:pt x="5210" y="66572"/>
                    <a:pt x="5233" y="66527"/>
                    <a:pt x="5256" y="66458"/>
                  </a:cubicBezTo>
                  <a:close/>
                  <a:moveTo>
                    <a:pt x="838" y="0"/>
                  </a:moveTo>
                  <a:cubicBezTo>
                    <a:pt x="360" y="0"/>
                    <a:pt x="0" y="488"/>
                    <a:pt x="440" y="927"/>
                  </a:cubicBezTo>
                  <a:cubicBezTo>
                    <a:pt x="1353" y="1840"/>
                    <a:pt x="1901" y="2936"/>
                    <a:pt x="2471" y="4077"/>
                  </a:cubicBezTo>
                  <a:cubicBezTo>
                    <a:pt x="3179" y="5446"/>
                    <a:pt x="3932" y="6793"/>
                    <a:pt x="4594" y="8185"/>
                  </a:cubicBezTo>
                  <a:cubicBezTo>
                    <a:pt x="4717" y="8485"/>
                    <a:pt x="5018" y="8635"/>
                    <a:pt x="5296" y="8635"/>
                  </a:cubicBezTo>
                  <a:cubicBezTo>
                    <a:pt x="5377" y="8635"/>
                    <a:pt x="5457" y="8622"/>
                    <a:pt x="5530" y="8596"/>
                  </a:cubicBezTo>
                  <a:cubicBezTo>
                    <a:pt x="5575" y="8596"/>
                    <a:pt x="5621" y="8596"/>
                    <a:pt x="5690" y="8573"/>
                  </a:cubicBezTo>
                  <a:cubicBezTo>
                    <a:pt x="6237" y="8299"/>
                    <a:pt x="6762" y="7843"/>
                    <a:pt x="7219" y="7295"/>
                  </a:cubicBezTo>
                  <a:cubicBezTo>
                    <a:pt x="10437" y="10468"/>
                    <a:pt x="13542" y="13869"/>
                    <a:pt x="15116" y="18069"/>
                  </a:cubicBezTo>
                  <a:cubicBezTo>
                    <a:pt x="15139" y="18137"/>
                    <a:pt x="15231" y="18228"/>
                    <a:pt x="15322" y="18320"/>
                  </a:cubicBezTo>
                  <a:cubicBezTo>
                    <a:pt x="12583" y="21036"/>
                    <a:pt x="10643" y="24620"/>
                    <a:pt x="9867" y="28682"/>
                  </a:cubicBezTo>
                  <a:cubicBezTo>
                    <a:pt x="8315" y="36648"/>
                    <a:pt x="11807" y="45368"/>
                    <a:pt x="16554" y="51645"/>
                  </a:cubicBezTo>
                  <a:cubicBezTo>
                    <a:pt x="17331" y="52695"/>
                    <a:pt x="18175" y="53653"/>
                    <a:pt x="19088" y="54589"/>
                  </a:cubicBezTo>
                  <a:cubicBezTo>
                    <a:pt x="19042" y="54589"/>
                    <a:pt x="18997" y="54612"/>
                    <a:pt x="18974" y="54635"/>
                  </a:cubicBezTo>
                  <a:cubicBezTo>
                    <a:pt x="14660" y="58264"/>
                    <a:pt x="10757" y="62304"/>
                    <a:pt x="6808" y="66298"/>
                  </a:cubicBezTo>
                  <a:cubicBezTo>
                    <a:pt x="6511" y="65956"/>
                    <a:pt x="6192" y="65659"/>
                    <a:pt x="5849" y="65431"/>
                  </a:cubicBezTo>
                  <a:cubicBezTo>
                    <a:pt x="5827" y="65385"/>
                    <a:pt x="5804" y="65317"/>
                    <a:pt x="5804" y="65271"/>
                  </a:cubicBezTo>
                  <a:cubicBezTo>
                    <a:pt x="5729" y="65085"/>
                    <a:pt x="5044" y="64486"/>
                    <a:pt x="4697" y="64486"/>
                  </a:cubicBezTo>
                  <a:cubicBezTo>
                    <a:pt x="4619" y="64486"/>
                    <a:pt x="4559" y="64516"/>
                    <a:pt x="4526" y="64587"/>
                  </a:cubicBezTo>
                  <a:cubicBezTo>
                    <a:pt x="3156" y="67234"/>
                    <a:pt x="2540" y="70293"/>
                    <a:pt x="2038" y="73215"/>
                  </a:cubicBezTo>
                  <a:cubicBezTo>
                    <a:pt x="1978" y="73493"/>
                    <a:pt x="2750" y="73979"/>
                    <a:pt x="3116" y="73979"/>
                  </a:cubicBezTo>
                  <a:cubicBezTo>
                    <a:pt x="3170" y="73979"/>
                    <a:pt x="3215" y="73968"/>
                    <a:pt x="3247" y="73945"/>
                  </a:cubicBezTo>
                  <a:cubicBezTo>
                    <a:pt x="5324" y="72575"/>
                    <a:pt x="6991" y="70795"/>
                    <a:pt x="8634" y="68946"/>
                  </a:cubicBezTo>
                  <a:cubicBezTo>
                    <a:pt x="8703" y="68878"/>
                    <a:pt x="8588" y="68741"/>
                    <a:pt x="8543" y="68695"/>
                  </a:cubicBezTo>
                  <a:cubicBezTo>
                    <a:pt x="8223" y="68284"/>
                    <a:pt x="7904" y="67782"/>
                    <a:pt x="7561" y="67303"/>
                  </a:cubicBezTo>
                  <a:cubicBezTo>
                    <a:pt x="11601" y="63240"/>
                    <a:pt x="15550" y="59109"/>
                    <a:pt x="19910" y="55388"/>
                  </a:cubicBezTo>
                  <a:cubicBezTo>
                    <a:pt x="24338" y="59542"/>
                    <a:pt x="29999" y="62213"/>
                    <a:pt x="36184" y="62304"/>
                  </a:cubicBezTo>
                  <a:cubicBezTo>
                    <a:pt x="36261" y="62305"/>
                    <a:pt x="36338" y="62305"/>
                    <a:pt x="36414" y="62305"/>
                  </a:cubicBezTo>
                  <a:cubicBezTo>
                    <a:pt x="40462" y="62305"/>
                    <a:pt x="44329" y="61123"/>
                    <a:pt x="47734" y="59040"/>
                  </a:cubicBezTo>
                  <a:cubicBezTo>
                    <a:pt x="48715" y="63765"/>
                    <a:pt x="50861" y="68102"/>
                    <a:pt x="52573" y="72598"/>
                  </a:cubicBezTo>
                  <a:cubicBezTo>
                    <a:pt x="52116" y="72827"/>
                    <a:pt x="51683" y="73078"/>
                    <a:pt x="51249" y="73374"/>
                  </a:cubicBezTo>
                  <a:cubicBezTo>
                    <a:pt x="51135" y="73443"/>
                    <a:pt x="50815" y="73694"/>
                    <a:pt x="50907" y="73876"/>
                  </a:cubicBezTo>
                  <a:cubicBezTo>
                    <a:pt x="50975" y="74013"/>
                    <a:pt x="51066" y="74128"/>
                    <a:pt x="51135" y="74242"/>
                  </a:cubicBezTo>
                  <a:cubicBezTo>
                    <a:pt x="51066" y="74356"/>
                    <a:pt x="51066" y="74447"/>
                    <a:pt x="51158" y="74516"/>
                  </a:cubicBezTo>
                  <a:cubicBezTo>
                    <a:pt x="51295" y="74584"/>
                    <a:pt x="51432" y="74675"/>
                    <a:pt x="51546" y="74767"/>
                  </a:cubicBezTo>
                  <a:cubicBezTo>
                    <a:pt x="51979" y="75246"/>
                    <a:pt x="52459" y="75680"/>
                    <a:pt x="52984" y="76091"/>
                  </a:cubicBezTo>
                  <a:cubicBezTo>
                    <a:pt x="53897" y="77095"/>
                    <a:pt x="54696" y="78213"/>
                    <a:pt x="55723" y="79081"/>
                  </a:cubicBezTo>
                  <a:cubicBezTo>
                    <a:pt x="55769" y="79116"/>
                    <a:pt x="55830" y="79132"/>
                    <a:pt x="55900" y="79132"/>
                  </a:cubicBezTo>
                  <a:cubicBezTo>
                    <a:pt x="56287" y="79132"/>
                    <a:pt x="56959" y="78663"/>
                    <a:pt x="56978" y="78373"/>
                  </a:cubicBezTo>
                  <a:cubicBezTo>
                    <a:pt x="57092" y="76068"/>
                    <a:pt x="56088" y="73991"/>
                    <a:pt x="55837" y="71731"/>
                  </a:cubicBezTo>
                  <a:cubicBezTo>
                    <a:pt x="55819" y="71604"/>
                    <a:pt x="55729" y="71564"/>
                    <a:pt x="55624" y="71564"/>
                  </a:cubicBezTo>
                  <a:cubicBezTo>
                    <a:pt x="55597" y="71564"/>
                    <a:pt x="55568" y="71566"/>
                    <a:pt x="55540" y="71571"/>
                  </a:cubicBezTo>
                  <a:cubicBezTo>
                    <a:pt x="54969" y="71662"/>
                    <a:pt x="54444" y="71799"/>
                    <a:pt x="53919" y="72005"/>
                  </a:cubicBezTo>
                  <a:cubicBezTo>
                    <a:pt x="52185" y="67440"/>
                    <a:pt x="49994" y="63012"/>
                    <a:pt x="49035" y="58196"/>
                  </a:cubicBezTo>
                  <a:cubicBezTo>
                    <a:pt x="49788" y="57671"/>
                    <a:pt x="50496" y="57100"/>
                    <a:pt x="51203" y="56484"/>
                  </a:cubicBezTo>
                  <a:cubicBezTo>
                    <a:pt x="59238" y="49316"/>
                    <a:pt x="62844" y="36854"/>
                    <a:pt x="59968" y="26491"/>
                  </a:cubicBezTo>
                  <a:cubicBezTo>
                    <a:pt x="59352" y="24209"/>
                    <a:pt x="58325" y="22086"/>
                    <a:pt x="56978" y="20214"/>
                  </a:cubicBezTo>
                  <a:cubicBezTo>
                    <a:pt x="60767" y="15398"/>
                    <a:pt x="65926" y="11997"/>
                    <a:pt x="70742" y="8277"/>
                  </a:cubicBezTo>
                  <a:cubicBezTo>
                    <a:pt x="71257" y="8728"/>
                    <a:pt x="71842" y="9054"/>
                    <a:pt x="72470" y="9054"/>
                  </a:cubicBezTo>
                  <a:cubicBezTo>
                    <a:pt x="72731" y="9054"/>
                    <a:pt x="73000" y="8998"/>
                    <a:pt x="73275" y="8870"/>
                  </a:cubicBezTo>
                  <a:cubicBezTo>
                    <a:pt x="75010" y="8117"/>
                    <a:pt x="75809" y="5195"/>
                    <a:pt x="76425" y="3620"/>
                  </a:cubicBezTo>
                  <a:cubicBezTo>
                    <a:pt x="76493" y="3462"/>
                    <a:pt x="75956" y="2296"/>
                    <a:pt x="75791" y="2296"/>
                  </a:cubicBezTo>
                  <a:cubicBezTo>
                    <a:pt x="75789" y="2296"/>
                    <a:pt x="75788" y="2296"/>
                    <a:pt x="75786" y="2296"/>
                  </a:cubicBezTo>
                  <a:cubicBezTo>
                    <a:pt x="73070" y="2411"/>
                    <a:pt x="70696" y="3917"/>
                    <a:pt x="68162" y="4762"/>
                  </a:cubicBezTo>
                  <a:cubicBezTo>
                    <a:pt x="68118" y="4784"/>
                    <a:pt x="68617" y="6088"/>
                    <a:pt x="68789" y="6088"/>
                  </a:cubicBezTo>
                  <a:cubicBezTo>
                    <a:pt x="68794" y="6088"/>
                    <a:pt x="68798" y="6087"/>
                    <a:pt x="68802" y="6085"/>
                  </a:cubicBezTo>
                  <a:cubicBezTo>
                    <a:pt x="68847" y="6085"/>
                    <a:pt x="68870" y="6063"/>
                    <a:pt x="68916" y="6063"/>
                  </a:cubicBezTo>
                  <a:cubicBezTo>
                    <a:pt x="68961" y="6177"/>
                    <a:pt x="69030" y="6291"/>
                    <a:pt x="69121" y="6405"/>
                  </a:cubicBezTo>
                  <a:cubicBezTo>
                    <a:pt x="69304" y="6656"/>
                    <a:pt x="69509" y="6953"/>
                    <a:pt x="69760" y="7250"/>
                  </a:cubicBezTo>
                  <a:cubicBezTo>
                    <a:pt x="64990" y="10947"/>
                    <a:pt x="59877" y="14303"/>
                    <a:pt x="56042" y="19005"/>
                  </a:cubicBezTo>
                  <a:cubicBezTo>
                    <a:pt x="54627" y="17338"/>
                    <a:pt x="52938" y="15900"/>
                    <a:pt x="50998" y="14759"/>
                  </a:cubicBezTo>
                  <a:cubicBezTo>
                    <a:pt x="48533" y="13321"/>
                    <a:pt x="45771" y="12522"/>
                    <a:pt x="42963" y="12066"/>
                  </a:cubicBezTo>
                  <a:cubicBezTo>
                    <a:pt x="40501" y="11666"/>
                    <a:pt x="37918" y="11401"/>
                    <a:pt x="35373" y="11401"/>
                  </a:cubicBezTo>
                  <a:cubicBezTo>
                    <a:pt x="34426" y="11401"/>
                    <a:pt x="33484" y="11437"/>
                    <a:pt x="32555" y="11518"/>
                  </a:cubicBezTo>
                  <a:cubicBezTo>
                    <a:pt x="30272" y="11723"/>
                    <a:pt x="28013" y="12294"/>
                    <a:pt x="25799" y="12887"/>
                  </a:cubicBezTo>
                  <a:cubicBezTo>
                    <a:pt x="25730" y="12910"/>
                    <a:pt x="25662" y="12933"/>
                    <a:pt x="25639" y="12956"/>
                  </a:cubicBezTo>
                  <a:cubicBezTo>
                    <a:pt x="21918" y="13641"/>
                    <a:pt x="18632" y="15307"/>
                    <a:pt x="16007" y="17681"/>
                  </a:cubicBezTo>
                  <a:cubicBezTo>
                    <a:pt x="14181" y="13458"/>
                    <a:pt x="10917" y="10011"/>
                    <a:pt x="7630" y="6793"/>
                  </a:cubicBezTo>
                  <a:cubicBezTo>
                    <a:pt x="8018" y="6291"/>
                    <a:pt x="8360" y="5789"/>
                    <a:pt x="8680" y="5355"/>
                  </a:cubicBezTo>
                  <a:cubicBezTo>
                    <a:pt x="8862" y="5241"/>
                    <a:pt x="8954" y="5035"/>
                    <a:pt x="8931" y="4784"/>
                  </a:cubicBezTo>
                  <a:cubicBezTo>
                    <a:pt x="8976" y="4716"/>
                    <a:pt x="8931" y="4647"/>
                    <a:pt x="8862" y="4579"/>
                  </a:cubicBezTo>
                  <a:cubicBezTo>
                    <a:pt x="8817" y="4488"/>
                    <a:pt x="8771" y="4396"/>
                    <a:pt x="8680" y="4305"/>
                  </a:cubicBezTo>
                  <a:cubicBezTo>
                    <a:pt x="6648" y="2388"/>
                    <a:pt x="3658" y="1110"/>
                    <a:pt x="1125" y="60"/>
                  </a:cubicBezTo>
                  <a:cubicBezTo>
                    <a:pt x="1028" y="19"/>
                    <a:pt x="930"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8"/>
            <p:cNvSpPr/>
            <p:nvPr/>
          </p:nvSpPr>
          <p:spPr>
            <a:xfrm>
              <a:off x="3896075" y="2041650"/>
              <a:ext cx="256475" cy="106975"/>
            </a:xfrm>
            <a:custGeom>
              <a:rect b="b" l="l" r="r" t="t"/>
              <a:pathLst>
                <a:path extrusionOk="0" h="4279" w="10259">
                  <a:moveTo>
                    <a:pt x="1011" y="0"/>
                  </a:moveTo>
                  <a:cubicBezTo>
                    <a:pt x="884" y="0"/>
                    <a:pt x="758" y="2"/>
                    <a:pt x="631" y="5"/>
                  </a:cubicBezTo>
                  <a:cubicBezTo>
                    <a:pt x="1" y="28"/>
                    <a:pt x="103" y="827"/>
                    <a:pt x="676" y="827"/>
                  </a:cubicBezTo>
                  <a:cubicBezTo>
                    <a:pt x="684" y="827"/>
                    <a:pt x="692" y="827"/>
                    <a:pt x="700" y="827"/>
                  </a:cubicBezTo>
                  <a:cubicBezTo>
                    <a:pt x="754" y="826"/>
                    <a:pt x="808" y="826"/>
                    <a:pt x="862" y="826"/>
                  </a:cubicBezTo>
                  <a:cubicBezTo>
                    <a:pt x="2426" y="826"/>
                    <a:pt x="3946" y="1144"/>
                    <a:pt x="5402" y="1740"/>
                  </a:cubicBezTo>
                  <a:cubicBezTo>
                    <a:pt x="6931" y="2333"/>
                    <a:pt x="8141" y="3338"/>
                    <a:pt x="9510" y="4205"/>
                  </a:cubicBezTo>
                  <a:cubicBezTo>
                    <a:pt x="9592" y="4256"/>
                    <a:pt x="9677" y="4279"/>
                    <a:pt x="9757" y="4279"/>
                  </a:cubicBezTo>
                  <a:cubicBezTo>
                    <a:pt x="10036" y="4279"/>
                    <a:pt x="10258" y="4005"/>
                    <a:pt x="10081" y="3703"/>
                  </a:cubicBezTo>
                  <a:cubicBezTo>
                    <a:pt x="9670" y="2973"/>
                    <a:pt x="8940" y="2493"/>
                    <a:pt x="8255" y="2060"/>
                  </a:cubicBezTo>
                  <a:cubicBezTo>
                    <a:pt x="7525" y="1603"/>
                    <a:pt x="6726" y="1192"/>
                    <a:pt x="5927" y="895"/>
                  </a:cubicBezTo>
                  <a:cubicBezTo>
                    <a:pt x="4357" y="280"/>
                    <a:pt x="2670" y="0"/>
                    <a:pt x="10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8"/>
            <p:cNvSpPr/>
            <p:nvPr/>
          </p:nvSpPr>
          <p:spPr>
            <a:xfrm>
              <a:off x="3375050" y="3302875"/>
              <a:ext cx="379900" cy="127475"/>
            </a:xfrm>
            <a:custGeom>
              <a:rect b="b" l="l" r="r" t="t"/>
              <a:pathLst>
                <a:path extrusionOk="0" h="5099" w="15196">
                  <a:moveTo>
                    <a:pt x="654" y="0"/>
                  </a:moveTo>
                  <a:cubicBezTo>
                    <a:pt x="318" y="0"/>
                    <a:pt x="0" y="270"/>
                    <a:pt x="268" y="616"/>
                  </a:cubicBezTo>
                  <a:cubicBezTo>
                    <a:pt x="1751" y="2557"/>
                    <a:pt x="4148" y="3378"/>
                    <a:pt x="6408" y="3995"/>
                  </a:cubicBezTo>
                  <a:cubicBezTo>
                    <a:pt x="7663" y="4337"/>
                    <a:pt x="8964" y="4588"/>
                    <a:pt x="10242" y="4793"/>
                  </a:cubicBezTo>
                  <a:cubicBezTo>
                    <a:pt x="10904" y="4885"/>
                    <a:pt x="11566" y="4953"/>
                    <a:pt x="12251" y="4999"/>
                  </a:cubicBezTo>
                  <a:cubicBezTo>
                    <a:pt x="12686" y="5044"/>
                    <a:pt x="13160" y="5099"/>
                    <a:pt x="13622" y="5099"/>
                  </a:cubicBezTo>
                  <a:cubicBezTo>
                    <a:pt x="13863" y="5099"/>
                    <a:pt x="14101" y="5084"/>
                    <a:pt x="14328" y="5045"/>
                  </a:cubicBezTo>
                  <a:cubicBezTo>
                    <a:pt x="14716" y="4976"/>
                    <a:pt x="15195" y="4223"/>
                    <a:pt x="14602" y="4086"/>
                  </a:cubicBezTo>
                  <a:cubicBezTo>
                    <a:pt x="13917" y="3903"/>
                    <a:pt x="13141" y="3949"/>
                    <a:pt x="12434" y="3880"/>
                  </a:cubicBezTo>
                  <a:cubicBezTo>
                    <a:pt x="11772" y="3835"/>
                    <a:pt x="11110" y="3766"/>
                    <a:pt x="10448" y="3675"/>
                  </a:cubicBezTo>
                  <a:cubicBezTo>
                    <a:pt x="9169" y="3492"/>
                    <a:pt x="7868" y="3241"/>
                    <a:pt x="6613" y="2899"/>
                  </a:cubicBezTo>
                  <a:cubicBezTo>
                    <a:pt x="4650" y="2374"/>
                    <a:pt x="2436" y="1780"/>
                    <a:pt x="1067" y="183"/>
                  </a:cubicBezTo>
                  <a:cubicBezTo>
                    <a:pt x="960" y="55"/>
                    <a:pt x="805"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1" name="Google Shape;1221;p58"/>
          <p:cNvSpPr/>
          <p:nvPr/>
        </p:nvSpPr>
        <p:spPr>
          <a:xfrm>
            <a:off x="4113850" y="2437451"/>
            <a:ext cx="835455" cy="861615"/>
          </a:xfrm>
          <a:custGeom>
            <a:rect b="b" l="l" r="r" t="t"/>
            <a:pathLst>
              <a:path extrusionOk="0" h="14115" w="7313">
                <a:moveTo>
                  <a:pt x="2440" y="6191"/>
                </a:moveTo>
                <a:cubicBezTo>
                  <a:pt x="2775" y="6191"/>
                  <a:pt x="3158" y="6269"/>
                  <a:pt x="3551" y="6505"/>
                </a:cubicBezTo>
                <a:cubicBezTo>
                  <a:pt x="3926" y="6729"/>
                  <a:pt x="4329" y="6837"/>
                  <a:pt x="4734" y="6837"/>
                </a:cubicBezTo>
                <a:cubicBezTo>
                  <a:pt x="5137" y="6837"/>
                  <a:pt x="5543" y="6731"/>
                  <a:pt x="5929" y="6525"/>
                </a:cubicBezTo>
                <a:lnTo>
                  <a:pt x="5929" y="11391"/>
                </a:lnTo>
                <a:cubicBezTo>
                  <a:pt x="5953" y="12664"/>
                  <a:pt x="4929" y="13702"/>
                  <a:pt x="3656" y="13702"/>
                </a:cubicBezTo>
                <a:cubicBezTo>
                  <a:pt x="2388" y="13702"/>
                  <a:pt x="1365" y="12664"/>
                  <a:pt x="1384" y="11391"/>
                </a:cubicBezTo>
                <a:lnTo>
                  <a:pt x="1384" y="6452"/>
                </a:lnTo>
                <a:cubicBezTo>
                  <a:pt x="1550" y="6364"/>
                  <a:pt x="1943" y="6191"/>
                  <a:pt x="2440" y="6191"/>
                </a:cubicBezTo>
                <a:close/>
                <a:moveTo>
                  <a:pt x="639" y="1"/>
                </a:moveTo>
                <a:cubicBezTo>
                  <a:pt x="284" y="1"/>
                  <a:pt x="0" y="289"/>
                  <a:pt x="0" y="640"/>
                </a:cubicBezTo>
                <a:lnTo>
                  <a:pt x="0" y="1053"/>
                </a:lnTo>
                <a:cubicBezTo>
                  <a:pt x="0" y="1408"/>
                  <a:pt x="284" y="1692"/>
                  <a:pt x="639" y="1692"/>
                </a:cubicBezTo>
                <a:lnTo>
                  <a:pt x="966" y="1692"/>
                </a:lnTo>
                <a:lnTo>
                  <a:pt x="966" y="11391"/>
                </a:lnTo>
                <a:cubicBezTo>
                  <a:pt x="947" y="12890"/>
                  <a:pt x="2153" y="14115"/>
                  <a:pt x="3652" y="14115"/>
                </a:cubicBezTo>
                <a:cubicBezTo>
                  <a:pt x="5155" y="14115"/>
                  <a:pt x="6361" y="12890"/>
                  <a:pt x="6342" y="11391"/>
                </a:cubicBezTo>
                <a:lnTo>
                  <a:pt x="6342" y="4353"/>
                </a:lnTo>
                <a:cubicBezTo>
                  <a:pt x="6339" y="4216"/>
                  <a:pt x="6236" y="4148"/>
                  <a:pt x="6133" y="4148"/>
                </a:cubicBezTo>
                <a:cubicBezTo>
                  <a:pt x="6031" y="4148"/>
                  <a:pt x="5929" y="4216"/>
                  <a:pt x="5929" y="4353"/>
                </a:cubicBezTo>
                <a:lnTo>
                  <a:pt x="5929" y="6044"/>
                </a:lnTo>
                <a:cubicBezTo>
                  <a:pt x="5758" y="6158"/>
                  <a:pt x="5303" y="6420"/>
                  <a:pt x="4731" y="6420"/>
                </a:cubicBezTo>
                <a:cubicBezTo>
                  <a:pt x="4432" y="6420"/>
                  <a:pt x="4101" y="6348"/>
                  <a:pt x="3762" y="6145"/>
                </a:cubicBezTo>
                <a:cubicBezTo>
                  <a:pt x="3353" y="5897"/>
                  <a:pt x="2890" y="5771"/>
                  <a:pt x="2424" y="5771"/>
                </a:cubicBezTo>
                <a:cubicBezTo>
                  <a:pt x="2069" y="5771"/>
                  <a:pt x="1714" y="5844"/>
                  <a:pt x="1379" y="5991"/>
                </a:cubicBezTo>
                <a:lnTo>
                  <a:pt x="1379" y="1692"/>
                </a:lnTo>
                <a:lnTo>
                  <a:pt x="5929" y="1692"/>
                </a:lnTo>
                <a:lnTo>
                  <a:pt x="5929" y="3243"/>
                </a:lnTo>
                <a:cubicBezTo>
                  <a:pt x="5929" y="3380"/>
                  <a:pt x="6031" y="3449"/>
                  <a:pt x="6133" y="3449"/>
                </a:cubicBezTo>
                <a:cubicBezTo>
                  <a:pt x="6235" y="3449"/>
                  <a:pt x="6337" y="3380"/>
                  <a:pt x="6337" y="3243"/>
                </a:cubicBezTo>
                <a:lnTo>
                  <a:pt x="6337" y="1692"/>
                </a:lnTo>
                <a:lnTo>
                  <a:pt x="6669" y="1692"/>
                </a:lnTo>
                <a:cubicBezTo>
                  <a:pt x="7019" y="1692"/>
                  <a:pt x="7307" y="1403"/>
                  <a:pt x="7307" y="1053"/>
                </a:cubicBezTo>
                <a:lnTo>
                  <a:pt x="7307" y="640"/>
                </a:lnTo>
                <a:cubicBezTo>
                  <a:pt x="7312" y="284"/>
                  <a:pt x="7024" y="1"/>
                  <a:pt x="6673" y="1"/>
                </a:cubicBezTo>
                <a:lnTo>
                  <a:pt x="2287" y="1"/>
                </a:lnTo>
                <a:cubicBezTo>
                  <a:pt x="2018" y="1"/>
                  <a:pt x="2018" y="414"/>
                  <a:pt x="2287" y="414"/>
                </a:cubicBezTo>
                <a:lnTo>
                  <a:pt x="6673" y="414"/>
                </a:lnTo>
                <a:cubicBezTo>
                  <a:pt x="6676" y="414"/>
                  <a:pt x="6679" y="414"/>
                  <a:pt x="6682" y="414"/>
                </a:cubicBezTo>
                <a:cubicBezTo>
                  <a:pt x="6803" y="414"/>
                  <a:pt x="6899" y="517"/>
                  <a:pt x="6899" y="640"/>
                </a:cubicBezTo>
                <a:lnTo>
                  <a:pt x="6899" y="1053"/>
                </a:lnTo>
                <a:cubicBezTo>
                  <a:pt x="6899" y="1178"/>
                  <a:pt x="6798" y="1279"/>
                  <a:pt x="6673" y="1279"/>
                </a:cubicBezTo>
                <a:lnTo>
                  <a:pt x="639" y="1279"/>
                </a:lnTo>
                <a:cubicBezTo>
                  <a:pt x="510" y="1279"/>
                  <a:pt x="409" y="1178"/>
                  <a:pt x="409" y="1053"/>
                </a:cubicBezTo>
                <a:lnTo>
                  <a:pt x="409" y="640"/>
                </a:lnTo>
                <a:cubicBezTo>
                  <a:pt x="409" y="517"/>
                  <a:pt x="505" y="414"/>
                  <a:pt x="631" y="414"/>
                </a:cubicBezTo>
                <a:cubicBezTo>
                  <a:pt x="634" y="414"/>
                  <a:pt x="637" y="414"/>
                  <a:pt x="639" y="414"/>
                </a:cubicBezTo>
                <a:lnTo>
                  <a:pt x="1177" y="414"/>
                </a:lnTo>
                <a:cubicBezTo>
                  <a:pt x="1451" y="409"/>
                  <a:pt x="1451" y="1"/>
                  <a:pt x="117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5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27" name="Google Shape;1227;p59"/>
          <p:cNvSpPr/>
          <p:nvPr/>
        </p:nvSpPr>
        <p:spPr>
          <a:xfrm>
            <a:off x="1642725" y="3081375"/>
            <a:ext cx="1935600" cy="1915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9"/>
          <p:cNvSpPr/>
          <p:nvPr/>
        </p:nvSpPr>
        <p:spPr>
          <a:xfrm>
            <a:off x="3933875" y="3013325"/>
            <a:ext cx="2002800" cy="19839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9"/>
          <p:cNvSpPr/>
          <p:nvPr/>
        </p:nvSpPr>
        <p:spPr>
          <a:xfrm>
            <a:off x="6298725" y="3013325"/>
            <a:ext cx="1935600" cy="1915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9"/>
          <p:cNvSpPr/>
          <p:nvPr/>
        </p:nvSpPr>
        <p:spPr>
          <a:xfrm>
            <a:off x="5581825" y="1182725"/>
            <a:ext cx="1935600" cy="1915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9"/>
          <p:cNvSpPr/>
          <p:nvPr/>
        </p:nvSpPr>
        <p:spPr>
          <a:xfrm>
            <a:off x="3430500" y="1182725"/>
            <a:ext cx="1935600" cy="1915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9"/>
          <p:cNvSpPr/>
          <p:nvPr/>
        </p:nvSpPr>
        <p:spPr>
          <a:xfrm>
            <a:off x="1211975" y="1182713"/>
            <a:ext cx="2002800" cy="1915800"/>
          </a:xfrm>
          <a:prstGeom prst="ellipse">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9"/>
          <p:cNvSpPr txBox="1"/>
          <p:nvPr>
            <p:ph idx="4294967295" type="title"/>
          </p:nvPr>
        </p:nvSpPr>
        <p:spPr>
          <a:xfrm>
            <a:off x="720000" y="540000"/>
            <a:ext cx="6397500" cy="406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000000"/>
                </a:solidFill>
                <a:latin typeface="Arial"/>
                <a:ea typeface="Arial"/>
                <a:cs typeface="Arial"/>
                <a:sym typeface="Arial"/>
              </a:rPr>
              <a:t>¿Cómo NO se transmite el VIH?</a:t>
            </a:r>
            <a:endParaRPr>
              <a:solidFill>
                <a:srgbClr val="000000"/>
              </a:solidFill>
              <a:latin typeface="Arial"/>
              <a:ea typeface="Arial"/>
              <a:cs typeface="Arial"/>
              <a:sym typeface="Arial"/>
            </a:endParaRPr>
          </a:p>
        </p:txBody>
      </p:sp>
      <p:sp>
        <p:nvSpPr>
          <p:cNvPr id="1234" name="Google Shape;1234;p59"/>
          <p:cNvSpPr txBox="1"/>
          <p:nvPr/>
        </p:nvSpPr>
        <p:spPr>
          <a:xfrm>
            <a:off x="1303775" y="1830563"/>
            <a:ext cx="18192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latin typeface="Muli"/>
                <a:ea typeface="Muli"/>
                <a:cs typeface="Muli"/>
                <a:sym typeface="Muli"/>
              </a:rPr>
              <a:t>Tocar</a:t>
            </a:r>
            <a:r>
              <a:rPr lang="en" sz="1800">
                <a:solidFill>
                  <a:schemeClr val="dk2"/>
                </a:solidFill>
                <a:latin typeface="Muli"/>
                <a:ea typeface="Muli"/>
                <a:cs typeface="Muli"/>
                <a:sym typeface="Muli"/>
              </a:rPr>
              <a:t>, toser o estornudar</a:t>
            </a:r>
            <a:endParaRPr sz="2100">
              <a:latin typeface="Muli"/>
              <a:ea typeface="Muli"/>
              <a:cs typeface="Muli"/>
              <a:sym typeface="Muli"/>
            </a:endParaRPr>
          </a:p>
        </p:txBody>
      </p:sp>
      <p:sp>
        <p:nvSpPr>
          <p:cNvPr id="1235" name="Google Shape;1235;p59"/>
          <p:cNvSpPr txBox="1"/>
          <p:nvPr/>
        </p:nvSpPr>
        <p:spPr>
          <a:xfrm>
            <a:off x="5311750" y="1525025"/>
            <a:ext cx="2199300" cy="13914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lang="en">
                <a:solidFill>
                  <a:schemeClr val="dk2"/>
                </a:solidFill>
                <a:latin typeface="Muli"/>
                <a:ea typeface="Muli"/>
                <a:cs typeface="Muli"/>
                <a:sym typeface="Muli"/>
              </a:rPr>
              <a:t>El contacto diario como los abrazos, los besos o compartiendo la comida.</a:t>
            </a:r>
            <a:endParaRPr sz="1700">
              <a:latin typeface="Muli"/>
              <a:ea typeface="Muli"/>
              <a:cs typeface="Muli"/>
              <a:sym typeface="Muli"/>
            </a:endParaRPr>
          </a:p>
        </p:txBody>
      </p:sp>
      <p:sp>
        <p:nvSpPr>
          <p:cNvPr id="1236" name="Google Shape;1236;p59"/>
          <p:cNvSpPr txBox="1"/>
          <p:nvPr/>
        </p:nvSpPr>
        <p:spPr>
          <a:xfrm>
            <a:off x="3776363" y="3494650"/>
            <a:ext cx="1935600" cy="12120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lang="en" sz="1500">
                <a:solidFill>
                  <a:schemeClr val="dk2"/>
                </a:solidFill>
                <a:latin typeface="Muli"/>
                <a:ea typeface="Muli"/>
                <a:cs typeface="Muli"/>
                <a:sym typeface="Muli"/>
              </a:rPr>
              <a:t>El contacto con lágrimas, saliva, sudor u orina.</a:t>
            </a:r>
            <a:endParaRPr sz="1800">
              <a:latin typeface="Muli"/>
              <a:ea typeface="Muli"/>
              <a:cs typeface="Muli"/>
              <a:sym typeface="Muli"/>
            </a:endParaRPr>
          </a:p>
        </p:txBody>
      </p:sp>
      <p:sp>
        <p:nvSpPr>
          <p:cNvPr id="1237" name="Google Shape;1237;p59"/>
          <p:cNvSpPr txBox="1"/>
          <p:nvPr/>
        </p:nvSpPr>
        <p:spPr>
          <a:xfrm>
            <a:off x="5910025" y="3475550"/>
            <a:ext cx="2173500" cy="9975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lang="en" sz="1600">
                <a:solidFill>
                  <a:schemeClr val="dk2"/>
                </a:solidFill>
                <a:latin typeface="Muli"/>
                <a:ea typeface="Muli"/>
                <a:cs typeface="Muli"/>
                <a:sym typeface="Muli"/>
              </a:rPr>
              <a:t>Las picaduras de mosquitos u otros insectos.</a:t>
            </a:r>
            <a:endParaRPr sz="1900">
              <a:latin typeface="Muli"/>
              <a:ea typeface="Muli"/>
              <a:cs typeface="Muli"/>
              <a:sym typeface="Muli"/>
            </a:endParaRPr>
          </a:p>
        </p:txBody>
      </p:sp>
      <p:sp>
        <p:nvSpPr>
          <p:cNvPr id="1238" name="Google Shape;1238;p59"/>
          <p:cNvSpPr txBox="1"/>
          <p:nvPr/>
        </p:nvSpPr>
        <p:spPr>
          <a:xfrm>
            <a:off x="2054250" y="3564425"/>
            <a:ext cx="1254300" cy="81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00">
                <a:solidFill>
                  <a:schemeClr val="dk2"/>
                </a:solidFill>
                <a:latin typeface="Muli"/>
                <a:ea typeface="Muli"/>
                <a:cs typeface="Muli"/>
                <a:sym typeface="Muli"/>
              </a:rPr>
              <a:t>Donar sangre.</a:t>
            </a:r>
            <a:endParaRPr sz="2200">
              <a:latin typeface="Muli"/>
              <a:ea typeface="Muli"/>
              <a:cs typeface="Muli"/>
              <a:sym typeface="Muli"/>
            </a:endParaRPr>
          </a:p>
        </p:txBody>
      </p:sp>
      <p:sp>
        <p:nvSpPr>
          <p:cNvPr id="1239" name="Google Shape;1239;p59"/>
          <p:cNvSpPr txBox="1"/>
          <p:nvPr/>
        </p:nvSpPr>
        <p:spPr>
          <a:xfrm>
            <a:off x="3471438" y="1372925"/>
            <a:ext cx="1935600" cy="153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300">
                <a:solidFill>
                  <a:schemeClr val="dk2"/>
                </a:solidFill>
                <a:latin typeface="Muli"/>
                <a:ea typeface="Muli"/>
                <a:cs typeface="Muli"/>
                <a:sym typeface="Muli"/>
              </a:rPr>
              <a:t>Usar el inodoro público, los cubiertos, las piscinas, las fuentes de agua, las puertas o los        teléfonos.</a:t>
            </a:r>
            <a:endParaRPr sz="1600">
              <a:latin typeface="Muli"/>
              <a:ea typeface="Muli"/>
              <a:cs typeface="Muli"/>
              <a:sym typeface="Mul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6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45" name="Google Shape;1245;p60"/>
          <p:cNvSpPr txBox="1"/>
          <p:nvPr>
            <p:ph idx="4294967295" type="title"/>
          </p:nvPr>
        </p:nvSpPr>
        <p:spPr>
          <a:xfrm>
            <a:off x="416925" y="541975"/>
            <a:ext cx="7704000" cy="57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000000"/>
                </a:solidFill>
                <a:latin typeface="Arial"/>
                <a:ea typeface="Arial"/>
                <a:cs typeface="Arial"/>
                <a:sym typeface="Arial"/>
              </a:rPr>
              <a:t>¿Que aumenta el riesgo de infección?</a:t>
            </a:r>
            <a:endParaRPr>
              <a:solidFill>
                <a:srgbClr val="000000"/>
              </a:solidFill>
              <a:latin typeface="Arial"/>
              <a:ea typeface="Arial"/>
              <a:cs typeface="Arial"/>
              <a:sym typeface="Arial"/>
            </a:endParaRPr>
          </a:p>
        </p:txBody>
      </p:sp>
      <p:sp>
        <p:nvSpPr>
          <p:cNvPr id="1246" name="Google Shape;1246;p60"/>
          <p:cNvSpPr txBox="1"/>
          <p:nvPr>
            <p:ph idx="4294967295" type="subTitle"/>
          </p:nvPr>
        </p:nvSpPr>
        <p:spPr>
          <a:xfrm>
            <a:off x="483125" y="2285400"/>
            <a:ext cx="2590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Arial"/>
                <a:ea typeface="Arial"/>
                <a:cs typeface="Arial"/>
                <a:sym typeface="Arial"/>
              </a:rPr>
              <a:t>Tener sexo con varias parejas sexuales o con alguien que tiene otras parejas sexuales. </a:t>
            </a:r>
            <a:endParaRPr>
              <a:latin typeface="Arial"/>
              <a:ea typeface="Arial"/>
              <a:cs typeface="Arial"/>
              <a:sym typeface="Arial"/>
            </a:endParaRPr>
          </a:p>
        </p:txBody>
      </p:sp>
      <p:sp>
        <p:nvSpPr>
          <p:cNvPr id="1247" name="Google Shape;1247;p60"/>
          <p:cNvSpPr txBox="1"/>
          <p:nvPr>
            <p:ph idx="4294967295" type="subTitle"/>
          </p:nvPr>
        </p:nvSpPr>
        <p:spPr>
          <a:xfrm>
            <a:off x="6050575" y="2285400"/>
            <a:ext cx="2668200" cy="2376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500">
                <a:latin typeface="Arial"/>
                <a:ea typeface="Arial"/>
                <a:cs typeface="Arial"/>
                <a:sym typeface="Arial"/>
              </a:rPr>
              <a:t>Compartir agujas o jeringas para inyectar drogas, o tener relaciones sexuales con alguien que se inyecta drogas. Compartir agujas u otros objetos usados para los tatuajes o para hacer perforaciones.</a:t>
            </a:r>
            <a:endParaRPr sz="2000">
              <a:latin typeface="Arial"/>
              <a:ea typeface="Arial"/>
              <a:cs typeface="Arial"/>
              <a:sym typeface="Arial"/>
            </a:endParaRPr>
          </a:p>
        </p:txBody>
      </p:sp>
      <p:sp>
        <p:nvSpPr>
          <p:cNvPr id="1248" name="Google Shape;1248;p60"/>
          <p:cNvSpPr txBox="1"/>
          <p:nvPr>
            <p:ph idx="4294967295" type="subTitle"/>
          </p:nvPr>
        </p:nvSpPr>
        <p:spPr>
          <a:xfrm>
            <a:off x="3230213" y="2376956"/>
            <a:ext cx="2506200" cy="92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latin typeface="Arial"/>
                <a:ea typeface="Arial"/>
                <a:cs typeface="Arial"/>
                <a:sym typeface="Arial"/>
              </a:rPr>
              <a:t>Tener sexo sin usar un condón de látex u otra forma de protección de látex (o poliuretano/ poliiosopreo)</a:t>
            </a:r>
            <a:endParaRPr sz="2100">
              <a:latin typeface="Arial"/>
              <a:ea typeface="Arial"/>
              <a:cs typeface="Arial"/>
              <a:sym typeface="Arial"/>
            </a:endParaRPr>
          </a:p>
        </p:txBody>
      </p:sp>
      <p:sp>
        <p:nvSpPr>
          <p:cNvPr id="1249" name="Google Shape;1249;p60"/>
          <p:cNvSpPr txBox="1"/>
          <p:nvPr>
            <p:ph idx="4294967295" type="subTitle"/>
          </p:nvPr>
        </p:nvSpPr>
        <p:spPr>
          <a:xfrm>
            <a:off x="623825" y="1666652"/>
            <a:ext cx="2506200" cy="40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latin typeface="Arial"/>
                <a:ea typeface="Arial"/>
                <a:cs typeface="Arial"/>
                <a:sym typeface="Arial"/>
              </a:rPr>
              <a:t>Tener v</a:t>
            </a:r>
            <a:r>
              <a:rPr b="1" lang="en">
                <a:latin typeface="Arial"/>
                <a:ea typeface="Arial"/>
                <a:cs typeface="Arial"/>
                <a:sym typeface="Arial"/>
              </a:rPr>
              <a:t>arias parejas</a:t>
            </a:r>
            <a:endParaRPr b="1">
              <a:latin typeface="Arial"/>
              <a:ea typeface="Arial"/>
              <a:cs typeface="Arial"/>
              <a:sym typeface="Arial"/>
            </a:endParaRPr>
          </a:p>
        </p:txBody>
      </p:sp>
      <p:sp>
        <p:nvSpPr>
          <p:cNvPr id="1250" name="Google Shape;1250;p60"/>
          <p:cNvSpPr txBox="1"/>
          <p:nvPr>
            <p:ph idx="4294967295" type="subTitle"/>
          </p:nvPr>
        </p:nvSpPr>
        <p:spPr>
          <a:xfrm>
            <a:off x="6050563" y="1666652"/>
            <a:ext cx="2506200" cy="40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latin typeface="Arial"/>
                <a:ea typeface="Arial"/>
                <a:cs typeface="Arial"/>
                <a:sym typeface="Arial"/>
              </a:rPr>
              <a:t>Compartir Agujas</a:t>
            </a:r>
            <a:endParaRPr b="1">
              <a:latin typeface="Arial"/>
              <a:ea typeface="Arial"/>
              <a:cs typeface="Arial"/>
              <a:sym typeface="Arial"/>
            </a:endParaRPr>
          </a:p>
        </p:txBody>
      </p:sp>
      <p:sp>
        <p:nvSpPr>
          <p:cNvPr id="1251" name="Google Shape;1251;p60"/>
          <p:cNvSpPr txBox="1"/>
          <p:nvPr>
            <p:ph idx="4294967295" type="subTitle"/>
          </p:nvPr>
        </p:nvSpPr>
        <p:spPr>
          <a:xfrm>
            <a:off x="3230225" y="1666650"/>
            <a:ext cx="2735100" cy="40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latin typeface="Arial"/>
                <a:ea typeface="Arial"/>
                <a:cs typeface="Arial"/>
                <a:sym typeface="Arial"/>
              </a:rPr>
              <a:t>Tener relaciones </a:t>
            </a:r>
            <a:r>
              <a:rPr b="1" lang="en">
                <a:latin typeface="Arial"/>
                <a:ea typeface="Arial"/>
                <a:cs typeface="Arial"/>
                <a:sym typeface="Arial"/>
              </a:rPr>
              <a:t>sin protección </a:t>
            </a:r>
            <a:endParaRPr b="1">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57" name="Google Shape;1257;p61"/>
          <p:cNvSpPr txBox="1"/>
          <p:nvPr>
            <p:ph idx="4294967295" type="title"/>
          </p:nvPr>
        </p:nvSpPr>
        <p:spPr>
          <a:xfrm>
            <a:off x="197100" y="200675"/>
            <a:ext cx="3575400" cy="99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000000"/>
                </a:solidFill>
                <a:latin typeface="Arial"/>
                <a:ea typeface="Arial"/>
                <a:cs typeface="Arial"/>
                <a:sym typeface="Arial"/>
              </a:rPr>
              <a:t>¿Cómo se puede prevenir el VIH?</a:t>
            </a:r>
            <a:endParaRPr>
              <a:solidFill>
                <a:srgbClr val="000000"/>
              </a:solidFill>
              <a:latin typeface="Arial"/>
              <a:ea typeface="Arial"/>
              <a:cs typeface="Arial"/>
              <a:sym typeface="Arial"/>
            </a:endParaRPr>
          </a:p>
        </p:txBody>
      </p:sp>
      <p:sp>
        <p:nvSpPr>
          <p:cNvPr id="1258" name="Google Shape;1258;p61"/>
          <p:cNvSpPr txBox="1"/>
          <p:nvPr>
            <p:ph idx="4294967295" type="subTitle"/>
          </p:nvPr>
        </p:nvSpPr>
        <p:spPr>
          <a:xfrm>
            <a:off x="4129888" y="2835275"/>
            <a:ext cx="376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000000"/>
                </a:solidFill>
                <a:latin typeface="Arial"/>
                <a:ea typeface="Arial"/>
                <a:cs typeface="Arial"/>
                <a:sym typeface="Arial"/>
              </a:rPr>
              <a:t>Esto incluye el sexo vaginal, anal u oral.</a:t>
            </a:r>
            <a:endParaRPr sz="1400">
              <a:solidFill>
                <a:srgbClr val="000000"/>
              </a:solidFill>
              <a:latin typeface="Arial"/>
              <a:ea typeface="Arial"/>
              <a:cs typeface="Arial"/>
              <a:sym typeface="Arial"/>
            </a:endParaRPr>
          </a:p>
        </p:txBody>
      </p:sp>
      <p:sp>
        <p:nvSpPr>
          <p:cNvPr id="1259" name="Google Shape;1259;p61"/>
          <p:cNvSpPr txBox="1"/>
          <p:nvPr>
            <p:ph idx="4294967295" type="subTitle"/>
          </p:nvPr>
        </p:nvSpPr>
        <p:spPr>
          <a:xfrm>
            <a:off x="4129888" y="3321125"/>
            <a:ext cx="3764700" cy="34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i="1" lang="en" sz="1500">
                <a:solidFill>
                  <a:srgbClr val="000000"/>
                </a:solidFill>
                <a:latin typeface="Arial"/>
                <a:ea typeface="Arial"/>
                <a:cs typeface="Arial"/>
                <a:sym typeface="Arial"/>
              </a:rPr>
              <a:t>Nunca inyectar drogas o compartir agujas por ninguna razón.</a:t>
            </a:r>
            <a:endParaRPr b="1" i="1" sz="1500">
              <a:solidFill>
                <a:srgbClr val="000000"/>
              </a:solidFill>
              <a:latin typeface="Arial"/>
              <a:ea typeface="Arial"/>
              <a:cs typeface="Arial"/>
              <a:sym typeface="Arial"/>
            </a:endParaRPr>
          </a:p>
        </p:txBody>
      </p:sp>
      <p:sp>
        <p:nvSpPr>
          <p:cNvPr id="1260" name="Google Shape;1260;p61"/>
          <p:cNvSpPr txBox="1"/>
          <p:nvPr>
            <p:ph idx="4294967295" type="subTitle"/>
          </p:nvPr>
        </p:nvSpPr>
        <p:spPr>
          <a:xfrm>
            <a:off x="4963263" y="2221138"/>
            <a:ext cx="2506200" cy="4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1500">
                <a:solidFill>
                  <a:srgbClr val="000000"/>
                </a:solidFill>
                <a:latin typeface="Arial"/>
                <a:ea typeface="Arial"/>
                <a:cs typeface="Arial"/>
                <a:sym typeface="Arial"/>
              </a:rPr>
              <a:t>No tener relaciones sexuales (la abstinencia) </a:t>
            </a:r>
            <a:endParaRPr b="1" i="1" sz="1500">
              <a:solidFill>
                <a:srgbClr val="000000"/>
              </a:solidFill>
              <a:latin typeface="Arial"/>
              <a:ea typeface="Arial"/>
              <a:cs typeface="Arial"/>
              <a:sym typeface="Arial"/>
            </a:endParaRPr>
          </a:p>
          <a:p>
            <a:pPr indent="0" lvl="0" marL="0" rtl="0" algn="l">
              <a:spcBef>
                <a:spcPts val="1600"/>
              </a:spcBef>
              <a:spcAft>
                <a:spcPts val="1600"/>
              </a:spcAft>
              <a:buNone/>
            </a:pPr>
            <a:r>
              <a:t/>
            </a:r>
            <a:endParaRPr b="1" i="1" sz="1500">
              <a:solidFill>
                <a:srgbClr val="000000"/>
              </a:solidFill>
              <a:latin typeface="Arial"/>
              <a:ea typeface="Arial"/>
              <a:cs typeface="Arial"/>
              <a:sym typeface="Arial"/>
            </a:endParaRPr>
          </a:p>
        </p:txBody>
      </p:sp>
      <p:sp>
        <p:nvSpPr>
          <p:cNvPr id="1261" name="Google Shape;1261;p6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62" name="Google Shape;1262;p61"/>
          <p:cNvSpPr txBox="1"/>
          <p:nvPr>
            <p:ph idx="4294967295" type="title"/>
          </p:nvPr>
        </p:nvSpPr>
        <p:spPr>
          <a:xfrm>
            <a:off x="4540338" y="774688"/>
            <a:ext cx="3449100" cy="34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000">
                <a:solidFill>
                  <a:srgbClr val="000000"/>
                </a:solidFill>
                <a:latin typeface="Arial"/>
                <a:ea typeface="Arial"/>
                <a:cs typeface="Arial"/>
                <a:sym typeface="Arial"/>
              </a:rPr>
              <a:t>Solo hay 2 formas de prevenir el VIH/SIDA el 100%:</a:t>
            </a:r>
            <a:endParaRPr sz="200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68" name="Google Shape;1268;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69" name="Google Shape;1269;p62"/>
          <p:cNvSpPr txBox="1"/>
          <p:nvPr>
            <p:ph idx="4294967295" type="subTitle"/>
          </p:nvPr>
        </p:nvSpPr>
        <p:spPr>
          <a:xfrm>
            <a:off x="329825" y="899650"/>
            <a:ext cx="3575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400">
                <a:solidFill>
                  <a:srgbClr val="000000"/>
                </a:solidFill>
                <a:latin typeface="Arial"/>
                <a:ea typeface="Arial"/>
                <a:cs typeface="Arial"/>
                <a:sym typeface="Arial"/>
              </a:rPr>
              <a:t>Cada vez para el sexo vaginal, anal, u oral </a:t>
            </a:r>
            <a:endParaRPr sz="1400">
              <a:solidFill>
                <a:srgbClr val="000000"/>
              </a:solidFill>
              <a:latin typeface="Arial"/>
              <a:ea typeface="Arial"/>
              <a:cs typeface="Arial"/>
              <a:sym typeface="Arial"/>
            </a:endParaRPr>
          </a:p>
        </p:txBody>
      </p:sp>
      <p:sp>
        <p:nvSpPr>
          <p:cNvPr id="1270" name="Google Shape;1270;p62"/>
          <p:cNvSpPr txBox="1"/>
          <p:nvPr>
            <p:ph idx="4294967295" type="subTitle"/>
          </p:nvPr>
        </p:nvSpPr>
        <p:spPr>
          <a:xfrm>
            <a:off x="1076813" y="542200"/>
            <a:ext cx="2506200" cy="40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i="1" lang="en" sz="1500">
                <a:solidFill>
                  <a:srgbClr val="000000"/>
                </a:solidFill>
                <a:latin typeface="Arial"/>
                <a:ea typeface="Arial"/>
                <a:cs typeface="Arial"/>
                <a:sym typeface="Arial"/>
              </a:rPr>
              <a:t>Usen condones</a:t>
            </a:r>
            <a:endParaRPr b="1" i="1" sz="1500">
              <a:solidFill>
                <a:srgbClr val="000000"/>
              </a:solidFill>
              <a:latin typeface="Arial"/>
              <a:ea typeface="Arial"/>
              <a:cs typeface="Arial"/>
              <a:sym typeface="Arial"/>
            </a:endParaRPr>
          </a:p>
        </p:txBody>
      </p:sp>
      <p:sp>
        <p:nvSpPr>
          <p:cNvPr id="1271" name="Google Shape;1271;p62"/>
          <p:cNvSpPr txBox="1"/>
          <p:nvPr>
            <p:ph idx="4294967295" type="subTitle"/>
          </p:nvPr>
        </p:nvSpPr>
        <p:spPr>
          <a:xfrm>
            <a:off x="4359825" y="1641813"/>
            <a:ext cx="45531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300">
                <a:solidFill>
                  <a:srgbClr val="000000"/>
                </a:solidFill>
                <a:latin typeface="Arial"/>
                <a:ea typeface="Arial"/>
                <a:cs typeface="Arial"/>
                <a:sym typeface="Arial"/>
              </a:rPr>
              <a:t>Con cada pareja nueva, aumentan su riesgo de contraer el VIH</a:t>
            </a:r>
            <a:endParaRPr>
              <a:solidFill>
                <a:srgbClr val="000000"/>
              </a:solidFill>
              <a:latin typeface="Arial"/>
              <a:ea typeface="Arial"/>
              <a:cs typeface="Arial"/>
              <a:sym typeface="Arial"/>
            </a:endParaRPr>
          </a:p>
        </p:txBody>
      </p:sp>
      <p:sp>
        <p:nvSpPr>
          <p:cNvPr id="1272" name="Google Shape;1272;p62"/>
          <p:cNvSpPr txBox="1"/>
          <p:nvPr>
            <p:ph idx="4294967295" type="subTitle"/>
          </p:nvPr>
        </p:nvSpPr>
        <p:spPr>
          <a:xfrm>
            <a:off x="1165950" y="2189838"/>
            <a:ext cx="2961900" cy="40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i="1" lang="en" sz="1500">
                <a:solidFill>
                  <a:srgbClr val="000000"/>
                </a:solidFill>
                <a:latin typeface="Arial"/>
                <a:ea typeface="Arial"/>
                <a:cs typeface="Arial"/>
                <a:sym typeface="Arial"/>
              </a:rPr>
              <a:t>Tengan una conversación</a:t>
            </a:r>
            <a:endParaRPr b="1" i="1" sz="1500">
              <a:solidFill>
                <a:srgbClr val="000000"/>
              </a:solidFill>
              <a:latin typeface="Arial"/>
              <a:ea typeface="Arial"/>
              <a:cs typeface="Arial"/>
              <a:sym typeface="Arial"/>
            </a:endParaRPr>
          </a:p>
        </p:txBody>
      </p:sp>
      <p:sp>
        <p:nvSpPr>
          <p:cNvPr id="1273" name="Google Shape;1273;p62"/>
          <p:cNvSpPr txBox="1"/>
          <p:nvPr>
            <p:ph idx="4294967295" type="subTitle"/>
          </p:nvPr>
        </p:nvSpPr>
        <p:spPr>
          <a:xfrm>
            <a:off x="137300" y="2500088"/>
            <a:ext cx="4762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000000"/>
                </a:solidFill>
                <a:latin typeface="Arial"/>
                <a:ea typeface="Arial"/>
                <a:cs typeface="Arial"/>
                <a:sym typeface="Arial"/>
              </a:rPr>
              <a:t>c</a:t>
            </a:r>
            <a:r>
              <a:rPr lang="en" sz="1300">
                <a:solidFill>
                  <a:srgbClr val="000000"/>
                </a:solidFill>
                <a:latin typeface="Arial"/>
                <a:ea typeface="Arial"/>
                <a:cs typeface="Arial"/>
                <a:sym typeface="Arial"/>
              </a:rPr>
              <a:t>on sus parejas sobre los posibles comportamientos riesgos en los cuales los dos han participado en sus </a:t>
            </a:r>
            <a:r>
              <a:rPr lang="en" sz="1200">
                <a:solidFill>
                  <a:srgbClr val="000000"/>
                </a:solidFill>
                <a:latin typeface="Arial"/>
                <a:ea typeface="Arial"/>
                <a:cs typeface="Arial"/>
                <a:sym typeface="Arial"/>
              </a:rPr>
              <a:t>pasados.</a:t>
            </a:r>
            <a:endParaRPr sz="1500">
              <a:solidFill>
                <a:srgbClr val="000000"/>
              </a:solidFill>
              <a:latin typeface="Arial"/>
              <a:ea typeface="Arial"/>
              <a:cs typeface="Arial"/>
              <a:sym typeface="Arial"/>
            </a:endParaRPr>
          </a:p>
        </p:txBody>
      </p:sp>
      <p:sp>
        <p:nvSpPr>
          <p:cNvPr id="1274" name="Google Shape;1274;p62"/>
          <p:cNvSpPr txBox="1"/>
          <p:nvPr>
            <p:ph idx="4294967295" type="subTitle"/>
          </p:nvPr>
        </p:nvSpPr>
        <p:spPr>
          <a:xfrm>
            <a:off x="4999500" y="3164513"/>
            <a:ext cx="3449100" cy="40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i="1" lang="en" sz="1500">
                <a:solidFill>
                  <a:srgbClr val="000000"/>
                </a:solidFill>
                <a:latin typeface="Arial"/>
                <a:ea typeface="Arial"/>
                <a:cs typeface="Arial"/>
                <a:sym typeface="Arial"/>
              </a:rPr>
              <a:t>Haganse la prueba del VIH</a:t>
            </a:r>
            <a:endParaRPr b="1" i="1" sz="1500">
              <a:solidFill>
                <a:srgbClr val="000000"/>
              </a:solidFill>
              <a:latin typeface="Arial"/>
              <a:ea typeface="Arial"/>
              <a:cs typeface="Arial"/>
              <a:sym typeface="Arial"/>
            </a:endParaRPr>
          </a:p>
        </p:txBody>
      </p:sp>
      <p:sp>
        <p:nvSpPr>
          <p:cNvPr id="1275" name="Google Shape;1275;p62"/>
          <p:cNvSpPr txBox="1"/>
          <p:nvPr>
            <p:ph idx="4294967295" type="subTitle"/>
          </p:nvPr>
        </p:nvSpPr>
        <p:spPr>
          <a:xfrm>
            <a:off x="4359825" y="3502388"/>
            <a:ext cx="4553100" cy="258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300">
                <a:solidFill>
                  <a:srgbClr val="000000"/>
                </a:solidFill>
                <a:latin typeface="Arial"/>
                <a:ea typeface="Arial"/>
                <a:cs typeface="Arial"/>
                <a:sym typeface="Arial"/>
              </a:rPr>
              <a:t>Asegúresen de que sus parejas se haga la prueba antes de tener relaciones sexuales.</a:t>
            </a:r>
            <a:endParaRPr sz="1300">
              <a:solidFill>
                <a:srgbClr val="000000"/>
              </a:solidFill>
              <a:latin typeface="Arial"/>
              <a:ea typeface="Arial"/>
              <a:cs typeface="Arial"/>
              <a:sym typeface="Arial"/>
            </a:endParaRPr>
          </a:p>
          <a:p>
            <a:pPr indent="0" lvl="0" marL="0" rtl="0" algn="ctr">
              <a:spcBef>
                <a:spcPts val="1600"/>
              </a:spcBef>
              <a:spcAft>
                <a:spcPts val="1600"/>
              </a:spcAft>
              <a:buNone/>
            </a:pPr>
            <a:r>
              <a:t/>
            </a:r>
            <a:endParaRPr sz="1400">
              <a:solidFill>
                <a:srgbClr val="000000"/>
              </a:solidFill>
              <a:latin typeface="Arial"/>
              <a:ea typeface="Arial"/>
              <a:cs typeface="Arial"/>
              <a:sym typeface="Arial"/>
            </a:endParaRPr>
          </a:p>
        </p:txBody>
      </p:sp>
      <p:sp>
        <p:nvSpPr>
          <p:cNvPr id="1276" name="Google Shape;1276;p62"/>
          <p:cNvSpPr txBox="1"/>
          <p:nvPr>
            <p:ph idx="4294967295" type="subTitle"/>
          </p:nvPr>
        </p:nvSpPr>
        <p:spPr>
          <a:xfrm>
            <a:off x="1103150" y="3959913"/>
            <a:ext cx="2831100" cy="40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i="1" lang="en" sz="1500">
                <a:solidFill>
                  <a:srgbClr val="000000"/>
                </a:solidFill>
                <a:latin typeface="Arial"/>
                <a:ea typeface="Arial"/>
                <a:cs typeface="Arial"/>
                <a:sym typeface="Arial"/>
              </a:rPr>
              <a:t>No tomen alcohol ni usen drogas</a:t>
            </a:r>
            <a:endParaRPr b="1" i="1" sz="1500">
              <a:solidFill>
                <a:srgbClr val="000000"/>
              </a:solidFill>
              <a:latin typeface="Arial"/>
              <a:ea typeface="Arial"/>
              <a:cs typeface="Arial"/>
              <a:sym typeface="Arial"/>
            </a:endParaRPr>
          </a:p>
        </p:txBody>
      </p:sp>
      <p:sp>
        <p:nvSpPr>
          <p:cNvPr id="1277" name="Google Shape;1277;p62"/>
          <p:cNvSpPr txBox="1"/>
          <p:nvPr>
            <p:ph idx="4294967295" type="subTitle"/>
          </p:nvPr>
        </p:nvSpPr>
        <p:spPr>
          <a:xfrm>
            <a:off x="329825" y="4506025"/>
            <a:ext cx="45531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000000"/>
                </a:solidFill>
                <a:latin typeface="Arial"/>
                <a:ea typeface="Arial"/>
                <a:cs typeface="Arial"/>
                <a:sym typeface="Arial"/>
              </a:rPr>
              <a:t>Estar ebrio/a o drogado/a puede terminar en sexo sin protección o el uso de aún más drogas.</a:t>
            </a:r>
            <a:endParaRPr sz="1200">
              <a:solidFill>
                <a:srgbClr val="000000"/>
              </a:solidFill>
              <a:latin typeface="Arial"/>
              <a:ea typeface="Arial"/>
              <a:cs typeface="Arial"/>
              <a:sym typeface="Arial"/>
            </a:endParaRPr>
          </a:p>
          <a:p>
            <a:pPr indent="0" lvl="0" marL="0" rtl="0" algn="ctr">
              <a:spcBef>
                <a:spcPts val="1600"/>
              </a:spcBef>
              <a:spcAft>
                <a:spcPts val="1600"/>
              </a:spcAft>
              <a:buNone/>
            </a:pPr>
            <a:r>
              <a:t/>
            </a:r>
            <a:endParaRPr sz="1400">
              <a:solidFill>
                <a:srgbClr val="000000"/>
              </a:solidFill>
              <a:latin typeface="Arial"/>
              <a:ea typeface="Arial"/>
              <a:cs typeface="Arial"/>
              <a:sym typeface="Arial"/>
            </a:endParaRPr>
          </a:p>
        </p:txBody>
      </p:sp>
      <p:sp>
        <p:nvSpPr>
          <p:cNvPr id="1278" name="Google Shape;1278;p6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79" name="Google Shape;1279;p62"/>
          <p:cNvSpPr txBox="1"/>
          <p:nvPr>
            <p:ph idx="4294967295" type="title"/>
          </p:nvPr>
        </p:nvSpPr>
        <p:spPr>
          <a:xfrm>
            <a:off x="21900" y="119125"/>
            <a:ext cx="5464800" cy="572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000">
                <a:solidFill>
                  <a:srgbClr val="000000"/>
                </a:solidFill>
                <a:latin typeface="Arial"/>
                <a:ea typeface="Arial"/>
                <a:cs typeface="Arial"/>
                <a:sym typeface="Arial"/>
              </a:rPr>
              <a:t>Para reducir su riesgo de contraer el VIH:</a:t>
            </a:r>
            <a:endParaRPr sz="2000">
              <a:solidFill>
                <a:srgbClr val="000000"/>
              </a:solidFill>
              <a:latin typeface="Arial"/>
              <a:ea typeface="Arial"/>
              <a:cs typeface="Arial"/>
              <a:sym typeface="Arial"/>
            </a:endParaRPr>
          </a:p>
        </p:txBody>
      </p:sp>
      <p:sp>
        <p:nvSpPr>
          <p:cNvPr id="1280" name="Google Shape;1280;p62"/>
          <p:cNvSpPr txBox="1"/>
          <p:nvPr>
            <p:ph idx="4294967295" type="subTitle"/>
          </p:nvPr>
        </p:nvSpPr>
        <p:spPr>
          <a:xfrm>
            <a:off x="4472538" y="1206175"/>
            <a:ext cx="4125600" cy="406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i="1" lang="en" sz="1500">
                <a:solidFill>
                  <a:srgbClr val="000000"/>
                </a:solidFill>
                <a:latin typeface="Arial"/>
                <a:ea typeface="Arial"/>
                <a:cs typeface="Arial"/>
                <a:sym typeface="Arial"/>
              </a:rPr>
              <a:t>Eviten tener sexo con más de una pareja</a:t>
            </a:r>
            <a:endParaRPr b="1" i="1" sz="150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6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86" name="Google Shape;1286;p63"/>
          <p:cNvSpPr txBox="1"/>
          <p:nvPr>
            <p:ph idx="4294967295" type="title"/>
          </p:nvPr>
        </p:nvSpPr>
        <p:spPr>
          <a:xfrm>
            <a:off x="1298100" y="1594663"/>
            <a:ext cx="6547800" cy="1482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4000">
                <a:solidFill>
                  <a:srgbClr val="000000"/>
                </a:solidFill>
                <a:latin typeface="Arial"/>
                <a:ea typeface="Arial"/>
                <a:cs typeface="Arial"/>
                <a:sym typeface="Arial"/>
              </a:rPr>
              <a:t>¿</a:t>
            </a:r>
            <a:r>
              <a:rPr lang="en" sz="4000">
                <a:solidFill>
                  <a:srgbClr val="000000"/>
                </a:solidFill>
                <a:latin typeface="Arial"/>
                <a:ea typeface="Arial"/>
                <a:cs typeface="Arial"/>
                <a:sym typeface="Arial"/>
              </a:rPr>
              <a:t>Están</a:t>
            </a:r>
            <a:r>
              <a:rPr lang="en" sz="4000">
                <a:solidFill>
                  <a:srgbClr val="000000"/>
                </a:solidFill>
                <a:latin typeface="Arial"/>
                <a:ea typeface="Arial"/>
                <a:cs typeface="Arial"/>
                <a:sym typeface="Arial"/>
              </a:rPr>
              <a:t> de acuerdo o en desacuerdo?</a:t>
            </a:r>
            <a:endParaRPr sz="4000">
              <a:solidFill>
                <a:srgbClr val="000000"/>
              </a:solidFill>
              <a:latin typeface="Arial"/>
              <a:ea typeface="Arial"/>
              <a:cs typeface="Arial"/>
              <a:sym typeface="Arial"/>
            </a:endParaRPr>
          </a:p>
        </p:txBody>
      </p:sp>
      <p:sp>
        <p:nvSpPr>
          <p:cNvPr id="1287" name="Google Shape;1287;p63"/>
          <p:cNvSpPr txBox="1"/>
          <p:nvPr>
            <p:ph idx="4294967295" type="subTitle"/>
          </p:nvPr>
        </p:nvSpPr>
        <p:spPr>
          <a:xfrm>
            <a:off x="1835253" y="3205750"/>
            <a:ext cx="5473500" cy="904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700">
                <a:solidFill>
                  <a:srgbClr val="000000"/>
                </a:solidFill>
                <a:latin typeface="Arial"/>
                <a:ea typeface="Arial"/>
                <a:cs typeface="Arial"/>
                <a:sym typeface="Arial"/>
              </a:rPr>
              <a:t>¡Ahora es el momento para hablar sobre sus creencias sobre el VIH, SIDA y el sexo más seguro!</a:t>
            </a:r>
            <a:endParaRPr sz="1700">
              <a:solidFill>
                <a:srgbClr val="000000"/>
              </a:solidFill>
              <a:latin typeface="Arial"/>
              <a:ea typeface="Arial"/>
              <a:cs typeface="Arial"/>
              <a:sym typeface="Arial"/>
            </a:endParaRPr>
          </a:p>
        </p:txBody>
      </p:sp>
      <p:sp>
        <p:nvSpPr>
          <p:cNvPr id="1288" name="Google Shape;1288;p63"/>
          <p:cNvSpPr txBox="1"/>
          <p:nvPr>
            <p:ph idx="4294967295" type="title"/>
          </p:nvPr>
        </p:nvSpPr>
        <p:spPr>
          <a:xfrm>
            <a:off x="1549800" y="919075"/>
            <a:ext cx="6044400" cy="675600"/>
          </a:xfrm>
          <a:prstGeom prst="rect">
            <a:avLst/>
          </a:prstGeom>
        </p:spPr>
        <p:txBody>
          <a:bodyPr anchorCtr="0" anchor="t" bIns="0" lIns="0" spcFirstLastPara="1" rIns="0" wrap="square" tIns="0">
            <a:noAutofit/>
          </a:bodyPr>
          <a:lstStyle/>
          <a:p>
            <a:pPr indent="0" lvl="0" marL="0" rtl="0" algn="ctr">
              <a:spcBef>
                <a:spcPts val="0"/>
              </a:spcBef>
              <a:spcAft>
                <a:spcPts val="0"/>
              </a:spcAft>
              <a:buClr>
                <a:schemeClr val="dk2"/>
              </a:buClr>
              <a:buSzPts val="1100"/>
              <a:buFont typeface="Arial"/>
              <a:buNone/>
            </a:pPr>
            <a:r>
              <a:rPr lang="en" sz="2200">
                <a:solidFill>
                  <a:srgbClr val="000000"/>
                </a:solidFill>
                <a:latin typeface="Arial"/>
                <a:ea typeface="Arial"/>
                <a:cs typeface="Arial"/>
                <a:sym typeface="Arial"/>
              </a:rPr>
              <a:t>Módulo 1 </a:t>
            </a:r>
            <a:endParaRPr sz="220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64"/>
          <p:cNvSpPr txBox="1"/>
          <p:nvPr>
            <p:ph type="title"/>
          </p:nvPr>
        </p:nvSpPr>
        <p:spPr>
          <a:xfrm>
            <a:off x="311700" y="2150850"/>
            <a:ext cx="8520600" cy="841800"/>
          </a:xfrm>
          <a:prstGeom prst="rect">
            <a:avLst/>
          </a:prstGeom>
        </p:spPr>
        <p:txBody>
          <a:bodyPr anchorCtr="0" anchor="ctr" bIns="0" lIns="0" spcFirstLastPara="1" rIns="0" wrap="square" tIns="0">
            <a:noAutofit/>
          </a:bodyPr>
          <a:lstStyle/>
          <a:p>
            <a:pPr indent="-317500" lvl="0" marL="457200" rtl="0" algn="l">
              <a:spcBef>
                <a:spcPts val="0"/>
              </a:spcBef>
              <a:spcAft>
                <a:spcPts val="0"/>
              </a:spcAft>
              <a:buClr>
                <a:srgbClr val="000000"/>
              </a:buClr>
              <a:buSzPts val="1400"/>
              <a:buFont typeface="Arial"/>
              <a:buChar char="●"/>
            </a:pPr>
            <a:r>
              <a:rPr b="0" lang="en" sz="1400">
                <a:solidFill>
                  <a:srgbClr val="000000"/>
                </a:solidFill>
                <a:highlight>
                  <a:srgbClr val="FFFFFF"/>
                </a:highlight>
                <a:latin typeface="Arial"/>
                <a:ea typeface="Arial"/>
                <a:cs typeface="Arial"/>
                <a:sym typeface="Arial"/>
              </a:rPr>
              <a:t>Uno se puede dar cuenta que una persona tiene el VIH con tan solo una mirada.</a:t>
            </a:r>
            <a:endParaRPr b="0" sz="1400">
              <a:solidFill>
                <a:srgbClr val="000000"/>
              </a:solidFill>
              <a:highlight>
                <a:srgbClr val="FFFFFF"/>
              </a:highlight>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b="0" lang="en" sz="1400">
                <a:solidFill>
                  <a:srgbClr val="000000"/>
                </a:solidFill>
                <a:highlight>
                  <a:srgbClr val="FFFFFF"/>
                </a:highlight>
                <a:latin typeface="Arial"/>
                <a:ea typeface="Arial"/>
                <a:cs typeface="Arial"/>
                <a:sym typeface="Arial"/>
              </a:rPr>
              <a:t>Es muy difícil decirle a su pareja que uno quiere abstenerse de sexo. </a:t>
            </a:r>
            <a:endParaRPr b="0" sz="1400">
              <a:solidFill>
                <a:srgbClr val="000000"/>
              </a:solidFill>
              <a:highlight>
                <a:srgbClr val="FFFFFF"/>
              </a:highlight>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b="0" lang="en" sz="1400">
                <a:solidFill>
                  <a:srgbClr val="000000"/>
                </a:solidFill>
                <a:highlight>
                  <a:srgbClr val="FFFFFF"/>
                </a:highlight>
                <a:latin typeface="Arial"/>
                <a:ea typeface="Arial"/>
                <a:cs typeface="Arial"/>
                <a:sym typeface="Arial"/>
              </a:rPr>
              <a:t>Es muy difícil pedir que la pareja de uno use un condón.</a:t>
            </a:r>
            <a:endParaRPr b="0" sz="1400">
              <a:solidFill>
                <a:srgbClr val="000000"/>
              </a:solidFill>
              <a:highlight>
                <a:srgbClr val="FFFFFF"/>
              </a:highlight>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b="0" lang="en" sz="1400">
                <a:solidFill>
                  <a:srgbClr val="000000"/>
                </a:solidFill>
                <a:highlight>
                  <a:srgbClr val="FFFFFF"/>
                </a:highlight>
                <a:latin typeface="Arial"/>
                <a:ea typeface="Arial"/>
                <a:cs typeface="Arial"/>
                <a:sym typeface="Arial"/>
              </a:rPr>
              <a:t>A la gente no le gusta usar condones.</a:t>
            </a:r>
            <a:endParaRPr b="0" sz="1400">
              <a:solidFill>
                <a:srgbClr val="000000"/>
              </a:solidFill>
              <a:highlight>
                <a:srgbClr val="FFFFFF"/>
              </a:highlight>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b="0" lang="en" sz="1400">
                <a:solidFill>
                  <a:srgbClr val="000000"/>
                </a:solidFill>
                <a:highlight>
                  <a:srgbClr val="FFFFFF"/>
                </a:highlight>
                <a:latin typeface="Arial"/>
                <a:ea typeface="Arial"/>
                <a:cs typeface="Arial"/>
                <a:sym typeface="Arial"/>
              </a:rPr>
              <a:t>Uno no se tiene que preocupar de infectarse con el VIH si conoce bien a su pareja.</a:t>
            </a:r>
            <a:endParaRPr b="0" sz="1400">
              <a:solidFill>
                <a:srgbClr val="000000"/>
              </a:solidFill>
              <a:highlight>
                <a:srgbClr val="FFFFFF"/>
              </a:highlight>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b="0" lang="en" sz="1400">
                <a:solidFill>
                  <a:srgbClr val="000000"/>
                </a:solidFill>
                <a:highlight>
                  <a:srgbClr val="FFFFFF"/>
                </a:highlight>
                <a:latin typeface="Arial"/>
                <a:ea typeface="Arial"/>
                <a:cs typeface="Arial"/>
                <a:sym typeface="Arial"/>
              </a:rPr>
              <a:t>La gente no usa condones porque no sabe cómo usarlos.</a:t>
            </a:r>
            <a:endParaRPr b="0" sz="1400">
              <a:solidFill>
                <a:srgbClr val="000000"/>
              </a:solidFill>
              <a:highlight>
                <a:srgbClr val="FFFFFF"/>
              </a:highlight>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b="0" lang="en" sz="1400">
                <a:solidFill>
                  <a:srgbClr val="000000"/>
                </a:solidFill>
                <a:highlight>
                  <a:srgbClr val="FFFFFF"/>
                </a:highlight>
                <a:latin typeface="Arial"/>
                <a:ea typeface="Arial"/>
                <a:cs typeface="Arial"/>
                <a:sym typeface="Arial"/>
              </a:rPr>
              <a:t>Las personas que quieren evitar el VIH, deben abstenerse de sexo.</a:t>
            </a:r>
            <a:endParaRPr b="0" sz="1400">
              <a:solidFill>
                <a:srgbClr val="000000"/>
              </a:solidFill>
              <a:highlight>
                <a:srgbClr val="FFFFFF"/>
              </a:highlight>
              <a:latin typeface="Arial"/>
              <a:ea typeface="Arial"/>
              <a:cs typeface="Arial"/>
              <a:sym typeface="Arial"/>
            </a:endParaRPr>
          </a:p>
          <a:p>
            <a:pPr indent="-317500" lvl="0" marL="457200" rtl="0" algn="l">
              <a:spcBef>
                <a:spcPts val="0"/>
              </a:spcBef>
              <a:spcAft>
                <a:spcPts val="0"/>
              </a:spcAft>
              <a:buClr>
                <a:srgbClr val="000000"/>
              </a:buClr>
              <a:buSzPts val="1400"/>
              <a:buFont typeface="Arial"/>
              <a:buChar char="●"/>
            </a:pPr>
            <a:r>
              <a:rPr b="0" lang="en" sz="1400">
                <a:solidFill>
                  <a:srgbClr val="000000"/>
                </a:solidFill>
                <a:highlight>
                  <a:srgbClr val="FFFFFF"/>
                </a:highlight>
                <a:latin typeface="Arial"/>
                <a:ea typeface="Arial"/>
                <a:cs typeface="Arial"/>
                <a:sym typeface="Arial"/>
              </a:rPr>
              <a:t>La gente que decide estar sexualmente activa se pueden proteger practicando el sexo más seguro.</a:t>
            </a:r>
            <a:endParaRPr b="0" sz="1400">
              <a:solidFill>
                <a:srgbClr val="000000"/>
              </a:solidFill>
              <a:highlight>
                <a:srgbClr val="FFFFFF"/>
              </a:highlight>
              <a:latin typeface="Arial"/>
              <a:ea typeface="Arial"/>
              <a:cs typeface="Arial"/>
              <a:sym typeface="Arial"/>
            </a:endParaRPr>
          </a:p>
        </p:txBody>
      </p:sp>
      <p:sp>
        <p:nvSpPr>
          <p:cNvPr id="1294" name="Google Shape;1294;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95" name="Google Shape;1295;p64"/>
          <p:cNvSpPr txBox="1"/>
          <p:nvPr/>
        </p:nvSpPr>
        <p:spPr>
          <a:xfrm>
            <a:off x="472500" y="472500"/>
            <a:ext cx="6021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3200">
                <a:solidFill>
                  <a:schemeClr val="dk2"/>
                </a:solidFill>
              </a:rPr>
              <a:t>¿Están de acuerdo o en desacuerdo?</a:t>
            </a:r>
            <a:endParaRPr sz="600">
              <a:latin typeface="Muli"/>
              <a:ea typeface="Muli"/>
              <a:cs typeface="Muli"/>
              <a:sym typeface="Mul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9" name="Shape 1299"/>
        <p:cNvGrpSpPr/>
        <p:nvPr/>
      </p:nvGrpSpPr>
      <p:grpSpPr>
        <a:xfrm>
          <a:off x="0" y="0"/>
          <a:ext cx="0" cy="0"/>
          <a:chOff x="0" y="0"/>
          <a:chExt cx="0" cy="0"/>
        </a:xfrm>
      </p:grpSpPr>
      <p:sp>
        <p:nvSpPr>
          <p:cNvPr id="1300" name="Google Shape;1300;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01" name="Google Shape;1301;p65"/>
          <p:cNvSpPr txBox="1"/>
          <p:nvPr>
            <p:ph idx="4294967295" type="title"/>
          </p:nvPr>
        </p:nvSpPr>
        <p:spPr>
          <a:xfrm>
            <a:off x="1804500" y="649750"/>
            <a:ext cx="5535000" cy="9936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2650">
                <a:solidFill>
                  <a:schemeClr val="dk2"/>
                </a:solidFill>
                <a:highlight>
                  <a:srgbClr val="FFFFFF"/>
                </a:highlight>
                <a:latin typeface="Arial"/>
                <a:ea typeface="Arial"/>
                <a:cs typeface="Arial"/>
                <a:sym typeface="Arial"/>
              </a:rPr>
              <a:t>¿Cómo reduce el riesgo de contraer el VIH?</a:t>
            </a:r>
            <a:endParaRPr sz="4300">
              <a:latin typeface="Arial"/>
              <a:ea typeface="Arial"/>
              <a:cs typeface="Arial"/>
              <a:sym typeface="Arial"/>
            </a:endParaRPr>
          </a:p>
        </p:txBody>
      </p:sp>
      <p:sp>
        <p:nvSpPr>
          <p:cNvPr id="1302" name="Google Shape;1302;p65"/>
          <p:cNvSpPr txBox="1"/>
          <p:nvPr/>
        </p:nvSpPr>
        <p:spPr>
          <a:xfrm>
            <a:off x="5449359" y="2206482"/>
            <a:ext cx="936000" cy="39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Itim"/>
                <a:ea typeface="Itim"/>
                <a:cs typeface="Itim"/>
                <a:sym typeface="Itim"/>
              </a:rPr>
              <a:t>#3</a:t>
            </a:r>
            <a:endParaRPr b="1" sz="2000">
              <a:latin typeface="Itim"/>
              <a:ea typeface="Itim"/>
              <a:cs typeface="Itim"/>
              <a:sym typeface="Itim"/>
            </a:endParaRPr>
          </a:p>
        </p:txBody>
      </p:sp>
      <p:sp>
        <p:nvSpPr>
          <p:cNvPr id="1303" name="Google Shape;1303;p65"/>
          <p:cNvSpPr txBox="1"/>
          <p:nvPr/>
        </p:nvSpPr>
        <p:spPr>
          <a:xfrm>
            <a:off x="624750" y="2171379"/>
            <a:ext cx="11187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Itim"/>
                <a:ea typeface="Itim"/>
                <a:cs typeface="Itim"/>
                <a:sym typeface="Itim"/>
              </a:rPr>
              <a:t>#1</a:t>
            </a:r>
            <a:endParaRPr b="1" sz="2000">
              <a:latin typeface="Itim"/>
              <a:ea typeface="Itim"/>
              <a:cs typeface="Itim"/>
              <a:sym typeface="Itim"/>
            </a:endParaRPr>
          </a:p>
        </p:txBody>
      </p:sp>
      <p:sp>
        <p:nvSpPr>
          <p:cNvPr id="1304" name="Google Shape;1304;p65"/>
          <p:cNvSpPr txBox="1"/>
          <p:nvPr/>
        </p:nvSpPr>
        <p:spPr>
          <a:xfrm>
            <a:off x="2779008" y="2171380"/>
            <a:ext cx="11187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Itim"/>
                <a:ea typeface="Itim"/>
                <a:cs typeface="Itim"/>
                <a:sym typeface="Itim"/>
              </a:rPr>
              <a:t>#2</a:t>
            </a:r>
            <a:endParaRPr b="1" sz="2000">
              <a:latin typeface="Itim"/>
              <a:ea typeface="Itim"/>
              <a:cs typeface="Itim"/>
              <a:sym typeface="Itim"/>
            </a:endParaRPr>
          </a:p>
        </p:txBody>
      </p:sp>
      <p:sp>
        <p:nvSpPr>
          <p:cNvPr id="1305" name="Google Shape;1305;p65"/>
          <p:cNvSpPr txBox="1"/>
          <p:nvPr/>
        </p:nvSpPr>
        <p:spPr>
          <a:xfrm>
            <a:off x="7428266" y="2175052"/>
            <a:ext cx="1118700" cy="42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Itim"/>
                <a:ea typeface="Itim"/>
                <a:cs typeface="Itim"/>
                <a:sym typeface="Itim"/>
              </a:rPr>
              <a:t>#4</a:t>
            </a:r>
            <a:endParaRPr b="1" sz="2000">
              <a:latin typeface="Itim"/>
              <a:ea typeface="Itim"/>
              <a:cs typeface="Itim"/>
              <a:sym typeface="Itim"/>
            </a:endParaRPr>
          </a:p>
        </p:txBody>
      </p:sp>
      <p:sp>
        <p:nvSpPr>
          <p:cNvPr id="1306" name="Google Shape;1306;p65"/>
          <p:cNvSpPr txBox="1"/>
          <p:nvPr/>
        </p:nvSpPr>
        <p:spPr>
          <a:xfrm>
            <a:off x="334050" y="2745925"/>
            <a:ext cx="1700100" cy="870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350">
                <a:solidFill>
                  <a:schemeClr val="dk2"/>
                </a:solidFill>
              </a:rPr>
              <a:t>Hagan clic en Enlace de formulario de Google en el chat</a:t>
            </a:r>
            <a:endParaRPr sz="1500">
              <a:solidFill>
                <a:schemeClr val="dk2"/>
              </a:solidFill>
            </a:endParaRPr>
          </a:p>
        </p:txBody>
      </p:sp>
      <p:sp>
        <p:nvSpPr>
          <p:cNvPr id="1307" name="Google Shape;1307;p65"/>
          <p:cNvSpPr txBox="1"/>
          <p:nvPr/>
        </p:nvSpPr>
        <p:spPr>
          <a:xfrm>
            <a:off x="2536600" y="2745913"/>
            <a:ext cx="1603500" cy="136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350">
                <a:solidFill>
                  <a:schemeClr val="dk2"/>
                </a:solidFill>
              </a:rPr>
              <a:t>Lean cada frase y decidan si están de acuerdo o no está de acuerdo</a:t>
            </a:r>
            <a:endParaRPr>
              <a:solidFill>
                <a:schemeClr val="dk2"/>
              </a:solidFill>
            </a:endParaRPr>
          </a:p>
        </p:txBody>
      </p:sp>
      <p:sp>
        <p:nvSpPr>
          <p:cNvPr id="1308" name="Google Shape;1308;p65"/>
          <p:cNvSpPr txBox="1"/>
          <p:nvPr/>
        </p:nvSpPr>
        <p:spPr>
          <a:xfrm>
            <a:off x="7360600" y="2784950"/>
            <a:ext cx="1521300" cy="736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350">
                <a:solidFill>
                  <a:schemeClr val="dk2"/>
                </a:solidFill>
              </a:rPr>
              <a:t>Ahora lo vamos a discutir en grupo</a:t>
            </a:r>
            <a:endParaRPr sz="1600">
              <a:solidFill>
                <a:schemeClr val="dk2"/>
              </a:solidFill>
            </a:endParaRPr>
          </a:p>
        </p:txBody>
      </p:sp>
      <p:sp>
        <p:nvSpPr>
          <p:cNvPr id="1309" name="Google Shape;1309;p65"/>
          <p:cNvSpPr txBox="1"/>
          <p:nvPr/>
        </p:nvSpPr>
        <p:spPr>
          <a:xfrm>
            <a:off x="5044500" y="2752850"/>
            <a:ext cx="1745700" cy="953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350">
                <a:solidFill>
                  <a:schemeClr val="dk2"/>
                </a:solidFill>
              </a:rPr>
              <a:t>Utilicen cualquier reacción cuando hayan terminado</a:t>
            </a:r>
            <a:endParaRPr b="1" sz="1600">
              <a:solidFill>
                <a:schemeClr val="dk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15" name="Google Shape;1315;p66"/>
          <p:cNvSpPr txBox="1"/>
          <p:nvPr>
            <p:ph idx="4294967295" type="ctrTitle"/>
          </p:nvPr>
        </p:nvSpPr>
        <p:spPr>
          <a:xfrm>
            <a:off x="3260850" y="540000"/>
            <a:ext cx="2622300" cy="929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solidFill>
                  <a:srgbClr val="000000"/>
                </a:solidFill>
                <a:latin typeface="Arial"/>
                <a:ea typeface="Arial"/>
                <a:cs typeface="Arial"/>
                <a:sym typeface="Arial"/>
              </a:rPr>
              <a:t>Gran trabajo</a:t>
            </a:r>
            <a:endParaRPr>
              <a:solidFill>
                <a:srgbClr val="000000"/>
              </a:solidFill>
              <a:latin typeface="Arial"/>
              <a:ea typeface="Arial"/>
              <a:cs typeface="Arial"/>
              <a:sym typeface="Arial"/>
            </a:endParaRPr>
          </a:p>
        </p:txBody>
      </p:sp>
      <p:sp>
        <p:nvSpPr>
          <p:cNvPr id="1316" name="Google Shape;1316;p66"/>
          <p:cNvSpPr txBox="1"/>
          <p:nvPr>
            <p:ph idx="4294967295" type="subTitle"/>
          </p:nvPr>
        </p:nvSpPr>
        <p:spPr>
          <a:xfrm>
            <a:off x="2955600" y="1144025"/>
            <a:ext cx="3232800" cy="1778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en" sz="1450">
                <a:solidFill>
                  <a:srgbClr val="000000"/>
                </a:solidFill>
                <a:latin typeface="Arial"/>
                <a:ea typeface="Arial"/>
                <a:cs typeface="Arial"/>
                <a:sym typeface="Arial"/>
              </a:rPr>
              <a:t>¿Tienen alguna pregunta?</a:t>
            </a:r>
            <a:endParaRPr sz="1450">
              <a:solidFill>
                <a:srgbClr val="000000"/>
              </a:solidFill>
              <a:latin typeface="Arial"/>
              <a:ea typeface="Arial"/>
              <a:cs typeface="Arial"/>
              <a:sym typeface="Arial"/>
            </a:endParaRPr>
          </a:p>
          <a:p>
            <a:pPr indent="0" lvl="0" marL="0" rtl="0" algn="ctr">
              <a:lnSpc>
                <a:spcPct val="115000"/>
              </a:lnSpc>
              <a:spcBef>
                <a:spcPts val="1600"/>
              </a:spcBef>
              <a:spcAft>
                <a:spcPts val="0"/>
              </a:spcAft>
              <a:buClr>
                <a:schemeClr val="dk2"/>
              </a:buClr>
              <a:buSzPts val="1100"/>
              <a:buFont typeface="Arial"/>
              <a:buNone/>
            </a:pPr>
            <a:r>
              <a:t/>
            </a:r>
            <a:endParaRPr sz="1200">
              <a:solidFill>
                <a:srgbClr val="000000"/>
              </a:solidFill>
              <a:latin typeface="Arial"/>
              <a:ea typeface="Arial"/>
              <a:cs typeface="Arial"/>
              <a:sym typeface="Arial"/>
            </a:endParaRPr>
          </a:p>
          <a:p>
            <a:pPr indent="0" lvl="0" marL="0" rtl="0" algn="ctr">
              <a:lnSpc>
                <a:spcPct val="115000"/>
              </a:lnSpc>
              <a:spcBef>
                <a:spcPts val="1600"/>
              </a:spcBef>
              <a:spcAft>
                <a:spcPts val="0"/>
              </a:spcAft>
              <a:buClr>
                <a:schemeClr val="dk2"/>
              </a:buClr>
              <a:buSzPts val="1100"/>
              <a:buFont typeface="Arial"/>
              <a:buNone/>
            </a:pPr>
            <a:r>
              <a:t/>
            </a:r>
            <a:endParaRPr sz="1200">
              <a:solidFill>
                <a:srgbClr val="000000"/>
              </a:solidFill>
              <a:latin typeface="Arial"/>
              <a:ea typeface="Arial"/>
              <a:cs typeface="Arial"/>
              <a:sym typeface="Arial"/>
            </a:endParaRPr>
          </a:p>
          <a:p>
            <a:pPr indent="0" lvl="0" marL="0" rtl="0" algn="ctr">
              <a:lnSpc>
                <a:spcPct val="115000"/>
              </a:lnSpc>
              <a:spcBef>
                <a:spcPts val="1600"/>
              </a:spcBef>
              <a:spcAft>
                <a:spcPts val="1600"/>
              </a:spcAft>
              <a:buNone/>
            </a:pPr>
            <a:r>
              <a:rPr lang="en" sz="1450">
                <a:solidFill>
                  <a:srgbClr val="000000"/>
                </a:solidFill>
                <a:latin typeface="Arial"/>
                <a:ea typeface="Arial"/>
                <a:cs typeface="Arial"/>
                <a:sym typeface="Arial"/>
              </a:rPr>
              <a:t>Envien un correo electrónico al facilitador o contáctenos a través de nuestro formulario de preguntas anónimas.</a:t>
            </a:r>
            <a:endParaRPr sz="17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40" name="Google Shape;940;p32"/>
          <p:cNvSpPr txBox="1"/>
          <p:nvPr/>
        </p:nvSpPr>
        <p:spPr>
          <a:xfrm>
            <a:off x="288425" y="480700"/>
            <a:ext cx="3969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t>¡Cuéntenos de ustedes! </a:t>
            </a:r>
            <a:endParaRPr b="1" sz="2500"/>
          </a:p>
        </p:txBody>
      </p:sp>
      <p:sp>
        <p:nvSpPr>
          <p:cNvPr id="941" name="Google Shape;941;p32"/>
          <p:cNvSpPr txBox="1"/>
          <p:nvPr/>
        </p:nvSpPr>
        <p:spPr>
          <a:xfrm>
            <a:off x="528750" y="1117150"/>
            <a:ext cx="6393300" cy="3109200"/>
          </a:xfrm>
          <a:prstGeom prst="rect">
            <a:avLst/>
          </a:prstGeom>
          <a:noFill/>
          <a:ln>
            <a:noFill/>
          </a:ln>
        </p:spPr>
        <p:txBody>
          <a:bodyPr anchorCtr="0" anchor="t" bIns="91425" lIns="91425" spcFirstLastPara="1" rIns="91425" wrap="square" tIns="91425">
            <a:spAutoFit/>
          </a:bodyPr>
          <a:lstStyle/>
          <a:p>
            <a:pPr indent="-349250" lvl="0" marL="457200" rtl="0" algn="l">
              <a:lnSpc>
                <a:spcPct val="150000"/>
              </a:lnSpc>
              <a:spcBef>
                <a:spcPts val="1000"/>
              </a:spcBef>
              <a:spcAft>
                <a:spcPts val="0"/>
              </a:spcAft>
              <a:buSzPts val="1900"/>
              <a:buChar char="●"/>
            </a:pPr>
            <a:r>
              <a:rPr lang="en" sz="1900"/>
              <a:t>Nombre</a:t>
            </a:r>
            <a:endParaRPr sz="1900"/>
          </a:p>
          <a:p>
            <a:pPr indent="-349250" lvl="0" marL="457200" rtl="0" algn="l">
              <a:lnSpc>
                <a:spcPct val="150000"/>
              </a:lnSpc>
              <a:spcBef>
                <a:spcPts val="0"/>
              </a:spcBef>
              <a:spcAft>
                <a:spcPts val="0"/>
              </a:spcAft>
              <a:buSzPts val="1900"/>
              <a:buChar char="●"/>
            </a:pPr>
            <a:r>
              <a:rPr lang="en" sz="1900"/>
              <a:t>Pronombres</a:t>
            </a:r>
            <a:endParaRPr sz="1900"/>
          </a:p>
          <a:p>
            <a:pPr indent="-349250" lvl="0" marL="457200" rtl="0" algn="l">
              <a:lnSpc>
                <a:spcPct val="150000"/>
              </a:lnSpc>
              <a:spcBef>
                <a:spcPts val="0"/>
              </a:spcBef>
              <a:spcAft>
                <a:spcPts val="0"/>
              </a:spcAft>
              <a:buSzPts val="1900"/>
              <a:buChar char="●"/>
            </a:pPr>
            <a:r>
              <a:rPr lang="en" sz="1900"/>
              <a:t>Uno de los siguientes:</a:t>
            </a:r>
            <a:endParaRPr sz="1900"/>
          </a:p>
          <a:p>
            <a:pPr indent="-349250" lvl="1" marL="914400" rtl="0" algn="l">
              <a:lnSpc>
                <a:spcPct val="150000"/>
              </a:lnSpc>
              <a:spcBef>
                <a:spcPts val="0"/>
              </a:spcBef>
              <a:spcAft>
                <a:spcPts val="0"/>
              </a:spcAft>
              <a:buSzPts val="1900"/>
              <a:buChar char="○"/>
            </a:pPr>
            <a:r>
              <a:rPr lang="en" sz="1900"/>
              <a:t>¿Su color favorito? </a:t>
            </a:r>
            <a:endParaRPr sz="1900"/>
          </a:p>
          <a:p>
            <a:pPr indent="-349250" lvl="1" marL="914400" rtl="0" algn="l">
              <a:lnSpc>
                <a:spcPct val="150000"/>
              </a:lnSpc>
              <a:spcBef>
                <a:spcPts val="0"/>
              </a:spcBef>
              <a:spcAft>
                <a:spcPts val="0"/>
              </a:spcAft>
              <a:buSzPts val="1900"/>
              <a:buChar char="○"/>
            </a:pPr>
            <a:r>
              <a:rPr lang="en" sz="1900"/>
              <a:t>¿Su animal preferido?</a:t>
            </a:r>
            <a:endParaRPr sz="1900"/>
          </a:p>
          <a:p>
            <a:pPr indent="-349250" lvl="1" marL="914400" rtl="0" algn="l">
              <a:lnSpc>
                <a:spcPct val="150000"/>
              </a:lnSpc>
              <a:spcBef>
                <a:spcPts val="0"/>
              </a:spcBef>
              <a:spcAft>
                <a:spcPts val="0"/>
              </a:spcAft>
              <a:buSzPts val="1900"/>
              <a:buChar char="○"/>
            </a:pPr>
            <a:r>
              <a:rPr lang="en" sz="1900"/>
              <a:t>¿Si tuvieran que comer una comida para siempre, qué sería?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47" name="Google Shape;947;p33"/>
          <p:cNvSpPr txBox="1"/>
          <p:nvPr/>
        </p:nvSpPr>
        <p:spPr>
          <a:xfrm>
            <a:off x="2804750" y="842300"/>
            <a:ext cx="3000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400"/>
              <a:t>Módulo 1  </a:t>
            </a:r>
            <a:endParaRPr sz="1000"/>
          </a:p>
        </p:txBody>
      </p:sp>
      <p:sp>
        <p:nvSpPr>
          <p:cNvPr id="948" name="Google Shape;948;p33"/>
          <p:cNvSpPr txBox="1"/>
          <p:nvPr/>
        </p:nvSpPr>
        <p:spPr>
          <a:xfrm>
            <a:off x="1703900" y="1728275"/>
            <a:ext cx="5201700" cy="1847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6000"/>
              <a:t>Acuerdos del Group</a:t>
            </a:r>
            <a:endParaRPr/>
          </a:p>
        </p:txBody>
      </p:sp>
      <p:sp>
        <p:nvSpPr>
          <p:cNvPr id="949" name="Google Shape;949;p33"/>
          <p:cNvSpPr txBox="1"/>
          <p:nvPr/>
        </p:nvSpPr>
        <p:spPr>
          <a:xfrm>
            <a:off x="1647650" y="3753350"/>
            <a:ext cx="5314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t>Pautas para nuestro salón virtual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55" name="Google Shape;955;p34"/>
          <p:cNvSpPr txBox="1"/>
          <p:nvPr/>
        </p:nvSpPr>
        <p:spPr>
          <a:xfrm>
            <a:off x="96150" y="384575"/>
            <a:ext cx="4246200" cy="646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3000"/>
              <a:t>Acuerdos del Grupo</a:t>
            </a:r>
            <a:endParaRPr b="1" sz="3000"/>
          </a:p>
        </p:txBody>
      </p:sp>
      <p:sp>
        <p:nvSpPr>
          <p:cNvPr id="956" name="Google Shape;956;p34"/>
          <p:cNvSpPr txBox="1"/>
          <p:nvPr/>
        </p:nvSpPr>
        <p:spPr>
          <a:xfrm>
            <a:off x="526050" y="1265825"/>
            <a:ext cx="8091900" cy="280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highlight>
                  <a:schemeClr val="lt1"/>
                </a:highlight>
                <a:latin typeface="Muli"/>
                <a:ea typeface="Muli"/>
                <a:cs typeface="Muli"/>
                <a:sym typeface="Muli"/>
              </a:rPr>
              <a:t>Vamos a hablar de la sexualidad, el VIH y el SIDA. A</a:t>
            </a:r>
            <a:r>
              <a:rPr lang="en" sz="1600">
                <a:solidFill>
                  <a:schemeClr val="dk2"/>
                </a:solidFill>
                <a:highlight>
                  <a:schemeClr val="lt1"/>
                </a:highlight>
                <a:latin typeface="Muli"/>
                <a:ea typeface="Muli"/>
                <a:cs typeface="Muli"/>
                <a:sym typeface="Muli"/>
              </a:rPr>
              <a:t> veces estos temas nos incomodan y nos sentimos nerviosos.</a:t>
            </a:r>
            <a:endParaRPr sz="1600">
              <a:solidFill>
                <a:schemeClr val="dk2"/>
              </a:solidFill>
              <a:latin typeface="Muli"/>
              <a:ea typeface="Muli"/>
              <a:cs typeface="Muli"/>
              <a:sym typeface="Muli"/>
            </a:endParaRPr>
          </a:p>
          <a:p>
            <a:pPr indent="0" lvl="0" marL="0" rtl="0" algn="l">
              <a:spcBef>
                <a:spcPts val="0"/>
              </a:spcBef>
              <a:spcAft>
                <a:spcPts val="0"/>
              </a:spcAft>
              <a:buNone/>
            </a:pPr>
            <a:r>
              <a:t/>
            </a:r>
            <a:endParaRPr sz="1600">
              <a:solidFill>
                <a:schemeClr val="dk2"/>
              </a:solidFill>
              <a:latin typeface="Muli"/>
              <a:ea typeface="Muli"/>
              <a:cs typeface="Muli"/>
              <a:sym typeface="Muli"/>
            </a:endParaRPr>
          </a:p>
          <a:p>
            <a:pPr indent="0" lvl="0" marL="0" rtl="0" algn="l">
              <a:spcBef>
                <a:spcPts val="0"/>
              </a:spcBef>
              <a:spcAft>
                <a:spcPts val="0"/>
              </a:spcAft>
              <a:buNone/>
            </a:pPr>
            <a:r>
              <a:t/>
            </a:r>
            <a:endParaRPr sz="1600">
              <a:solidFill>
                <a:schemeClr val="dk2"/>
              </a:solidFill>
              <a:latin typeface="Muli"/>
              <a:ea typeface="Muli"/>
              <a:cs typeface="Muli"/>
              <a:sym typeface="Muli"/>
            </a:endParaRPr>
          </a:p>
          <a:p>
            <a:pPr indent="0" lvl="0" marL="0" rtl="0" algn="l">
              <a:spcBef>
                <a:spcPts val="0"/>
              </a:spcBef>
              <a:spcAft>
                <a:spcPts val="0"/>
              </a:spcAft>
              <a:buNone/>
            </a:pPr>
            <a:r>
              <a:rPr lang="en" sz="1600">
                <a:solidFill>
                  <a:schemeClr val="dk2"/>
                </a:solidFill>
                <a:highlight>
                  <a:schemeClr val="lt1"/>
                </a:highlight>
                <a:latin typeface="Muli"/>
                <a:ea typeface="Muli"/>
                <a:cs typeface="Muli"/>
                <a:sym typeface="Muli"/>
              </a:rPr>
              <a:t>¿Qué </a:t>
            </a:r>
            <a:r>
              <a:rPr lang="en" sz="1600">
                <a:solidFill>
                  <a:schemeClr val="dk2"/>
                </a:solidFill>
                <a:highlight>
                  <a:schemeClr val="lt1"/>
                </a:highlight>
                <a:latin typeface="Muli"/>
                <a:ea typeface="Muli"/>
                <a:cs typeface="Muli"/>
                <a:sym typeface="Muli"/>
              </a:rPr>
              <a:t>acuerdos </a:t>
            </a:r>
            <a:r>
              <a:rPr lang="en" sz="1600">
                <a:solidFill>
                  <a:schemeClr val="dk2"/>
                </a:solidFill>
                <a:highlight>
                  <a:schemeClr val="lt1"/>
                </a:highlight>
                <a:latin typeface="Muli"/>
                <a:ea typeface="Muli"/>
                <a:cs typeface="Muli"/>
                <a:sym typeface="Muli"/>
              </a:rPr>
              <a:t>podríamos establecer para asegurarnos  que todos nos sintamos seguros y capaces de participar?</a:t>
            </a:r>
            <a:endParaRPr sz="1600">
              <a:solidFill>
                <a:schemeClr val="dk2"/>
              </a:solidFill>
              <a:latin typeface="Muli"/>
              <a:ea typeface="Muli"/>
              <a:cs typeface="Muli"/>
              <a:sym typeface="Muli"/>
            </a:endParaRPr>
          </a:p>
          <a:p>
            <a:pPr indent="0" lvl="0" marL="0" rtl="0" algn="l">
              <a:spcBef>
                <a:spcPts val="0"/>
              </a:spcBef>
              <a:spcAft>
                <a:spcPts val="0"/>
              </a:spcAft>
              <a:buNone/>
            </a:pPr>
            <a:r>
              <a:t/>
            </a:r>
            <a:endParaRPr sz="2100">
              <a:solidFill>
                <a:schemeClr val="dk2"/>
              </a:solidFill>
              <a:latin typeface="Muli"/>
              <a:ea typeface="Muli"/>
              <a:cs typeface="Muli"/>
              <a:sym typeface="Muli"/>
            </a:endParaRPr>
          </a:p>
          <a:p>
            <a:pPr indent="0" lvl="0" marL="0" rtl="0" algn="l">
              <a:spcBef>
                <a:spcPts val="0"/>
              </a:spcBef>
              <a:spcAft>
                <a:spcPts val="0"/>
              </a:spcAft>
              <a:buNone/>
            </a:pPr>
            <a:r>
              <a:t/>
            </a:r>
            <a:endParaRPr sz="2100">
              <a:solidFill>
                <a:schemeClr val="dk2"/>
              </a:solidFill>
              <a:latin typeface="Muli"/>
              <a:ea typeface="Muli"/>
              <a:cs typeface="Muli"/>
              <a:sym typeface="Muli"/>
            </a:endParaRPr>
          </a:p>
          <a:p>
            <a:pPr indent="0" lvl="0" marL="0" rtl="0" algn="l">
              <a:spcBef>
                <a:spcPts val="0"/>
              </a:spcBef>
              <a:spcAft>
                <a:spcPts val="0"/>
              </a:spcAft>
              <a:buNone/>
            </a:pPr>
            <a:r>
              <a:rPr lang="en" sz="1600">
                <a:solidFill>
                  <a:schemeClr val="dk2"/>
                </a:solidFill>
                <a:highlight>
                  <a:schemeClr val="lt1"/>
                </a:highlight>
                <a:latin typeface="Muli"/>
                <a:ea typeface="Muli"/>
                <a:cs typeface="Muli"/>
                <a:sym typeface="Muli"/>
              </a:rPr>
              <a:t>A continuación, haremos una lluvia de ideas sobre los acuerdos que podemos tener para nuestro salón virtual.</a:t>
            </a:r>
            <a:endParaRPr sz="1600">
              <a:solidFill>
                <a:schemeClr val="dk2"/>
              </a:solidFill>
              <a:latin typeface="Muli"/>
              <a:ea typeface="Muli"/>
              <a:cs typeface="Muli"/>
              <a:sym typeface="Mul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62" name="Google Shape;962;p35"/>
          <p:cNvSpPr txBox="1"/>
          <p:nvPr/>
        </p:nvSpPr>
        <p:spPr>
          <a:xfrm>
            <a:off x="-144200" y="352525"/>
            <a:ext cx="4502700" cy="646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3000"/>
              <a:t>Acuerdos del Grupo</a:t>
            </a:r>
            <a:endParaRPr b="1" sz="3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36"/>
          <p:cNvSpPr txBox="1"/>
          <p:nvPr>
            <p:ph type="title"/>
          </p:nvPr>
        </p:nvSpPr>
        <p:spPr>
          <a:xfrm>
            <a:off x="136200" y="409350"/>
            <a:ext cx="8520600" cy="841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400">
                <a:solidFill>
                  <a:srgbClr val="000000"/>
                </a:solidFill>
                <a:latin typeface="Arial"/>
                <a:ea typeface="Arial"/>
                <a:cs typeface="Arial"/>
                <a:sym typeface="Arial"/>
              </a:rPr>
              <a:t>Brainstorm sexual health terms </a:t>
            </a:r>
            <a:endParaRPr sz="3400">
              <a:solidFill>
                <a:srgbClr val="000000"/>
              </a:solidFill>
              <a:latin typeface="Arial"/>
              <a:ea typeface="Arial"/>
              <a:cs typeface="Arial"/>
              <a:sym typeface="Arial"/>
            </a:endParaRPr>
          </a:p>
          <a:p>
            <a:pPr indent="0" lvl="0" marL="457200" rtl="0" algn="l">
              <a:spcBef>
                <a:spcPts val="0"/>
              </a:spcBef>
              <a:spcAft>
                <a:spcPts val="0"/>
              </a:spcAft>
              <a:buNone/>
            </a:pPr>
            <a:r>
              <a:t/>
            </a:r>
            <a:endParaRPr sz="3400">
              <a:solidFill>
                <a:srgbClr val="000000"/>
              </a:solidFill>
              <a:latin typeface="Arial"/>
              <a:ea typeface="Arial"/>
              <a:cs typeface="Arial"/>
              <a:sym typeface="Arial"/>
            </a:endParaRPr>
          </a:p>
        </p:txBody>
      </p:sp>
      <p:sp>
        <p:nvSpPr>
          <p:cNvPr id="968" name="Google Shape;968;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72" name="Shape 972"/>
        <p:cNvGrpSpPr/>
        <p:nvPr/>
      </p:nvGrpSpPr>
      <p:grpSpPr>
        <a:xfrm>
          <a:off x="0" y="0"/>
          <a:ext cx="0" cy="0"/>
          <a:chOff x="0" y="0"/>
          <a:chExt cx="0" cy="0"/>
        </a:xfrm>
      </p:grpSpPr>
      <p:sp>
        <p:nvSpPr>
          <p:cNvPr id="973" name="Google Shape;973;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4" name="Google Shape;974;p37"/>
          <p:cNvSpPr txBox="1"/>
          <p:nvPr/>
        </p:nvSpPr>
        <p:spPr>
          <a:xfrm>
            <a:off x="3072000" y="1227625"/>
            <a:ext cx="3000000" cy="207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t>Formulario de </a:t>
            </a:r>
            <a:r>
              <a:rPr b="1" lang="en" sz="3100" u="sng">
                <a:hlinkClick r:id="rId3"/>
              </a:rPr>
              <a:t>preguntas anónimas</a:t>
            </a:r>
            <a:r>
              <a:rPr b="1" lang="en" sz="3100"/>
              <a:t> </a:t>
            </a:r>
            <a:endParaRPr b="1" sz="3100"/>
          </a:p>
          <a:p>
            <a:pPr indent="0" lvl="0" marL="0" rtl="0" algn="ctr">
              <a:spcBef>
                <a:spcPts val="0"/>
              </a:spcBef>
              <a:spcAft>
                <a:spcPts val="0"/>
              </a:spcAft>
              <a:buNone/>
            </a:pPr>
            <a:r>
              <a:t/>
            </a:r>
            <a:endParaRPr b="1" sz="3000">
              <a:solidFill>
                <a:schemeClr val="dk1"/>
              </a:solidFill>
              <a:latin typeface="Itim"/>
              <a:ea typeface="Itim"/>
              <a:cs typeface="Itim"/>
              <a:sym typeface="Iti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